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Lst>
  <p:notesMasterIdLst>
    <p:notesMasterId r:id="rId27"/>
  </p:notesMasterIdLst>
  <p:sldIdLst>
    <p:sldId id="256" r:id="rId3"/>
    <p:sldId id="257" r:id="rId4"/>
    <p:sldId id="258" r:id="rId5"/>
    <p:sldId id="259" r:id="rId6"/>
    <p:sldId id="260" r:id="rId7"/>
    <p:sldId id="283" r:id="rId8"/>
    <p:sldId id="261" r:id="rId9"/>
    <p:sldId id="262" r:id="rId10"/>
    <p:sldId id="263" r:id="rId11"/>
    <p:sldId id="285" r:id="rId12"/>
    <p:sldId id="264" r:id="rId13"/>
    <p:sldId id="265" r:id="rId14"/>
    <p:sldId id="266" r:id="rId15"/>
    <p:sldId id="267" r:id="rId16"/>
    <p:sldId id="268" r:id="rId17"/>
    <p:sldId id="269" r:id="rId18"/>
    <p:sldId id="270" r:id="rId19"/>
    <p:sldId id="271" r:id="rId20"/>
    <p:sldId id="284" r:id="rId21"/>
    <p:sldId id="272" r:id="rId22"/>
    <p:sldId id="273" r:id="rId23"/>
    <p:sldId id="274" r:id="rId24"/>
    <p:sldId id="275" r:id="rId25"/>
    <p:sldId id="276" r:id="rId26"/>
  </p:sldIdLst>
  <p:sldSz cx="9144000" cy="6858000" type="screen4x3"/>
  <p:notesSz cx="6769100" cy="9906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0">
          <p15:clr>
            <a:srgbClr val="A4A3A4"/>
          </p15:clr>
        </p15:guide>
        <p15:guide id="2" pos="2132">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iXQwBQXvK9gQm6JEWIwDHDhlSCH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0872CE-678A-4FEF-8D53-F3E12F94B823}">
  <a:tblStyle styleId="{5B0872CE-678A-4FEF-8D53-F3E12F94B823}" styleName="Table_0">
    <a:wholeTbl>
      <a:tcTxStyle b="off" i="off">
        <a:font>
          <a:latin typeface="Arial"/>
          <a:ea typeface="Arial"/>
          <a:cs typeface="Arial"/>
        </a:font>
        <a:schemeClr val="dk1"/>
      </a:tcTxStyle>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insideH>
            <a:ln w="9525" cap="flat" cmpd="sng">
              <a:solidFill>
                <a:schemeClr val="accent4"/>
              </a:solidFill>
              <a:prstDash val="solid"/>
              <a:round/>
              <a:headEnd type="none" w="sm" len="sm"/>
              <a:tailEnd type="none" w="sm" len="sm"/>
            </a:ln>
          </a:insideH>
          <a:insideV>
            <a:ln w="9525" cap="flat" cmpd="sng">
              <a:solidFill>
                <a:schemeClr val="accent4"/>
              </a:solidFill>
              <a:prstDash val="solid"/>
              <a:round/>
              <a:headEnd type="none" w="sm" len="sm"/>
              <a:tailEnd type="none" w="sm" len="sm"/>
            </a:ln>
          </a:insideV>
        </a:tcBdr>
        <a:fill>
          <a:solidFill>
            <a:srgbClr val="FFFFFF">
              <a:alpha val="0"/>
            </a:srgbClr>
          </a:solidFill>
        </a:fill>
      </a:tcStyle>
    </a:wholeTbl>
    <a:band1H>
      <a:tcTxStyle/>
      <a:tcStyle>
        <a:tcBdr/>
        <a:fill>
          <a:solidFill>
            <a:schemeClr val="accent4">
              <a:alpha val="40000"/>
            </a:schemeClr>
          </a:solidFill>
        </a:fill>
      </a:tcStyle>
    </a:band1H>
    <a:band2H>
      <a:tcTxStyle/>
      <a:tcStyle>
        <a:tcBdr/>
      </a:tcStyle>
    </a:band2H>
    <a:band1V>
      <a:tcTxStyle/>
      <a:tcStyle>
        <a:tcBdr>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tcBdr>
        <a:fill>
          <a:solidFill>
            <a:schemeClr val="accent4">
              <a:alpha val="40000"/>
            </a:schemeClr>
          </a:solidFill>
        </a:fill>
      </a:tcStyle>
    </a:band1V>
    <a:band2V>
      <a:tcTxStyle/>
      <a:tcStyle>
        <a:tcBdr/>
      </a:tcStyle>
    </a:band2V>
    <a:lastCol>
      <a:tcTxStyle b="on" i="off"/>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insideH>
            <a:ln w="9525" cap="flat" cmpd="sng">
              <a:solidFill>
                <a:schemeClr val="accent4"/>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insideH>
            <a:ln w="9525" cap="flat" cmpd="sng">
              <a:solidFill>
                <a:schemeClr val="accent4"/>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7" d="100"/>
          <a:sy n="87" d="100"/>
        </p:scale>
        <p:origin x="372" y="78"/>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0"/>
        <p:guide pos="213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42"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0"/>
            <a:ext cx="6769100" cy="9906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sp>
        <p:nvSpPr>
          <p:cNvPr id="4" name="Google Shape;4;n"/>
          <p:cNvSpPr/>
          <p:nvPr/>
        </p:nvSpPr>
        <p:spPr>
          <a:xfrm>
            <a:off x="0" y="0"/>
            <a:ext cx="6769100" cy="9906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sp>
        <p:nvSpPr>
          <p:cNvPr id="5" name="Google Shape;5;n"/>
          <p:cNvSpPr/>
          <p:nvPr/>
        </p:nvSpPr>
        <p:spPr>
          <a:xfrm>
            <a:off x="0" y="0"/>
            <a:ext cx="6769100" cy="9906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sp>
        <p:nvSpPr>
          <p:cNvPr id="6" name="Google Shape;6;n"/>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7" name="Google Shape;7;n"/>
          <p:cNvSpPr txBox="1">
            <a:spLocks noGrp="1"/>
          </p:cNvSpPr>
          <p:nvPr>
            <p:ph type="body" idx="1"/>
          </p:nvPr>
        </p:nvSpPr>
        <p:spPr>
          <a:xfrm>
            <a:off x="676910" y="4705350"/>
            <a:ext cx="5410580" cy="4452541"/>
          </a:xfrm>
          <a:prstGeom prst="rect">
            <a:avLst/>
          </a:prstGeom>
          <a:noFill/>
          <a:ln>
            <a:noFill/>
          </a:ln>
        </p:spPr>
        <p:txBody>
          <a:bodyPr spcFirstLastPara="1" wrap="square" lIns="90000" tIns="46800" rIns="90000" bIns="46800" anchor="t" anchorCtr="0">
            <a:noAutofit/>
          </a:bodyPr>
          <a:lstStyle>
            <a:lvl1pPr marL="457200" marR="0" lvl="0"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8" name="Google Shape;48;p1:notes"/>
          <p:cNvSpPr txBox="1">
            <a:spLocks noGrp="1"/>
          </p:cNvSpPr>
          <p:nvPr>
            <p:ph type="body" idx="1"/>
          </p:nvPr>
        </p:nvSpPr>
        <p:spPr>
          <a:xfrm>
            <a:off x="676910" y="4705350"/>
            <a:ext cx="5410580" cy="4452541"/>
          </a:xfrm>
          <a:prstGeom prst="rect">
            <a:avLst/>
          </a:prstGeom>
          <a:noFill/>
          <a:ln>
            <a:noFill/>
          </a:ln>
        </p:spPr>
        <p:txBody>
          <a:bodyPr spcFirstLastPara="1" wrap="square" lIns="90000" tIns="46800" rIns="90000" bIns="46800" anchor="t" anchorCtr="0">
            <a:norm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9: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917" name="Google Shape;917;p9: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10: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938" name="Google Shape;938;p10: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p11: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946" name="Google Shape;946;p11: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p12: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965" name="Google Shape;965;p12: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p13: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980" name="Google Shape;980;p13: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p14: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994" name="Google Shape;994;p14: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p15: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1014" name="Google Shape;1014;p15: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p16: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1028" name="Google Shape;1028;p16: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p16: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1028" name="Google Shape;1028;p16: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0333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p17: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1060" name="Google Shape;1060;p17: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62" name="Google Shape;62;p2: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p18: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1074" name="Google Shape;1074;p18: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p19: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1101" name="Google Shape;1101;p19: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p20: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1123" name="Google Shape;1123;p20: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p21: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1129" name="Google Shape;1129;p21: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71" name="Google Shape;71;p3: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128" name="Google Shape;128;p4: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5: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842" name="Google Shape;842;p5: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6: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857" name="Google Shape;857;p6: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p7: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871" name="Google Shape;871;p7: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p8:notes"/>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897" name="Google Shape;897;p8:notes"/>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a:extLst>
            <a:ext uri="{FF2B5EF4-FFF2-40B4-BE49-F238E27FC236}">
              <a16:creationId xmlns:a16="http://schemas.microsoft.com/office/drawing/2014/main" id="{5DF50950-5F36-83F8-7C92-164E5D8F711C}"/>
            </a:ext>
          </a:extLst>
        </p:cNvPr>
        <p:cNvGrpSpPr/>
        <p:nvPr/>
      </p:nvGrpSpPr>
      <p:grpSpPr>
        <a:xfrm>
          <a:off x="0" y="0"/>
          <a:ext cx="0" cy="0"/>
          <a:chOff x="0" y="0"/>
          <a:chExt cx="0" cy="0"/>
        </a:xfrm>
      </p:grpSpPr>
      <p:sp>
        <p:nvSpPr>
          <p:cNvPr id="896" name="Google Shape;896;p8:notes">
            <a:extLst>
              <a:ext uri="{FF2B5EF4-FFF2-40B4-BE49-F238E27FC236}">
                <a16:creationId xmlns:a16="http://schemas.microsoft.com/office/drawing/2014/main" id="{71FE2F6C-379E-5073-0A4F-3E745083A2F5}"/>
              </a:ext>
            </a:extLst>
          </p:cNvPr>
          <p:cNvSpPr txBox="1">
            <a:spLocks noGrp="1"/>
          </p:cNvSpPr>
          <p:nvPr>
            <p:ph type="body" idx="1"/>
          </p:nvPr>
        </p:nvSpPr>
        <p:spPr>
          <a:xfrm>
            <a:off x="676910" y="4705350"/>
            <a:ext cx="5410580" cy="4452541"/>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897" name="Google Shape;897;p8:notes">
            <a:extLst>
              <a:ext uri="{FF2B5EF4-FFF2-40B4-BE49-F238E27FC236}">
                <a16:creationId xmlns:a16="http://schemas.microsoft.com/office/drawing/2014/main" id="{20137301-7D7D-6BB6-FFC1-01249D0F0F8C}"/>
              </a:ext>
            </a:extLst>
          </p:cNvPr>
          <p:cNvSpPr>
            <a:spLocks noGrp="1" noRot="1" noChangeAspect="1"/>
          </p:cNvSpPr>
          <p:nvPr>
            <p:ph type="sldImg" idx="2"/>
          </p:nvPr>
        </p:nvSpPr>
        <p:spPr>
          <a:xfrm>
            <a:off x="909638" y="742950"/>
            <a:ext cx="4945062" cy="3709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5417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
        <p:cNvGrpSpPr/>
        <p:nvPr/>
      </p:nvGrpSpPr>
      <p:grpSpPr>
        <a:xfrm>
          <a:off x="0" y="0"/>
          <a:ext cx="0" cy="0"/>
          <a:chOff x="0" y="0"/>
          <a:chExt cx="0" cy="0"/>
        </a:xfrm>
      </p:grpSpPr>
      <p:cxnSp>
        <p:nvCxnSpPr>
          <p:cNvPr id="13" name="Google Shape;13;p24"/>
          <p:cNvCxnSpPr/>
          <p:nvPr/>
        </p:nvCxnSpPr>
        <p:spPr>
          <a:xfrm>
            <a:off x="4572000" y="762000"/>
            <a:ext cx="2563" cy="198425"/>
          </a:xfrm>
          <a:prstGeom prst="straightConnector1">
            <a:avLst/>
          </a:prstGeom>
          <a:solidFill>
            <a:srgbClr val="00B8FF"/>
          </a:solidFill>
          <a:ln w="9525" cap="flat" cmpd="sng">
            <a:solidFill>
              <a:srgbClr val="C1FEEF"/>
            </a:solidFill>
            <a:prstDash val="solid"/>
            <a:round/>
            <a:headEnd type="none" w="sm" len="sm"/>
            <a:tailEnd type="none" w="sm" len="sm"/>
          </a:ln>
        </p:spPr>
      </p:cxnSp>
      <p:cxnSp>
        <p:nvCxnSpPr>
          <p:cNvPr id="14" name="Google Shape;14;p24"/>
          <p:cNvCxnSpPr/>
          <p:nvPr/>
        </p:nvCxnSpPr>
        <p:spPr>
          <a:xfrm>
            <a:off x="180000" y="766775"/>
            <a:ext cx="2563" cy="198425"/>
          </a:xfrm>
          <a:prstGeom prst="straightConnector1">
            <a:avLst/>
          </a:prstGeom>
          <a:solidFill>
            <a:srgbClr val="00B8FF"/>
          </a:solidFill>
          <a:ln w="9525" cap="flat" cmpd="sng">
            <a:solidFill>
              <a:srgbClr val="C1FEEF"/>
            </a:solidFill>
            <a:prstDash val="solid"/>
            <a:round/>
            <a:headEnd type="none" w="sm" len="sm"/>
            <a:tailEnd type="none" w="sm" len="sm"/>
          </a:ln>
        </p:spPr>
      </p:cxnSp>
      <p:cxnSp>
        <p:nvCxnSpPr>
          <p:cNvPr id="15" name="Google Shape;15;p24"/>
          <p:cNvCxnSpPr/>
          <p:nvPr/>
        </p:nvCxnSpPr>
        <p:spPr>
          <a:xfrm>
            <a:off x="0" y="1332000"/>
            <a:ext cx="41275" cy="0"/>
          </a:xfrm>
          <a:prstGeom prst="straightConnector1">
            <a:avLst/>
          </a:prstGeom>
          <a:solidFill>
            <a:srgbClr val="00B8FF"/>
          </a:solidFill>
          <a:ln w="9525" cap="flat" cmpd="sng">
            <a:solidFill>
              <a:srgbClr val="C1FEEF"/>
            </a:solidFill>
            <a:prstDash val="solid"/>
            <a:round/>
            <a:headEnd type="none" w="sm" len="sm"/>
            <a:tailEnd type="none" w="sm" len="sm"/>
          </a:ln>
        </p:spPr>
      </p:cxnSp>
      <p:cxnSp>
        <p:nvCxnSpPr>
          <p:cNvPr id="16" name="Google Shape;16;p24"/>
          <p:cNvCxnSpPr/>
          <p:nvPr/>
        </p:nvCxnSpPr>
        <p:spPr>
          <a:xfrm>
            <a:off x="0" y="1080000"/>
            <a:ext cx="53975" cy="0"/>
          </a:xfrm>
          <a:prstGeom prst="straightConnector1">
            <a:avLst/>
          </a:prstGeom>
          <a:solidFill>
            <a:srgbClr val="00B8FF"/>
          </a:solidFill>
          <a:ln w="9525" cap="flat" cmpd="sng">
            <a:solidFill>
              <a:srgbClr val="C1FEEF"/>
            </a:solidFill>
            <a:prstDash val="solid"/>
            <a:round/>
            <a:headEnd type="none" w="sm" len="sm"/>
            <a:tailEnd type="none" w="sm" len="sm"/>
          </a:ln>
        </p:spPr>
      </p:cxnSp>
      <p:cxnSp>
        <p:nvCxnSpPr>
          <p:cNvPr id="17" name="Google Shape;17;p24"/>
          <p:cNvCxnSpPr/>
          <p:nvPr/>
        </p:nvCxnSpPr>
        <p:spPr>
          <a:xfrm>
            <a:off x="9098393" y="1332000"/>
            <a:ext cx="41275" cy="0"/>
          </a:xfrm>
          <a:prstGeom prst="straightConnector1">
            <a:avLst/>
          </a:prstGeom>
          <a:solidFill>
            <a:srgbClr val="00B8FF"/>
          </a:solidFill>
          <a:ln w="9525" cap="flat" cmpd="sng">
            <a:solidFill>
              <a:srgbClr val="C1FEEF"/>
            </a:solidFill>
            <a:prstDash val="solid"/>
            <a:round/>
            <a:headEnd type="none" w="sm" len="sm"/>
            <a:tailEnd type="none" w="sm" len="sm"/>
          </a:ln>
        </p:spPr>
      </p:cxnSp>
      <p:cxnSp>
        <p:nvCxnSpPr>
          <p:cNvPr id="18" name="Google Shape;18;p24"/>
          <p:cNvCxnSpPr/>
          <p:nvPr/>
        </p:nvCxnSpPr>
        <p:spPr>
          <a:xfrm>
            <a:off x="9098393" y="1073650"/>
            <a:ext cx="53975" cy="0"/>
          </a:xfrm>
          <a:prstGeom prst="straightConnector1">
            <a:avLst/>
          </a:prstGeom>
          <a:solidFill>
            <a:srgbClr val="00B8FF"/>
          </a:solidFill>
          <a:ln w="9525" cap="flat" cmpd="sng">
            <a:solidFill>
              <a:srgbClr val="C1FEEF"/>
            </a:solidFill>
            <a:prstDash val="solid"/>
            <a:round/>
            <a:headEnd type="none" w="sm" len="sm"/>
            <a:tailEnd type="none" w="sm" len="sm"/>
          </a:ln>
        </p:spPr>
      </p:cxnSp>
      <p:sp>
        <p:nvSpPr>
          <p:cNvPr id="19" name="Google Shape;19;p24"/>
          <p:cNvSpPr/>
          <p:nvPr/>
        </p:nvSpPr>
        <p:spPr>
          <a:xfrm>
            <a:off x="0" y="742950"/>
            <a:ext cx="9144000" cy="161925"/>
          </a:xfrm>
          <a:prstGeom prst="rect">
            <a:avLst/>
          </a:prstGeom>
          <a:gradFill>
            <a:gsLst>
              <a:gs pos="0">
                <a:srgbClr val="000000"/>
              </a:gs>
              <a:gs pos="100000">
                <a:srgbClr val="FFFFFF"/>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sp>
        <p:nvSpPr>
          <p:cNvPr id="20" name="Google Shape;20;p24"/>
          <p:cNvSpPr/>
          <p:nvPr/>
        </p:nvSpPr>
        <p:spPr>
          <a:xfrm>
            <a:off x="0" y="0"/>
            <a:ext cx="9144000" cy="762000"/>
          </a:xfrm>
          <a:prstGeom prst="rect">
            <a:avLst/>
          </a:prstGeom>
          <a:solidFill>
            <a:srgbClr val="0084D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sp>
        <p:nvSpPr>
          <p:cNvPr id="21" name="Google Shape;21;p24"/>
          <p:cNvSpPr txBox="1">
            <a:spLocks noGrp="1"/>
          </p:cNvSpPr>
          <p:nvPr>
            <p:ph type="body" idx="1"/>
          </p:nvPr>
        </p:nvSpPr>
        <p:spPr>
          <a:xfrm>
            <a:off x="457200" y="1142984"/>
            <a:ext cx="8220075" cy="5238344"/>
          </a:xfrm>
          <a:prstGeom prst="rect">
            <a:avLst/>
          </a:prstGeom>
          <a:noFill/>
          <a:ln>
            <a:noFill/>
          </a:ln>
        </p:spPr>
        <p:txBody>
          <a:bodyPr spcFirstLastPara="1" wrap="square" lIns="50750" tIns="50750" rIns="90000" bIns="50750" anchor="t" anchorCtr="0">
            <a:noAutofit/>
          </a:bodyPr>
          <a:lstStyle>
            <a:lvl1pPr marL="457200" lvl="0" indent="-325755" algn="l">
              <a:spcBef>
                <a:spcPts val="500"/>
              </a:spcBef>
              <a:spcAft>
                <a:spcPts val="0"/>
              </a:spcAft>
              <a:buClr>
                <a:srgbClr val="006BFF"/>
              </a:buClr>
              <a:buSzPts val="1530"/>
              <a:buFont typeface="Noto Sans Symbols"/>
              <a:buChar char="◆"/>
              <a:defRPr sz="1800"/>
            </a:lvl1pPr>
            <a:lvl2pPr marL="914400" lvl="1" indent="-331469" algn="l">
              <a:spcBef>
                <a:spcPts val="500"/>
              </a:spcBef>
              <a:spcAft>
                <a:spcPts val="0"/>
              </a:spcAft>
              <a:buClr>
                <a:srgbClr val="FF0000"/>
              </a:buClr>
              <a:buSzPts val="1620"/>
              <a:buFont typeface="Noto Sans Symbols"/>
              <a:buChar char="■"/>
              <a:defRPr sz="1800"/>
            </a:lvl2pPr>
            <a:lvl3pPr marL="1371600" lvl="2" indent="-308610" algn="l">
              <a:spcBef>
                <a:spcPts val="500"/>
              </a:spcBef>
              <a:spcAft>
                <a:spcPts val="0"/>
              </a:spcAft>
              <a:buClr>
                <a:srgbClr val="000000"/>
              </a:buClr>
              <a:buSzPts val="1260"/>
              <a:buFont typeface="Noto Sans Symbols"/>
              <a:buChar char="●"/>
              <a:defRPr sz="1400"/>
            </a:lvl3pPr>
            <a:lvl4pPr marL="1828800" lvl="3" indent="-228600" algn="l">
              <a:spcBef>
                <a:spcPts val="400"/>
              </a:spcBef>
              <a:spcAft>
                <a:spcPts val="0"/>
              </a:spcAft>
              <a:buSzPts val="1400"/>
              <a:buNone/>
              <a:defRPr/>
            </a:lvl4pPr>
            <a:lvl5pPr marL="2286000" lvl="4" indent="-228600" algn="l">
              <a:spcBef>
                <a:spcPts val="500"/>
              </a:spcBef>
              <a:spcAft>
                <a:spcPts val="0"/>
              </a:spcAft>
              <a:buSzPts val="1400"/>
              <a:buNone/>
              <a:defRPr/>
            </a:lvl5pPr>
            <a:lvl6pPr marL="2743200" lvl="5" indent="-228600" algn="l">
              <a:spcBef>
                <a:spcPts val="500"/>
              </a:spcBef>
              <a:spcAft>
                <a:spcPts val="0"/>
              </a:spcAft>
              <a:buSzPts val="1400"/>
              <a:buNone/>
              <a:defRPr/>
            </a:lvl6pPr>
            <a:lvl7pPr marL="3200400" lvl="6" indent="-228600" algn="l">
              <a:spcBef>
                <a:spcPts val="500"/>
              </a:spcBef>
              <a:spcAft>
                <a:spcPts val="0"/>
              </a:spcAft>
              <a:buSzPts val="1400"/>
              <a:buNone/>
              <a:defRPr/>
            </a:lvl7pPr>
            <a:lvl8pPr marL="3657600" lvl="7" indent="-228600" algn="l">
              <a:spcBef>
                <a:spcPts val="500"/>
              </a:spcBef>
              <a:spcAft>
                <a:spcPts val="0"/>
              </a:spcAft>
              <a:buSzPts val="1400"/>
              <a:buNone/>
              <a:defRPr/>
            </a:lvl8pPr>
            <a:lvl9pPr marL="4114800" lvl="8" indent="-228600" algn="l">
              <a:spcBef>
                <a:spcPts val="500"/>
              </a:spcBef>
              <a:spcAft>
                <a:spcPts val="0"/>
              </a:spcAft>
              <a:buSzPts val="1400"/>
              <a:buNone/>
              <a:defRPr/>
            </a:lvl9pPr>
          </a:lstStyle>
          <a:p>
            <a:endParaRPr/>
          </a:p>
        </p:txBody>
      </p:sp>
      <p:sp>
        <p:nvSpPr>
          <p:cNvPr id="22" name="Google Shape;22;p24"/>
          <p:cNvSpPr txBox="1">
            <a:spLocks noGrp="1"/>
          </p:cNvSpPr>
          <p:nvPr>
            <p:ph type="title"/>
          </p:nvPr>
        </p:nvSpPr>
        <p:spPr>
          <a:xfrm>
            <a:off x="0" y="0"/>
            <a:ext cx="9144000" cy="836613"/>
          </a:xfrm>
          <a:prstGeom prst="rect">
            <a:avLst/>
          </a:prstGeom>
          <a:noFill/>
          <a:ln>
            <a:noFill/>
          </a:ln>
        </p:spPr>
        <p:txBody>
          <a:bodyPr spcFirstLastPara="1" wrap="square" lIns="50750" tIns="50750" rIns="129225" bIns="50750" anchor="ctr" anchorCtr="0">
            <a:noAutofit/>
          </a:bodyPr>
          <a:lstStyle>
            <a:lvl1pPr lvl="0" algn="ctr">
              <a:spcBef>
                <a:spcPts val="0"/>
              </a:spcBef>
              <a:spcAft>
                <a:spcPts val="0"/>
              </a:spcAft>
              <a:buSzPts val="1400"/>
              <a:buNone/>
              <a:defRPr b="0" i="0">
                <a:latin typeface="Century Gothic"/>
                <a:ea typeface="Century Gothic"/>
                <a:cs typeface="Century Gothic"/>
                <a:sym typeface="Century Gothic"/>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24"/>
          <p:cNvSpPr txBox="1"/>
          <p:nvPr/>
        </p:nvSpPr>
        <p:spPr>
          <a:xfrm>
            <a:off x="8538359" y="275044"/>
            <a:ext cx="548884"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2"/>
        <p:cNvGrpSpPr/>
        <p:nvPr/>
      </p:nvGrpSpPr>
      <p:grpSpPr>
        <a:xfrm>
          <a:off x="0" y="0"/>
          <a:ext cx="0" cy="0"/>
          <a:chOff x="0" y="0"/>
          <a:chExt cx="0" cy="0"/>
        </a:xfrm>
      </p:grpSpPr>
      <p:sp>
        <p:nvSpPr>
          <p:cNvPr id="33" name="Google Shape;33;p2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4"/>
        <p:cNvGrpSpPr/>
        <p:nvPr/>
      </p:nvGrpSpPr>
      <p:grpSpPr>
        <a:xfrm>
          <a:off x="0" y="0"/>
          <a:ext cx="0" cy="0"/>
          <a:chOff x="0" y="0"/>
          <a:chExt cx="0" cy="0"/>
        </a:xfrm>
      </p:grpSpPr>
      <p:sp>
        <p:nvSpPr>
          <p:cNvPr id="35" name="Google Shape;35;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2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 name="Google Shape;37;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a:solidFill>
                  <a:schemeClr val="lt1"/>
                </a:solidFill>
                <a:latin typeface="Arial"/>
                <a:ea typeface="Arial"/>
                <a:cs typeface="Arial"/>
                <a:sym typeface="Arial"/>
              </a:defRPr>
            </a:lvl1pPr>
            <a:lvl2pPr marR="0" lvl="1" algn="l" rtl="0">
              <a:spcBef>
                <a:spcPts val="0"/>
              </a:spcBef>
              <a:spcAft>
                <a:spcPts val="0"/>
              </a:spcAft>
              <a:buSzPts val="1400"/>
              <a:buNone/>
              <a:defRPr sz="12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2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2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2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2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2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2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200" b="0" i="0" u="none" strike="noStrike" cap="none">
                <a:solidFill>
                  <a:schemeClr val="lt1"/>
                </a:solidFill>
                <a:latin typeface="Arial"/>
                <a:ea typeface="Arial"/>
                <a:cs typeface="Arial"/>
                <a:sym typeface="Arial"/>
              </a:defRPr>
            </a:lvl9pPr>
          </a:lstStyle>
          <a:p>
            <a:endParaRPr/>
          </a:p>
        </p:txBody>
      </p:sp>
      <p:sp>
        <p:nvSpPr>
          <p:cNvPr id="38" name="Google Shape;38;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a:solidFill>
                  <a:schemeClr val="lt1"/>
                </a:solidFill>
                <a:latin typeface="Arial"/>
                <a:ea typeface="Arial"/>
                <a:cs typeface="Arial"/>
                <a:sym typeface="Arial"/>
              </a:defRPr>
            </a:lvl1pPr>
            <a:lvl2pPr marR="0" lvl="1" algn="l" rtl="0">
              <a:spcBef>
                <a:spcPts val="0"/>
              </a:spcBef>
              <a:spcAft>
                <a:spcPts val="0"/>
              </a:spcAft>
              <a:buSzPts val="1400"/>
              <a:buNone/>
              <a:defRPr sz="12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2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2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2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2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2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2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200" b="0" i="0" u="none" strike="noStrike" cap="none">
                <a:solidFill>
                  <a:schemeClr val="lt1"/>
                </a:solidFill>
                <a:latin typeface="Arial"/>
                <a:ea typeface="Arial"/>
                <a:cs typeface="Arial"/>
                <a:sym typeface="Arial"/>
              </a:defRPr>
            </a:lvl9pPr>
          </a:lstStyle>
          <a:p>
            <a:endParaRPr/>
          </a:p>
        </p:txBody>
      </p:sp>
      <p:sp>
        <p:nvSpPr>
          <p:cNvPr id="39" name="Google Shape;39;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200">
                <a:solidFill>
                  <a:schemeClr val="lt1"/>
                </a:solidFill>
                <a:latin typeface="Arial"/>
                <a:ea typeface="Arial"/>
                <a:cs typeface="Arial"/>
                <a:sym typeface="Arial"/>
              </a:defRPr>
            </a:lvl1pPr>
            <a:lvl2pPr marL="0" marR="0" lvl="1" indent="0" algn="l" rtl="0">
              <a:spcBef>
                <a:spcPts val="0"/>
              </a:spcBef>
              <a:spcAft>
                <a:spcPts val="0"/>
              </a:spcAft>
              <a:buNone/>
              <a:defRPr sz="1200">
                <a:solidFill>
                  <a:schemeClr val="lt1"/>
                </a:solidFill>
                <a:latin typeface="Arial"/>
                <a:ea typeface="Arial"/>
                <a:cs typeface="Arial"/>
                <a:sym typeface="Arial"/>
              </a:defRPr>
            </a:lvl2pPr>
            <a:lvl3pPr marL="0" marR="0" lvl="2" indent="0" algn="l" rtl="0">
              <a:spcBef>
                <a:spcPts val="0"/>
              </a:spcBef>
              <a:spcAft>
                <a:spcPts val="0"/>
              </a:spcAft>
              <a:buNone/>
              <a:defRPr sz="1200">
                <a:solidFill>
                  <a:schemeClr val="lt1"/>
                </a:solidFill>
                <a:latin typeface="Arial"/>
                <a:ea typeface="Arial"/>
                <a:cs typeface="Arial"/>
                <a:sym typeface="Arial"/>
              </a:defRPr>
            </a:lvl3pPr>
            <a:lvl4pPr marL="0" marR="0" lvl="3" indent="0" algn="l" rtl="0">
              <a:spcBef>
                <a:spcPts val="0"/>
              </a:spcBef>
              <a:spcAft>
                <a:spcPts val="0"/>
              </a:spcAft>
              <a:buNone/>
              <a:defRPr sz="1200">
                <a:solidFill>
                  <a:schemeClr val="lt1"/>
                </a:solidFill>
                <a:latin typeface="Arial"/>
                <a:ea typeface="Arial"/>
                <a:cs typeface="Arial"/>
                <a:sym typeface="Arial"/>
              </a:defRPr>
            </a:lvl4pPr>
            <a:lvl5pPr marL="0" marR="0" lvl="4" indent="0" algn="l" rtl="0">
              <a:spcBef>
                <a:spcPts val="0"/>
              </a:spcBef>
              <a:spcAft>
                <a:spcPts val="0"/>
              </a:spcAft>
              <a:buNone/>
              <a:defRPr sz="1200">
                <a:solidFill>
                  <a:schemeClr val="lt1"/>
                </a:solidFill>
                <a:latin typeface="Arial"/>
                <a:ea typeface="Arial"/>
                <a:cs typeface="Arial"/>
                <a:sym typeface="Arial"/>
              </a:defRPr>
            </a:lvl5pPr>
            <a:lvl6pPr marL="0" marR="0" lvl="5" indent="0" algn="l" rtl="0">
              <a:spcBef>
                <a:spcPts val="0"/>
              </a:spcBef>
              <a:spcAft>
                <a:spcPts val="0"/>
              </a:spcAft>
              <a:buNone/>
              <a:defRPr sz="1200">
                <a:solidFill>
                  <a:schemeClr val="lt1"/>
                </a:solidFill>
                <a:latin typeface="Arial"/>
                <a:ea typeface="Arial"/>
                <a:cs typeface="Arial"/>
                <a:sym typeface="Arial"/>
              </a:defRPr>
            </a:lvl6pPr>
            <a:lvl7pPr marL="0" marR="0" lvl="6" indent="0" algn="l" rtl="0">
              <a:spcBef>
                <a:spcPts val="0"/>
              </a:spcBef>
              <a:spcAft>
                <a:spcPts val="0"/>
              </a:spcAft>
              <a:buNone/>
              <a:defRPr sz="1200">
                <a:solidFill>
                  <a:schemeClr val="lt1"/>
                </a:solidFill>
                <a:latin typeface="Arial"/>
                <a:ea typeface="Arial"/>
                <a:cs typeface="Arial"/>
                <a:sym typeface="Arial"/>
              </a:defRPr>
            </a:lvl7pPr>
            <a:lvl8pPr marL="0" marR="0" lvl="7" indent="0" algn="l" rtl="0">
              <a:spcBef>
                <a:spcPts val="0"/>
              </a:spcBef>
              <a:spcAft>
                <a:spcPts val="0"/>
              </a:spcAft>
              <a:buNone/>
              <a:defRPr sz="1200">
                <a:solidFill>
                  <a:schemeClr val="lt1"/>
                </a:solidFill>
                <a:latin typeface="Arial"/>
                <a:ea typeface="Arial"/>
                <a:cs typeface="Arial"/>
                <a:sym typeface="Arial"/>
              </a:defRPr>
            </a:lvl8pPr>
            <a:lvl9pPr marL="0" marR="0" lvl="8" indent="0" algn="l" rtl="0">
              <a:spcBef>
                <a:spcPts val="0"/>
              </a:spcBef>
              <a:spcAft>
                <a:spcPts val="0"/>
              </a:spcAft>
              <a:buNone/>
              <a:defRPr sz="12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0"/>
        <p:cNvGrpSpPr/>
        <p:nvPr/>
      </p:nvGrpSpPr>
      <p:grpSpPr>
        <a:xfrm>
          <a:off x="0" y="0"/>
          <a:ext cx="0" cy="0"/>
          <a:chOff x="0" y="0"/>
          <a:chExt cx="0" cy="0"/>
        </a:xfrm>
      </p:grpSpPr>
      <p:sp>
        <p:nvSpPr>
          <p:cNvPr id="41" name="Google Shape;41;p2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2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 name="Google Shape;43;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a:solidFill>
                  <a:schemeClr val="lt1"/>
                </a:solidFill>
                <a:latin typeface="Arial"/>
                <a:ea typeface="Arial"/>
                <a:cs typeface="Arial"/>
                <a:sym typeface="Arial"/>
              </a:defRPr>
            </a:lvl1pPr>
            <a:lvl2pPr marR="0" lvl="1" algn="l" rtl="0">
              <a:spcBef>
                <a:spcPts val="0"/>
              </a:spcBef>
              <a:spcAft>
                <a:spcPts val="0"/>
              </a:spcAft>
              <a:buSzPts val="1400"/>
              <a:buNone/>
              <a:defRPr sz="12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2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2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2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2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2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2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200" b="0" i="0" u="none" strike="noStrike" cap="none">
                <a:solidFill>
                  <a:schemeClr val="lt1"/>
                </a:solidFill>
                <a:latin typeface="Arial"/>
                <a:ea typeface="Arial"/>
                <a:cs typeface="Arial"/>
                <a:sym typeface="Arial"/>
              </a:defRPr>
            </a:lvl9pPr>
          </a:lstStyle>
          <a:p>
            <a:endParaRPr/>
          </a:p>
        </p:txBody>
      </p:sp>
      <p:sp>
        <p:nvSpPr>
          <p:cNvPr id="44" name="Google Shape;44;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a:solidFill>
                  <a:schemeClr val="lt1"/>
                </a:solidFill>
                <a:latin typeface="Arial"/>
                <a:ea typeface="Arial"/>
                <a:cs typeface="Arial"/>
                <a:sym typeface="Arial"/>
              </a:defRPr>
            </a:lvl1pPr>
            <a:lvl2pPr marR="0" lvl="1" algn="l" rtl="0">
              <a:spcBef>
                <a:spcPts val="0"/>
              </a:spcBef>
              <a:spcAft>
                <a:spcPts val="0"/>
              </a:spcAft>
              <a:buSzPts val="1400"/>
              <a:buNone/>
              <a:defRPr sz="12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2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2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2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2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2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2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200" b="0" i="0" u="none" strike="noStrike" cap="none">
                <a:solidFill>
                  <a:schemeClr val="lt1"/>
                </a:solidFill>
                <a:latin typeface="Arial"/>
                <a:ea typeface="Arial"/>
                <a:cs typeface="Arial"/>
                <a:sym typeface="Arial"/>
              </a:defRPr>
            </a:lvl9pPr>
          </a:lstStyle>
          <a:p>
            <a:endParaRPr/>
          </a:p>
        </p:txBody>
      </p:sp>
      <p:sp>
        <p:nvSpPr>
          <p:cNvPr id="45" name="Google Shape;45;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200">
                <a:solidFill>
                  <a:schemeClr val="lt1"/>
                </a:solidFill>
                <a:latin typeface="Arial"/>
                <a:ea typeface="Arial"/>
                <a:cs typeface="Arial"/>
                <a:sym typeface="Arial"/>
              </a:defRPr>
            </a:lvl1pPr>
            <a:lvl2pPr marL="0" marR="0" lvl="1" indent="0" algn="l" rtl="0">
              <a:spcBef>
                <a:spcPts val="0"/>
              </a:spcBef>
              <a:spcAft>
                <a:spcPts val="0"/>
              </a:spcAft>
              <a:buNone/>
              <a:defRPr sz="1200">
                <a:solidFill>
                  <a:schemeClr val="lt1"/>
                </a:solidFill>
                <a:latin typeface="Arial"/>
                <a:ea typeface="Arial"/>
                <a:cs typeface="Arial"/>
                <a:sym typeface="Arial"/>
              </a:defRPr>
            </a:lvl2pPr>
            <a:lvl3pPr marL="0" marR="0" lvl="2" indent="0" algn="l" rtl="0">
              <a:spcBef>
                <a:spcPts val="0"/>
              </a:spcBef>
              <a:spcAft>
                <a:spcPts val="0"/>
              </a:spcAft>
              <a:buNone/>
              <a:defRPr sz="1200">
                <a:solidFill>
                  <a:schemeClr val="lt1"/>
                </a:solidFill>
                <a:latin typeface="Arial"/>
                <a:ea typeface="Arial"/>
                <a:cs typeface="Arial"/>
                <a:sym typeface="Arial"/>
              </a:defRPr>
            </a:lvl3pPr>
            <a:lvl4pPr marL="0" marR="0" lvl="3" indent="0" algn="l" rtl="0">
              <a:spcBef>
                <a:spcPts val="0"/>
              </a:spcBef>
              <a:spcAft>
                <a:spcPts val="0"/>
              </a:spcAft>
              <a:buNone/>
              <a:defRPr sz="1200">
                <a:solidFill>
                  <a:schemeClr val="lt1"/>
                </a:solidFill>
                <a:latin typeface="Arial"/>
                <a:ea typeface="Arial"/>
                <a:cs typeface="Arial"/>
                <a:sym typeface="Arial"/>
              </a:defRPr>
            </a:lvl4pPr>
            <a:lvl5pPr marL="0" marR="0" lvl="4" indent="0" algn="l" rtl="0">
              <a:spcBef>
                <a:spcPts val="0"/>
              </a:spcBef>
              <a:spcAft>
                <a:spcPts val="0"/>
              </a:spcAft>
              <a:buNone/>
              <a:defRPr sz="1200">
                <a:solidFill>
                  <a:schemeClr val="lt1"/>
                </a:solidFill>
                <a:latin typeface="Arial"/>
                <a:ea typeface="Arial"/>
                <a:cs typeface="Arial"/>
                <a:sym typeface="Arial"/>
              </a:defRPr>
            </a:lvl5pPr>
            <a:lvl6pPr marL="0" marR="0" lvl="5" indent="0" algn="l" rtl="0">
              <a:spcBef>
                <a:spcPts val="0"/>
              </a:spcBef>
              <a:spcAft>
                <a:spcPts val="0"/>
              </a:spcAft>
              <a:buNone/>
              <a:defRPr sz="1200">
                <a:solidFill>
                  <a:schemeClr val="lt1"/>
                </a:solidFill>
                <a:latin typeface="Arial"/>
                <a:ea typeface="Arial"/>
                <a:cs typeface="Arial"/>
                <a:sym typeface="Arial"/>
              </a:defRPr>
            </a:lvl6pPr>
            <a:lvl7pPr marL="0" marR="0" lvl="6" indent="0" algn="l" rtl="0">
              <a:spcBef>
                <a:spcPts val="0"/>
              </a:spcBef>
              <a:spcAft>
                <a:spcPts val="0"/>
              </a:spcAft>
              <a:buNone/>
              <a:defRPr sz="1200">
                <a:solidFill>
                  <a:schemeClr val="lt1"/>
                </a:solidFill>
                <a:latin typeface="Arial"/>
                <a:ea typeface="Arial"/>
                <a:cs typeface="Arial"/>
                <a:sym typeface="Arial"/>
              </a:defRPr>
            </a:lvl7pPr>
            <a:lvl8pPr marL="0" marR="0" lvl="7" indent="0" algn="l" rtl="0">
              <a:spcBef>
                <a:spcPts val="0"/>
              </a:spcBef>
              <a:spcAft>
                <a:spcPts val="0"/>
              </a:spcAft>
              <a:buNone/>
              <a:defRPr sz="1200">
                <a:solidFill>
                  <a:schemeClr val="lt1"/>
                </a:solidFill>
                <a:latin typeface="Arial"/>
                <a:ea typeface="Arial"/>
                <a:cs typeface="Arial"/>
                <a:sym typeface="Arial"/>
              </a:defRPr>
            </a:lvl8pPr>
            <a:lvl9pPr marL="0" marR="0" lvl="8" indent="0" algn="l" rtl="0">
              <a:spcBef>
                <a:spcPts val="0"/>
              </a:spcBef>
              <a:spcAft>
                <a:spcPts val="0"/>
              </a:spcAft>
              <a:buNone/>
              <a:defRPr sz="12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image" Target="../media/image2.jp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Google Shape;9;p22"/>
          <p:cNvSpPr txBox="1">
            <a:spLocks noGrp="1"/>
          </p:cNvSpPr>
          <p:nvPr>
            <p:ph type="title"/>
          </p:nvPr>
        </p:nvSpPr>
        <p:spPr>
          <a:xfrm>
            <a:off x="0" y="0"/>
            <a:ext cx="9134475" cy="827088"/>
          </a:xfrm>
          <a:prstGeom prst="rect">
            <a:avLst/>
          </a:prstGeom>
          <a:noFill/>
          <a:ln>
            <a:noFill/>
          </a:ln>
        </p:spPr>
        <p:txBody>
          <a:bodyPr spcFirstLastPara="1" wrap="square" lIns="50750" tIns="50750" rIns="90000" bIns="50750" anchor="ctr" anchorCtr="0">
            <a:noAutofit/>
          </a:bodyPr>
          <a:lstStyle>
            <a:lvl1pPr marR="0" lvl="0" algn="ctr" rtl="0">
              <a:spcBef>
                <a:spcPts val="0"/>
              </a:spcBef>
              <a:spcAft>
                <a:spcPts val="0"/>
              </a:spcAft>
              <a:buSzPts val="1400"/>
              <a:buNone/>
              <a:defRPr sz="2800" b="0" i="0" u="none" strike="noStrike" cap="none">
                <a:solidFill>
                  <a:srgbClr val="FFFFFF"/>
                </a:solidFill>
                <a:latin typeface="Century Gothic"/>
                <a:ea typeface="Century Gothic"/>
                <a:cs typeface="Century Gothic"/>
                <a:sym typeface="Century Gothic"/>
              </a:defRPr>
            </a:lvl1pPr>
            <a:lvl2pPr marR="0" lvl="1" algn="ctr" rtl="0">
              <a:spcBef>
                <a:spcPts val="0"/>
              </a:spcBef>
              <a:spcAft>
                <a:spcPts val="0"/>
              </a:spcAft>
              <a:buSzPts val="1400"/>
              <a:buNone/>
              <a:defRPr sz="2800" b="0" i="0" u="none" strike="noStrike" cap="none">
                <a:solidFill>
                  <a:srgbClr val="FFFFFF"/>
                </a:solidFill>
                <a:latin typeface="Century Gothic"/>
                <a:ea typeface="Century Gothic"/>
                <a:cs typeface="Century Gothic"/>
                <a:sym typeface="Century Gothic"/>
              </a:defRPr>
            </a:lvl2pPr>
            <a:lvl3pPr marR="0" lvl="2" algn="ctr" rtl="0">
              <a:spcBef>
                <a:spcPts val="0"/>
              </a:spcBef>
              <a:spcAft>
                <a:spcPts val="0"/>
              </a:spcAft>
              <a:buSzPts val="1400"/>
              <a:buNone/>
              <a:defRPr sz="2800" b="0" i="0" u="none" strike="noStrike" cap="none">
                <a:solidFill>
                  <a:srgbClr val="FFFFFF"/>
                </a:solidFill>
                <a:latin typeface="Century Gothic"/>
                <a:ea typeface="Century Gothic"/>
                <a:cs typeface="Century Gothic"/>
                <a:sym typeface="Century Gothic"/>
              </a:defRPr>
            </a:lvl3pPr>
            <a:lvl4pPr marR="0" lvl="3" algn="ctr" rtl="0">
              <a:spcBef>
                <a:spcPts val="0"/>
              </a:spcBef>
              <a:spcAft>
                <a:spcPts val="0"/>
              </a:spcAft>
              <a:buSzPts val="1400"/>
              <a:buNone/>
              <a:defRPr sz="2800" b="0" i="0" u="none" strike="noStrike" cap="none">
                <a:solidFill>
                  <a:srgbClr val="FFFFFF"/>
                </a:solidFill>
                <a:latin typeface="Century Gothic"/>
                <a:ea typeface="Century Gothic"/>
                <a:cs typeface="Century Gothic"/>
                <a:sym typeface="Century Gothic"/>
              </a:defRPr>
            </a:lvl4pPr>
            <a:lvl5pPr marR="0" lvl="4" algn="ctr" rtl="0">
              <a:spcBef>
                <a:spcPts val="0"/>
              </a:spcBef>
              <a:spcAft>
                <a:spcPts val="0"/>
              </a:spcAft>
              <a:buSzPts val="1400"/>
              <a:buNone/>
              <a:defRPr sz="2800" b="0" i="0" u="none" strike="noStrike" cap="none">
                <a:solidFill>
                  <a:srgbClr val="FFFFFF"/>
                </a:solidFill>
                <a:latin typeface="Century Gothic"/>
                <a:ea typeface="Century Gothic"/>
                <a:cs typeface="Century Gothic"/>
                <a:sym typeface="Century Gothic"/>
              </a:defRPr>
            </a:lvl5pPr>
            <a:lvl6pPr marR="0" lvl="5" algn="ctr" rtl="0">
              <a:spcBef>
                <a:spcPts val="0"/>
              </a:spcBef>
              <a:spcAft>
                <a:spcPts val="0"/>
              </a:spcAft>
              <a:buSzPts val="1400"/>
              <a:buNone/>
              <a:defRPr sz="2800" b="0" i="0" u="none" strike="noStrike" cap="none">
                <a:solidFill>
                  <a:srgbClr val="FFFFFF"/>
                </a:solidFill>
                <a:latin typeface="Century Gothic"/>
                <a:ea typeface="Century Gothic"/>
                <a:cs typeface="Century Gothic"/>
                <a:sym typeface="Century Gothic"/>
              </a:defRPr>
            </a:lvl6pPr>
            <a:lvl7pPr marR="0" lvl="6" algn="ctr" rtl="0">
              <a:spcBef>
                <a:spcPts val="0"/>
              </a:spcBef>
              <a:spcAft>
                <a:spcPts val="0"/>
              </a:spcAft>
              <a:buSzPts val="1400"/>
              <a:buNone/>
              <a:defRPr sz="2800" b="0" i="0" u="none" strike="noStrike" cap="none">
                <a:solidFill>
                  <a:srgbClr val="FFFFFF"/>
                </a:solidFill>
                <a:latin typeface="Century Gothic"/>
                <a:ea typeface="Century Gothic"/>
                <a:cs typeface="Century Gothic"/>
                <a:sym typeface="Century Gothic"/>
              </a:defRPr>
            </a:lvl7pPr>
            <a:lvl8pPr marR="0" lvl="7" algn="ctr" rtl="0">
              <a:spcBef>
                <a:spcPts val="0"/>
              </a:spcBef>
              <a:spcAft>
                <a:spcPts val="0"/>
              </a:spcAft>
              <a:buSzPts val="1400"/>
              <a:buNone/>
              <a:defRPr sz="2800" b="0" i="0" u="none" strike="noStrike" cap="none">
                <a:solidFill>
                  <a:srgbClr val="FFFFFF"/>
                </a:solidFill>
                <a:latin typeface="Century Gothic"/>
                <a:ea typeface="Century Gothic"/>
                <a:cs typeface="Century Gothic"/>
                <a:sym typeface="Century Gothic"/>
              </a:defRPr>
            </a:lvl8pPr>
            <a:lvl9pPr marR="0" lvl="8" algn="ctr" rtl="0">
              <a:spcBef>
                <a:spcPts val="0"/>
              </a:spcBef>
              <a:spcAft>
                <a:spcPts val="0"/>
              </a:spcAft>
              <a:buSzPts val="1400"/>
              <a:buNone/>
              <a:defRPr sz="2800" b="0" i="0" u="none" strike="noStrike" cap="none">
                <a:solidFill>
                  <a:srgbClr val="FFFFFF"/>
                </a:solidFill>
                <a:latin typeface="Century Gothic"/>
                <a:ea typeface="Century Gothic"/>
                <a:cs typeface="Century Gothic"/>
                <a:sym typeface="Century Gothic"/>
              </a:defRPr>
            </a:lvl9pPr>
          </a:lstStyle>
          <a:p>
            <a:endParaRPr/>
          </a:p>
        </p:txBody>
      </p:sp>
      <p:sp>
        <p:nvSpPr>
          <p:cNvPr id="10" name="Google Shape;10;p22"/>
          <p:cNvSpPr txBox="1">
            <a:spLocks noGrp="1"/>
          </p:cNvSpPr>
          <p:nvPr>
            <p:ph type="body" idx="1"/>
          </p:nvPr>
        </p:nvSpPr>
        <p:spPr>
          <a:xfrm>
            <a:off x="457200" y="1052513"/>
            <a:ext cx="8220075" cy="5800725"/>
          </a:xfrm>
          <a:prstGeom prst="rect">
            <a:avLst/>
          </a:prstGeom>
          <a:noFill/>
          <a:ln>
            <a:noFill/>
          </a:ln>
        </p:spPr>
        <p:txBody>
          <a:bodyPr spcFirstLastPara="1" wrap="square" lIns="50750" tIns="50750" rIns="90000" bIns="50750" anchor="t" anchorCtr="0">
            <a:noAutofit/>
          </a:bodyPr>
          <a:lstStyle>
            <a:lvl1pPr marL="457200" marR="0" lvl="0"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1pPr>
            <a:lvl2pPr marL="914400" marR="0" lvl="1" indent="-355600" algn="l" rtl="0">
              <a:spcBef>
                <a:spcPts val="500"/>
              </a:spcBef>
              <a:spcAft>
                <a:spcPts val="0"/>
              </a:spcAft>
              <a:buClr>
                <a:srgbClr val="000000"/>
              </a:buClr>
              <a:buSzPts val="2000"/>
              <a:buFont typeface="Noto Sans Symbols"/>
              <a:buChar char="▪"/>
              <a:defRPr sz="2000" b="0" i="0" u="none" strike="noStrike" cap="none">
                <a:solidFill>
                  <a:srgbClr val="000000"/>
                </a:solidFill>
                <a:latin typeface="Arial"/>
                <a:ea typeface="Arial"/>
                <a:cs typeface="Arial"/>
                <a:sym typeface="Arial"/>
              </a:defRPr>
            </a:lvl2pPr>
            <a:lvl3pPr marL="1371600" marR="0" lvl="2" indent="-228600" algn="l" rtl="0">
              <a:spcBef>
                <a:spcPts val="500"/>
              </a:spcBef>
              <a:spcAft>
                <a:spcPts val="0"/>
              </a:spcAft>
              <a:buSzPts val="1400"/>
              <a:buNone/>
              <a:defRPr sz="1800" b="0" i="0" u="none" strike="noStrike" cap="none">
                <a:solidFill>
                  <a:srgbClr val="000000"/>
                </a:solidFill>
                <a:latin typeface="Arial"/>
                <a:ea typeface="Arial"/>
                <a:cs typeface="Arial"/>
                <a:sym typeface="Arial"/>
              </a:defRPr>
            </a:lvl3pPr>
            <a:lvl4pPr marL="1828800" marR="0" lvl="3" indent="-228600" algn="l" rtl="0">
              <a:spcBef>
                <a:spcPts val="400"/>
              </a:spcBef>
              <a:spcAft>
                <a:spcPts val="0"/>
              </a:spcAft>
              <a:buSzPts val="1400"/>
              <a:buNone/>
              <a:defRPr sz="1600" b="0" i="0" u="none" strike="noStrike" cap="none">
                <a:solidFill>
                  <a:srgbClr val="000000"/>
                </a:solidFill>
                <a:latin typeface="Arial"/>
                <a:ea typeface="Arial"/>
                <a:cs typeface="Arial"/>
                <a:sym typeface="Arial"/>
              </a:defRPr>
            </a:lvl4pPr>
            <a:lvl5pPr marL="2286000" marR="0" lvl="4" indent="-228600" algn="l" rtl="0">
              <a:spcBef>
                <a:spcPts val="500"/>
              </a:spcBef>
              <a:spcAft>
                <a:spcPts val="0"/>
              </a:spcAft>
              <a:buSzPts val="1400"/>
              <a:buNone/>
              <a:defRPr sz="1800" b="0" i="0" u="none" strike="noStrike" cap="none">
                <a:solidFill>
                  <a:srgbClr val="000000"/>
                </a:solidFill>
                <a:latin typeface="Verdana"/>
                <a:ea typeface="Verdana"/>
                <a:cs typeface="Verdana"/>
                <a:sym typeface="Verdana"/>
              </a:defRPr>
            </a:lvl5pPr>
            <a:lvl6pPr marL="2743200" marR="0" lvl="5" indent="-228600" algn="l" rtl="0">
              <a:spcBef>
                <a:spcPts val="500"/>
              </a:spcBef>
              <a:spcAft>
                <a:spcPts val="0"/>
              </a:spcAft>
              <a:buSzPts val="1400"/>
              <a:buNone/>
              <a:defRPr sz="1800" b="0" i="0" u="none" strike="noStrike" cap="none">
                <a:solidFill>
                  <a:srgbClr val="000000"/>
                </a:solidFill>
                <a:latin typeface="Verdana"/>
                <a:ea typeface="Verdana"/>
                <a:cs typeface="Verdana"/>
                <a:sym typeface="Verdana"/>
              </a:defRPr>
            </a:lvl6pPr>
            <a:lvl7pPr marL="3200400" marR="0" lvl="6" indent="-228600" algn="l" rtl="0">
              <a:spcBef>
                <a:spcPts val="500"/>
              </a:spcBef>
              <a:spcAft>
                <a:spcPts val="0"/>
              </a:spcAft>
              <a:buSzPts val="1400"/>
              <a:buNone/>
              <a:defRPr sz="1800" b="0" i="0" u="none" strike="noStrike" cap="none">
                <a:solidFill>
                  <a:srgbClr val="000000"/>
                </a:solidFill>
                <a:latin typeface="Verdana"/>
                <a:ea typeface="Verdana"/>
                <a:cs typeface="Verdana"/>
                <a:sym typeface="Verdana"/>
              </a:defRPr>
            </a:lvl7pPr>
            <a:lvl8pPr marL="3657600" marR="0" lvl="7" indent="-228600" algn="l" rtl="0">
              <a:spcBef>
                <a:spcPts val="500"/>
              </a:spcBef>
              <a:spcAft>
                <a:spcPts val="0"/>
              </a:spcAft>
              <a:buSzPts val="1400"/>
              <a:buNone/>
              <a:defRPr sz="1800" b="0" i="0" u="none" strike="noStrike" cap="none">
                <a:solidFill>
                  <a:srgbClr val="000000"/>
                </a:solidFill>
                <a:latin typeface="Verdana"/>
                <a:ea typeface="Verdana"/>
                <a:cs typeface="Verdana"/>
                <a:sym typeface="Verdana"/>
              </a:defRPr>
            </a:lvl8pPr>
            <a:lvl9pPr marL="4114800" marR="0" lvl="8" indent="-228600" algn="l" rtl="0">
              <a:spcBef>
                <a:spcPts val="500"/>
              </a:spcBef>
              <a:spcAft>
                <a:spcPts val="0"/>
              </a:spcAft>
              <a:buSzPts val="1400"/>
              <a:buNone/>
              <a:defRPr sz="1800" b="0" i="0" u="none" strike="noStrike" cap="none">
                <a:solidFill>
                  <a:srgbClr val="000000"/>
                </a:solidFill>
                <a:latin typeface="Verdana"/>
                <a:ea typeface="Verdana"/>
                <a:cs typeface="Verdana"/>
                <a:sym typeface="Verdan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
        <p:cNvGrpSpPr/>
        <p:nvPr/>
      </p:nvGrpSpPr>
      <p:grpSpPr>
        <a:xfrm>
          <a:off x="0" y="0"/>
          <a:ext cx="0" cy="0"/>
          <a:chOff x="0" y="0"/>
          <a:chExt cx="0" cy="0"/>
        </a:xfrm>
      </p:grpSpPr>
      <p:sp>
        <p:nvSpPr>
          <p:cNvPr id="25" name="Google Shape;25;p25"/>
          <p:cNvSpPr/>
          <p:nvPr/>
        </p:nvSpPr>
        <p:spPr>
          <a:xfrm rot="-5400000">
            <a:off x="7753350" y="2051050"/>
            <a:ext cx="2527300" cy="241300"/>
          </a:xfrm>
          <a:prstGeom prst="rect">
            <a:avLst/>
          </a:prstGeom>
          <a:noFill/>
          <a:ln>
            <a:noFill/>
          </a:ln>
        </p:spPr>
        <p:txBody>
          <a:bodyPr spcFirstLastPara="1" wrap="square" lIns="0" tIns="0" rIns="39225" bIns="0" anchor="t" anchorCtr="0">
            <a:noAutofit/>
          </a:bodyPr>
          <a:lstStyle/>
          <a:p>
            <a:pPr marL="38100" marR="0" lvl="0" indent="0" algn="r" rtl="0">
              <a:spcBef>
                <a:spcPts val="0"/>
              </a:spcBef>
              <a:spcAft>
                <a:spcPts val="0"/>
              </a:spcAft>
              <a:buClr>
                <a:srgbClr val="808080"/>
              </a:buClr>
              <a:buSzPts val="1000"/>
              <a:buFont typeface="Times New Roman"/>
              <a:buNone/>
            </a:pPr>
            <a:r>
              <a:rPr lang="en-US" sz="1000">
                <a:solidFill>
                  <a:srgbClr val="808080"/>
                </a:solidFill>
                <a:latin typeface="Arial"/>
                <a:ea typeface="Arial"/>
                <a:cs typeface="Arial"/>
                <a:sym typeface="Arial"/>
              </a:rPr>
              <a:t>© Albedo Telecom. All rights reserved</a:t>
            </a:r>
            <a:endParaRPr/>
          </a:p>
        </p:txBody>
      </p:sp>
      <p:pic>
        <p:nvPicPr>
          <p:cNvPr id="26" name="Google Shape;26;p25"/>
          <p:cNvPicPr preferRelativeResize="0"/>
          <p:nvPr/>
        </p:nvPicPr>
        <p:blipFill rotWithShape="1">
          <a:blip r:embed="rId6">
            <a:alphaModFix/>
          </a:blip>
          <a:srcRect/>
          <a:stretch/>
        </p:blipFill>
        <p:spPr>
          <a:xfrm>
            <a:off x="950913" y="0"/>
            <a:ext cx="8229600" cy="6869113"/>
          </a:xfrm>
          <a:prstGeom prst="rect">
            <a:avLst/>
          </a:prstGeom>
          <a:noFill/>
          <a:ln>
            <a:noFill/>
          </a:ln>
        </p:spPr>
      </p:pic>
      <p:sp>
        <p:nvSpPr>
          <p:cNvPr id="27" name="Google Shape;27;p25"/>
          <p:cNvSpPr/>
          <p:nvPr/>
        </p:nvSpPr>
        <p:spPr>
          <a:xfrm rot="-5400000">
            <a:off x="-866775" y="1320800"/>
            <a:ext cx="3479800" cy="698500"/>
          </a:xfrm>
          <a:prstGeom prst="rect">
            <a:avLst/>
          </a:prstGeom>
          <a:noFill/>
          <a:ln>
            <a:noFill/>
          </a:ln>
        </p:spPr>
        <p:txBody>
          <a:bodyPr spcFirstLastPara="1" wrap="square" lIns="0" tIns="0" rIns="39225" bIns="0" anchor="t" anchorCtr="0">
            <a:noAutofit/>
          </a:bodyPr>
          <a:lstStyle/>
          <a:p>
            <a:pPr marL="38100" marR="0" lvl="0" indent="0" algn="r" rtl="0">
              <a:spcBef>
                <a:spcPts val="0"/>
              </a:spcBef>
              <a:spcAft>
                <a:spcPts val="0"/>
              </a:spcAft>
              <a:buClr>
                <a:srgbClr val="730AD2"/>
              </a:buClr>
              <a:buSzPts val="3600"/>
              <a:buFont typeface="Times New Roman"/>
              <a:buNone/>
            </a:pPr>
            <a:r>
              <a:rPr lang="en-US" sz="3600">
                <a:solidFill>
                  <a:srgbClr val="730AD2"/>
                </a:solidFill>
                <a:latin typeface="Arial Black"/>
                <a:ea typeface="Arial Black"/>
                <a:cs typeface="Arial Black"/>
                <a:sym typeface="Arial Black"/>
              </a:rPr>
              <a:t>That’s all</a:t>
            </a:r>
            <a:endParaRPr/>
          </a:p>
        </p:txBody>
      </p:sp>
      <p:pic>
        <p:nvPicPr>
          <p:cNvPr id="28" name="Google Shape;28;p25" descr="Alex"/>
          <p:cNvPicPr preferRelativeResize="0"/>
          <p:nvPr/>
        </p:nvPicPr>
        <p:blipFill rotWithShape="1">
          <a:blip r:embed="rId7">
            <a:alphaModFix/>
          </a:blip>
          <a:srcRect/>
          <a:stretch/>
        </p:blipFill>
        <p:spPr>
          <a:xfrm>
            <a:off x="615950" y="4003675"/>
            <a:ext cx="1427163" cy="2857500"/>
          </a:xfrm>
          <a:prstGeom prst="rect">
            <a:avLst/>
          </a:prstGeom>
          <a:noFill/>
          <a:ln>
            <a:noFill/>
          </a:ln>
          <a:effectLst>
            <a:outerShdw blurRad="292100" dist="139700" dir="2700000" algn="tl" rotWithShape="0">
              <a:srgbClr val="333333">
                <a:alpha val="64705"/>
              </a:srgbClr>
            </a:outerShdw>
          </a:effectLst>
        </p:spPr>
      </p:pic>
      <p:pic>
        <p:nvPicPr>
          <p:cNvPr id="29" name="Google Shape;29;p25"/>
          <p:cNvPicPr preferRelativeResize="0"/>
          <p:nvPr/>
        </p:nvPicPr>
        <p:blipFill rotWithShape="1">
          <a:blip r:embed="rId8">
            <a:alphaModFix/>
          </a:blip>
          <a:srcRect/>
          <a:stretch/>
        </p:blipFill>
        <p:spPr>
          <a:xfrm>
            <a:off x="7340600" y="5373688"/>
            <a:ext cx="1835150" cy="954087"/>
          </a:xfrm>
          <a:prstGeom prst="rect">
            <a:avLst/>
          </a:prstGeom>
          <a:noFill/>
          <a:ln>
            <a:noFill/>
          </a:ln>
          <a:effectLst>
            <a:outerShdw blurRad="292100" dist="139700" dir="2700000" algn="tl" rotWithShape="0">
              <a:srgbClr val="333333">
                <a:alpha val="64705"/>
              </a:srgbClr>
            </a:outerShdw>
          </a:effectLst>
        </p:spPr>
      </p:pic>
      <p:sp>
        <p:nvSpPr>
          <p:cNvPr id="30" name="Google Shape;30;p25"/>
          <p:cNvSpPr txBox="1"/>
          <p:nvPr/>
        </p:nvSpPr>
        <p:spPr>
          <a:xfrm rot="-5400000">
            <a:off x="1146175" y="4632325"/>
            <a:ext cx="1658938" cy="2619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rgbClr val="F2DADA"/>
                </a:solidFill>
                <a:latin typeface="Calibri"/>
                <a:ea typeface="Calibri"/>
                <a:cs typeface="Calibri"/>
                <a:sym typeface="Calibri"/>
              </a:rPr>
              <a:t>www.albedotelecom.com</a:t>
            </a:r>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36.png"/><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55.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48.png"/><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59.png"/></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61.png"/></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36.png"/><Relationship Id="rId4" Type="http://schemas.openxmlformats.org/officeDocument/2006/relationships/image" Target="../media/image63.png"/></Relationships>
</file>

<file path=ppt/slides/_rels/slide1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4.png"/><Relationship Id="rId7" Type="http://schemas.openxmlformats.org/officeDocument/2006/relationships/image" Target="../media/image6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48.png"/><Relationship Id="rId4" Type="http://schemas.openxmlformats.org/officeDocument/2006/relationships/image" Target="../media/image65.png"/></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48.png"/><Relationship Id="rId4" Type="http://schemas.openxmlformats.org/officeDocument/2006/relationships/image" Target="../media/image69.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36.png"/><Relationship Id="rId4" Type="http://schemas.openxmlformats.org/officeDocument/2006/relationships/image" Target="../media/image71.png"/></Relationships>
</file>

<file path=ppt/slides/_rels/slide2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73.png"/></Relationships>
</file>

<file path=ppt/slides/_rels/slide2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7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4.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p:nvPr/>
        </p:nvSpPr>
        <p:spPr>
          <a:xfrm>
            <a:off x="3272839" y="3307937"/>
            <a:ext cx="5763211" cy="107721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u="sng" kern="1200" dirty="0">
                <a:solidFill>
                  <a:srgbClr val="1F4E79"/>
                </a:solidFill>
                <a:latin typeface="Myriad Pro Cond" panose="020B0506030403020204" pitchFamily="34" charset="0"/>
                <a:ea typeface="SimSun" pitchFamily="2" charset="-122"/>
                <a:cs typeface="+mn-cs"/>
                <a:sym typeface="Open Sans"/>
              </a:rPr>
              <a:t>Round Trip Delay </a:t>
            </a:r>
            <a:r>
              <a:rPr lang="en-US" sz="3200" kern="1200" dirty="0">
                <a:solidFill>
                  <a:srgbClr val="1F4E79"/>
                </a:solidFill>
                <a:latin typeface="Myriad Pro Cond" panose="020B0506030403020204" pitchFamily="34" charset="0"/>
                <a:ea typeface="SimSun" pitchFamily="2" charset="-122"/>
                <a:cs typeface="+mn-cs"/>
                <a:sym typeface="Open Sans"/>
              </a:rPr>
              <a:t>over C37.94 with Zeus</a:t>
            </a:r>
            <a:endParaRPr sz="3200" kern="1200" dirty="0">
              <a:solidFill>
                <a:srgbClr val="1F4E79"/>
              </a:solidFill>
              <a:latin typeface="Myriad Pro Cond" panose="020B0506030403020204" pitchFamily="34" charset="0"/>
              <a:ea typeface="SimSun" pitchFamily="2" charset="-122"/>
              <a:cs typeface="+mn-cs"/>
            </a:endParaRPr>
          </a:p>
          <a:p>
            <a:pPr marL="0" marR="0" lvl="0" indent="0" algn="r" rtl="0">
              <a:spcBef>
                <a:spcPts val="0"/>
              </a:spcBef>
              <a:spcAft>
                <a:spcPts val="0"/>
              </a:spcAft>
              <a:buNone/>
            </a:pPr>
            <a:r>
              <a:rPr lang="en-US" sz="1600" kern="1200" dirty="0">
                <a:solidFill>
                  <a:schemeClr val="bg2">
                    <a:lumMod val="60000"/>
                    <a:lumOff val="40000"/>
                  </a:schemeClr>
                </a:solidFill>
                <a:latin typeface="Myriad Pro Cond" panose="020B0506030403020204" pitchFamily="34" charset="0"/>
                <a:ea typeface="SimSun" pitchFamily="2" charset="-122"/>
                <a:cs typeface="+mn-cs"/>
                <a:sym typeface="Open Sans"/>
              </a:rPr>
              <a:t>Guide &amp; Slides corresponding to software ver. 2.3.11</a:t>
            </a:r>
            <a:br>
              <a:rPr lang="en-US" sz="1600" b="0" i="0" u="none" strike="noStrike" cap="none" dirty="0">
                <a:solidFill>
                  <a:srgbClr val="B2B2B2"/>
                </a:solidFill>
                <a:latin typeface="Open Sans"/>
                <a:ea typeface="Open Sans"/>
                <a:cs typeface="Open Sans"/>
                <a:sym typeface="Open Sans"/>
              </a:rPr>
            </a:br>
            <a:endParaRPr sz="1600" b="0" i="0" u="none" strike="noStrike" cap="none" dirty="0">
              <a:solidFill>
                <a:srgbClr val="B2B2B2"/>
              </a:solidFill>
              <a:latin typeface="Open Sans"/>
              <a:ea typeface="Open Sans"/>
              <a:cs typeface="Open Sans"/>
              <a:sym typeface="Open Sans"/>
            </a:endParaRPr>
          </a:p>
        </p:txBody>
      </p:sp>
      <p:cxnSp>
        <p:nvCxnSpPr>
          <p:cNvPr id="51" name="Google Shape;51;p1"/>
          <p:cNvCxnSpPr/>
          <p:nvPr/>
        </p:nvCxnSpPr>
        <p:spPr>
          <a:xfrm>
            <a:off x="611188" y="1163390"/>
            <a:ext cx="8532812" cy="1587"/>
          </a:xfrm>
          <a:prstGeom prst="straightConnector1">
            <a:avLst/>
          </a:prstGeom>
          <a:noFill/>
          <a:ln w="38150" cap="flat" cmpd="sng">
            <a:solidFill>
              <a:srgbClr val="FFFFFF"/>
            </a:solidFill>
            <a:prstDash val="solid"/>
            <a:miter lim="800000"/>
            <a:headEnd type="none" w="med" len="med"/>
            <a:tailEnd type="none" w="med" len="med"/>
          </a:ln>
        </p:spPr>
      </p:cxnSp>
      <p:sp>
        <p:nvSpPr>
          <p:cNvPr id="52" name="Google Shape;52;p1"/>
          <p:cNvSpPr/>
          <p:nvPr/>
        </p:nvSpPr>
        <p:spPr>
          <a:xfrm>
            <a:off x="899592" y="2998540"/>
            <a:ext cx="7992888" cy="317500"/>
          </a:xfrm>
          <a:prstGeom prst="rect">
            <a:avLst/>
          </a:prstGeom>
          <a:noFill/>
          <a:ln>
            <a:noFill/>
          </a:ln>
        </p:spPr>
        <p:txBody>
          <a:bodyPr spcFirstLastPara="1" wrap="square" lIns="0" tIns="0" rIns="39225" bIns="0" anchor="t" anchorCtr="0">
            <a:noAutofit/>
          </a:bodyPr>
          <a:lstStyle/>
          <a:p>
            <a:pPr marL="38100" marR="0" lvl="0" indent="0" algn="r" rtl="0">
              <a:spcBef>
                <a:spcPts val="0"/>
              </a:spcBef>
              <a:spcAft>
                <a:spcPts val="0"/>
              </a:spcAft>
              <a:buClr>
                <a:schemeClr val="lt1"/>
              </a:buClr>
              <a:buSzPts val="1350"/>
              <a:buFont typeface="Times New Roman"/>
              <a:buNone/>
            </a:pPr>
            <a:endParaRPr sz="1350" b="0" i="0" u="none" strike="noStrike" cap="none">
              <a:solidFill>
                <a:srgbClr val="808080"/>
              </a:solidFill>
              <a:latin typeface="Century Gothic"/>
              <a:ea typeface="Century Gothic"/>
              <a:cs typeface="Century Gothic"/>
              <a:sym typeface="Century Gothic"/>
            </a:endParaRPr>
          </a:p>
        </p:txBody>
      </p:sp>
      <p:pic>
        <p:nvPicPr>
          <p:cNvPr id="53" name="Google Shape;53;p1"/>
          <p:cNvPicPr preferRelativeResize="0"/>
          <p:nvPr/>
        </p:nvPicPr>
        <p:blipFill rotWithShape="1">
          <a:blip r:embed="rId3">
            <a:alphaModFix/>
          </a:blip>
          <a:srcRect/>
          <a:stretch/>
        </p:blipFill>
        <p:spPr>
          <a:xfrm>
            <a:off x="1115616" y="1731995"/>
            <a:ext cx="1611990" cy="1640601"/>
          </a:xfrm>
          <a:prstGeom prst="rect">
            <a:avLst/>
          </a:prstGeom>
          <a:noFill/>
          <a:ln>
            <a:noFill/>
          </a:ln>
        </p:spPr>
      </p:pic>
      <p:pic>
        <p:nvPicPr>
          <p:cNvPr id="54" name="Google Shape;54;p1"/>
          <p:cNvPicPr preferRelativeResize="0"/>
          <p:nvPr/>
        </p:nvPicPr>
        <p:blipFill rotWithShape="1">
          <a:blip r:embed="rId4">
            <a:alphaModFix/>
          </a:blip>
          <a:srcRect/>
          <a:stretch/>
        </p:blipFill>
        <p:spPr>
          <a:xfrm>
            <a:off x="2705635" y="1731996"/>
            <a:ext cx="4832028" cy="1645290"/>
          </a:xfrm>
          <a:prstGeom prst="rect">
            <a:avLst/>
          </a:prstGeom>
          <a:noFill/>
          <a:ln>
            <a:noFill/>
          </a:ln>
        </p:spPr>
      </p:pic>
      <p:pic>
        <p:nvPicPr>
          <p:cNvPr id="55" name="Google Shape;55;p1"/>
          <p:cNvPicPr preferRelativeResize="0"/>
          <p:nvPr/>
        </p:nvPicPr>
        <p:blipFill rotWithShape="1">
          <a:blip r:embed="rId5">
            <a:alphaModFix/>
          </a:blip>
          <a:srcRect/>
          <a:stretch/>
        </p:blipFill>
        <p:spPr>
          <a:xfrm>
            <a:off x="7537663" y="1731996"/>
            <a:ext cx="1606337" cy="1630369"/>
          </a:xfrm>
          <a:prstGeom prst="rect">
            <a:avLst/>
          </a:prstGeom>
          <a:noFill/>
          <a:ln>
            <a:noFill/>
          </a:ln>
        </p:spPr>
      </p:pic>
      <p:pic>
        <p:nvPicPr>
          <p:cNvPr id="56" name="Google Shape;56;p1"/>
          <p:cNvPicPr preferRelativeResize="0"/>
          <p:nvPr/>
        </p:nvPicPr>
        <p:blipFill rotWithShape="1">
          <a:blip r:embed="rId6">
            <a:alphaModFix/>
          </a:blip>
          <a:srcRect/>
          <a:stretch/>
        </p:blipFill>
        <p:spPr>
          <a:xfrm>
            <a:off x="683568" y="3861048"/>
            <a:ext cx="4104456" cy="2507975"/>
          </a:xfrm>
          <a:prstGeom prst="rect">
            <a:avLst/>
          </a:prstGeom>
          <a:noFill/>
          <a:ln>
            <a:noFill/>
          </a:ln>
        </p:spPr>
      </p:pic>
      <p:pic>
        <p:nvPicPr>
          <p:cNvPr id="58" name="Google Shape;58;p1" descr="ALBEDO Telecom"/>
          <p:cNvPicPr preferRelativeResize="0"/>
          <p:nvPr/>
        </p:nvPicPr>
        <p:blipFill rotWithShape="1">
          <a:blip r:embed="rId7">
            <a:alphaModFix/>
          </a:blip>
          <a:srcRect/>
          <a:stretch/>
        </p:blipFill>
        <p:spPr>
          <a:xfrm>
            <a:off x="7174484" y="5961096"/>
            <a:ext cx="1831180" cy="747948"/>
          </a:xfrm>
          <a:prstGeom prst="rect">
            <a:avLst/>
          </a:prstGeom>
          <a:noFill/>
          <a:ln>
            <a:noFill/>
          </a:ln>
        </p:spPr>
      </p:pic>
      <p:sp>
        <p:nvSpPr>
          <p:cNvPr id="59" name="Google Shape;59;p1"/>
          <p:cNvSpPr/>
          <p:nvPr/>
        </p:nvSpPr>
        <p:spPr>
          <a:xfrm>
            <a:off x="570383" y="855525"/>
            <a:ext cx="8435281" cy="1015663"/>
          </a:xfrm>
          <a:prstGeom prst="rect">
            <a:avLst/>
          </a:prstGeom>
          <a:noFill/>
          <a:ln>
            <a:noFill/>
          </a:ln>
        </p:spPr>
        <p:txBody>
          <a:bodyPr spcFirstLastPara="1" wrap="square" lIns="0" tIns="0" rIns="39225" bIns="0" anchor="t" anchorCtr="0">
            <a:spAutoFit/>
          </a:bodyPr>
          <a:lstStyle/>
          <a:p>
            <a:pPr algn="r" eaLnBrk="1">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6600" b="1" dirty="0">
                <a:solidFill>
                  <a:schemeClr val="tx1"/>
                </a:solidFill>
                <a:latin typeface="Myriad Pro Cond" panose="020B0506030403020204" pitchFamily="34" charset="0"/>
              </a:rPr>
              <a:t>C37.94  </a:t>
            </a:r>
            <a:r>
              <a:rPr lang="en-US" sz="6600" dirty="0">
                <a:solidFill>
                  <a:srgbClr val="0070C0"/>
                </a:solidFill>
                <a:latin typeface="Myriad Pro Cond" panose="020B0506030403020204" pitchFamily="34" charset="0"/>
              </a:rPr>
              <a:t>Testing</a:t>
            </a:r>
            <a:endParaRPr lang="en-US" sz="4800" dirty="0">
              <a:solidFill>
                <a:srgbClr val="0070C0"/>
              </a:solidFill>
              <a:latin typeface="Myriad Pro Cond" panose="020B0506030403020204" pitchFamily="34" charset="0"/>
            </a:endParaRPr>
          </a:p>
        </p:txBody>
      </p:sp>
      <p:sp>
        <p:nvSpPr>
          <p:cNvPr id="4" name="Triángulo isósceles 3">
            <a:extLst>
              <a:ext uri="{FF2B5EF4-FFF2-40B4-BE49-F238E27FC236}">
                <a16:creationId xmlns:a16="http://schemas.microsoft.com/office/drawing/2014/main" id="{BE599847-AA8A-3171-378C-3B12F4BF83D6}"/>
              </a:ext>
            </a:extLst>
          </p:cNvPr>
          <p:cNvSpPr/>
          <p:nvPr/>
        </p:nvSpPr>
        <p:spPr>
          <a:xfrm rot="10800000">
            <a:off x="8094615" y="0"/>
            <a:ext cx="1060704" cy="914400"/>
          </a:xfrm>
          <a:prstGeom prst="triangle">
            <a:avLst>
              <a:gd name="adj" fmla="val 1274"/>
            </a:avLst>
          </a:prstGeom>
          <a:solidFill>
            <a:srgbClr val="00C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8">
          <a:extLst>
            <a:ext uri="{FF2B5EF4-FFF2-40B4-BE49-F238E27FC236}">
              <a16:creationId xmlns:a16="http://schemas.microsoft.com/office/drawing/2014/main" id="{B14896B2-A9C7-782B-CD53-CCF7E571B3CA}"/>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C320D01F-6CA6-6FD2-4F55-DFDB3160437A}"/>
              </a:ext>
            </a:extLst>
          </p:cNvPr>
          <p:cNvPicPr>
            <a:picLocks noChangeAspect="1"/>
          </p:cNvPicPr>
          <p:nvPr/>
        </p:nvPicPr>
        <p:blipFill>
          <a:blip r:embed="rId3"/>
          <a:stretch>
            <a:fillRect/>
          </a:stretch>
        </p:blipFill>
        <p:spPr>
          <a:xfrm>
            <a:off x="1734575" y="1503879"/>
            <a:ext cx="5674850" cy="3453634"/>
          </a:xfrm>
          <a:prstGeom prst="rect">
            <a:avLst/>
          </a:prstGeom>
          <a:effectLst>
            <a:outerShdw blurRad="76200" dir="18900000" sy="23000" kx="-1200000" algn="bl" rotWithShape="0">
              <a:prstClr val="black">
                <a:alpha val="20000"/>
              </a:prstClr>
            </a:outerShdw>
          </a:effectLst>
        </p:spPr>
      </p:pic>
      <p:sp>
        <p:nvSpPr>
          <p:cNvPr id="902" name="Google Shape;902;p8">
            <a:extLst>
              <a:ext uri="{FF2B5EF4-FFF2-40B4-BE49-F238E27FC236}">
                <a16:creationId xmlns:a16="http://schemas.microsoft.com/office/drawing/2014/main" id="{4591D796-C731-0E52-F171-2BDF3EF190BA}"/>
              </a:ext>
            </a:extLst>
          </p:cNvPr>
          <p:cNvSpPr txBox="1">
            <a:spLocks noGrp="1"/>
          </p:cNvSpPr>
          <p:nvPr>
            <p:ph type="title" idx="4294967295"/>
          </p:nvPr>
        </p:nvSpPr>
        <p:spPr>
          <a:xfrm>
            <a:off x="0" y="0"/>
            <a:ext cx="9144000" cy="836613"/>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dirty="0"/>
              <a:t>Display configuration</a:t>
            </a:r>
            <a:endParaRPr dirty="0"/>
          </a:p>
        </p:txBody>
      </p:sp>
      <p:grpSp>
        <p:nvGrpSpPr>
          <p:cNvPr id="912" name="Google Shape;912;p8">
            <a:extLst>
              <a:ext uri="{FF2B5EF4-FFF2-40B4-BE49-F238E27FC236}">
                <a16:creationId xmlns:a16="http://schemas.microsoft.com/office/drawing/2014/main" id="{B66B0312-352D-7F29-3E9E-BD680C788350}"/>
              </a:ext>
            </a:extLst>
          </p:cNvPr>
          <p:cNvGrpSpPr/>
          <p:nvPr/>
        </p:nvGrpSpPr>
        <p:grpSpPr>
          <a:xfrm>
            <a:off x="1510539" y="1419428"/>
            <a:ext cx="752871" cy="712130"/>
            <a:chOff x="1627051" y="1351168"/>
            <a:chExt cx="752871" cy="712130"/>
          </a:xfrm>
        </p:grpSpPr>
        <p:pic>
          <p:nvPicPr>
            <p:cNvPr id="913" name="Google Shape;913;p8">
              <a:extLst>
                <a:ext uri="{FF2B5EF4-FFF2-40B4-BE49-F238E27FC236}">
                  <a16:creationId xmlns:a16="http://schemas.microsoft.com/office/drawing/2014/main" id="{6E265E75-B41B-F339-2A0C-A8CEA18C6616}"/>
                </a:ext>
              </a:extLst>
            </p:cNvPr>
            <p:cNvPicPr preferRelativeResize="0"/>
            <p:nvPr/>
          </p:nvPicPr>
          <p:blipFill rotWithShape="1">
            <a:blip r:embed="rId4">
              <a:alphaModFix/>
            </a:blip>
            <a:srcRect/>
            <a:stretch/>
          </p:blipFill>
          <p:spPr>
            <a:xfrm rot="3596860">
              <a:off x="1763360" y="1411263"/>
              <a:ext cx="480253" cy="591940"/>
            </a:xfrm>
            <a:prstGeom prst="rect">
              <a:avLst/>
            </a:prstGeom>
            <a:noFill/>
            <a:ln>
              <a:noFill/>
            </a:ln>
          </p:spPr>
        </p:pic>
        <p:sp>
          <p:nvSpPr>
            <p:cNvPr id="914" name="Google Shape;914;p8">
              <a:extLst>
                <a:ext uri="{FF2B5EF4-FFF2-40B4-BE49-F238E27FC236}">
                  <a16:creationId xmlns:a16="http://schemas.microsoft.com/office/drawing/2014/main" id="{F7D83FC7-4F2A-99A1-8033-118C1E713DCF}"/>
                </a:ext>
              </a:extLst>
            </p:cNvPr>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sp>
        <p:nvSpPr>
          <p:cNvPr id="2" name="Google Shape;941;p10">
            <a:extLst>
              <a:ext uri="{FF2B5EF4-FFF2-40B4-BE49-F238E27FC236}">
                <a16:creationId xmlns:a16="http://schemas.microsoft.com/office/drawing/2014/main" id="{057091F1-5F98-A510-2392-7704BAD85384}"/>
              </a:ext>
            </a:extLst>
          </p:cNvPr>
          <p:cNvSpPr txBox="1">
            <a:spLocks/>
          </p:cNvSpPr>
          <p:nvPr/>
        </p:nvSpPr>
        <p:spPr>
          <a:xfrm>
            <a:off x="1794919" y="5278978"/>
            <a:ext cx="5156724" cy="1267743"/>
          </a:xfrm>
          <a:prstGeom prst="rect">
            <a:avLst/>
          </a:prstGeom>
          <a:noFill/>
          <a:ln w="9525" cap="flat" cmpd="sng">
            <a:solidFill>
              <a:schemeClr val="lt1"/>
            </a:solidFill>
            <a:prstDash val="solid"/>
            <a:round/>
            <a:headEnd type="none" w="sm" len="sm"/>
            <a:tailEnd type="none" w="sm" len="sm"/>
          </a:ln>
        </p:spPr>
        <p:txBody>
          <a:bodyPr spcFirstLastPara="1" wrap="square" lIns="50750" tIns="50750" rIns="90000" bIns="50750" anchor="t" anchorCtr="0">
            <a:noAutofit/>
          </a:bodyPr>
          <a:lstStyle>
            <a:defPPr marR="0" lvl="0" algn="l" rtl="0">
              <a:lnSpc>
                <a:spcPct val="100000"/>
              </a:lnSpc>
              <a:spcBef>
                <a:spcPts val="0"/>
              </a:spcBef>
              <a:spcAft>
                <a:spcPts val="0"/>
              </a:spcAft>
            </a:defPPr>
            <a:lvl1pPr marL="457200" marR="0" lvl="0" indent="-325755" algn="l" rtl="0">
              <a:lnSpc>
                <a:spcPct val="100000"/>
              </a:lnSpc>
              <a:spcBef>
                <a:spcPts val="500"/>
              </a:spcBef>
              <a:spcAft>
                <a:spcPts val="0"/>
              </a:spcAft>
              <a:buClr>
                <a:srgbClr val="006BFF"/>
              </a:buClr>
              <a:buSzPts val="1530"/>
              <a:buFont typeface="Noto Sans Symbols"/>
              <a:buChar char="◆"/>
              <a:defRPr sz="1800" b="0" i="0" u="none" strike="noStrike" cap="none">
                <a:solidFill>
                  <a:srgbClr val="000000"/>
                </a:solidFill>
                <a:latin typeface="Arial"/>
                <a:ea typeface="Arial"/>
                <a:cs typeface="Arial"/>
                <a:sym typeface="Arial"/>
              </a:defRPr>
            </a:lvl1pPr>
            <a:lvl2pPr marL="914400" marR="0" lvl="1" indent="-331469" algn="l" rtl="0">
              <a:lnSpc>
                <a:spcPct val="100000"/>
              </a:lnSpc>
              <a:spcBef>
                <a:spcPts val="500"/>
              </a:spcBef>
              <a:spcAft>
                <a:spcPts val="0"/>
              </a:spcAft>
              <a:buClr>
                <a:srgbClr val="FF0000"/>
              </a:buClr>
              <a:buSzPts val="1620"/>
              <a:buFont typeface="Noto Sans Symbols"/>
              <a:buChar char="■"/>
              <a:defRPr sz="1800" b="0" i="0" u="none" strike="noStrike" cap="none">
                <a:solidFill>
                  <a:srgbClr val="000000"/>
                </a:solidFill>
                <a:latin typeface="Arial"/>
                <a:ea typeface="Arial"/>
                <a:cs typeface="Arial"/>
                <a:sym typeface="Arial"/>
              </a:defRPr>
            </a:lvl2pPr>
            <a:lvl3pPr marL="1371600" marR="0" lvl="2" indent="-308610" algn="l" rtl="0">
              <a:lnSpc>
                <a:spcPct val="100000"/>
              </a:lnSpc>
              <a:spcBef>
                <a:spcPts val="500"/>
              </a:spcBef>
              <a:spcAft>
                <a:spcPts val="0"/>
              </a:spcAft>
              <a:buClr>
                <a:srgbClr val="000000"/>
              </a:buClr>
              <a:buSzPts val="1260"/>
              <a:buFont typeface="Noto Sans Symbols"/>
              <a:buChar char="●"/>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4pPr>
            <a:lvl5pPr marL="2286000" marR="0" lvl="4" indent="-228600" algn="l" rtl="0">
              <a:lnSpc>
                <a:spcPct val="100000"/>
              </a:lnSpc>
              <a:spcBef>
                <a:spcPts val="500"/>
              </a:spcBef>
              <a:spcAft>
                <a:spcPts val="0"/>
              </a:spcAft>
              <a:buClr>
                <a:srgbClr val="000000"/>
              </a:buClr>
              <a:buSzPts val="1400"/>
              <a:buFont typeface="Arial"/>
              <a:buNone/>
              <a:defRPr sz="1800" b="0" i="0" u="none" strike="noStrike" cap="none">
                <a:solidFill>
                  <a:srgbClr val="000000"/>
                </a:solidFill>
                <a:latin typeface="Verdana"/>
                <a:ea typeface="Verdana"/>
                <a:cs typeface="Verdana"/>
                <a:sym typeface="Verdana"/>
              </a:defRPr>
            </a:lvl5pPr>
            <a:lvl6pPr marL="2743200" marR="0" lvl="5" indent="-228600" algn="l" rtl="0">
              <a:lnSpc>
                <a:spcPct val="100000"/>
              </a:lnSpc>
              <a:spcBef>
                <a:spcPts val="500"/>
              </a:spcBef>
              <a:spcAft>
                <a:spcPts val="0"/>
              </a:spcAft>
              <a:buClr>
                <a:srgbClr val="000000"/>
              </a:buClr>
              <a:buSzPts val="1400"/>
              <a:buFont typeface="Arial"/>
              <a:buNone/>
              <a:defRPr sz="1800" b="0" i="0" u="none" strike="noStrike" cap="none">
                <a:solidFill>
                  <a:srgbClr val="000000"/>
                </a:solidFill>
                <a:latin typeface="Verdana"/>
                <a:ea typeface="Verdana"/>
                <a:cs typeface="Verdana"/>
                <a:sym typeface="Verdana"/>
              </a:defRPr>
            </a:lvl6pPr>
            <a:lvl7pPr marL="3200400" marR="0" lvl="6" indent="-228600" algn="l" rtl="0">
              <a:lnSpc>
                <a:spcPct val="100000"/>
              </a:lnSpc>
              <a:spcBef>
                <a:spcPts val="500"/>
              </a:spcBef>
              <a:spcAft>
                <a:spcPts val="0"/>
              </a:spcAft>
              <a:buClr>
                <a:srgbClr val="000000"/>
              </a:buClr>
              <a:buSzPts val="1400"/>
              <a:buFont typeface="Arial"/>
              <a:buNone/>
              <a:defRPr sz="1800" b="0" i="0" u="none" strike="noStrike" cap="none">
                <a:solidFill>
                  <a:srgbClr val="000000"/>
                </a:solidFill>
                <a:latin typeface="Verdana"/>
                <a:ea typeface="Verdana"/>
                <a:cs typeface="Verdana"/>
                <a:sym typeface="Verdana"/>
              </a:defRPr>
            </a:lvl7pPr>
            <a:lvl8pPr marL="3657600" marR="0" lvl="7" indent="-228600" algn="l" rtl="0">
              <a:lnSpc>
                <a:spcPct val="100000"/>
              </a:lnSpc>
              <a:spcBef>
                <a:spcPts val="500"/>
              </a:spcBef>
              <a:spcAft>
                <a:spcPts val="0"/>
              </a:spcAft>
              <a:buClr>
                <a:srgbClr val="000000"/>
              </a:buClr>
              <a:buSzPts val="1400"/>
              <a:buFont typeface="Arial"/>
              <a:buNone/>
              <a:defRPr sz="1800" b="0" i="0" u="none" strike="noStrike" cap="none">
                <a:solidFill>
                  <a:srgbClr val="000000"/>
                </a:solidFill>
                <a:latin typeface="Verdana"/>
                <a:ea typeface="Verdana"/>
                <a:cs typeface="Verdana"/>
                <a:sym typeface="Verdana"/>
              </a:defRPr>
            </a:lvl8pPr>
            <a:lvl9pPr marL="4114800" marR="0" lvl="8" indent="-228600" algn="l" rtl="0">
              <a:lnSpc>
                <a:spcPct val="100000"/>
              </a:lnSpc>
              <a:spcBef>
                <a:spcPts val="500"/>
              </a:spcBef>
              <a:spcAft>
                <a:spcPts val="0"/>
              </a:spcAft>
              <a:buClr>
                <a:srgbClr val="000000"/>
              </a:buClr>
              <a:buSzPts val="1400"/>
              <a:buFont typeface="Arial"/>
              <a:buNone/>
              <a:defRPr sz="1800" b="0" i="0" u="none" strike="noStrike" cap="none">
                <a:solidFill>
                  <a:srgbClr val="000000"/>
                </a:solidFill>
                <a:latin typeface="Verdana"/>
                <a:ea typeface="Verdana"/>
                <a:cs typeface="Verdana"/>
                <a:sym typeface="Verdana"/>
              </a:defRPr>
            </a:lvl9pPr>
          </a:lstStyle>
          <a:p>
            <a:pPr marL="0" indent="0">
              <a:spcBef>
                <a:spcPts val="0"/>
              </a:spcBef>
              <a:buFont typeface="Noto Sans Symbols"/>
              <a:buNone/>
            </a:pPr>
            <a:r>
              <a:rPr lang="en-GB" dirty="0"/>
              <a:t>You can go to the graph </a:t>
            </a:r>
          </a:p>
          <a:p>
            <a:pPr marL="342900" indent="-342900">
              <a:buFont typeface="Century Gothic"/>
              <a:buAutoNum type="arabicPeriod"/>
            </a:pPr>
            <a:r>
              <a:rPr lang="en-GB" dirty="0"/>
              <a:t>Click on the </a:t>
            </a:r>
            <a:r>
              <a:rPr lang="el-GR" b="0" i="0" dirty="0">
                <a:solidFill>
                  <a:srgbClr val="202124"/>
                </a:solidFill>
                <a:effectLst/>
                <a:latin typeface="Google Sans"/>
              </a:rPr>
              <a:t> </a:t>
            </a:r>
            <a:r>
              <a:rPr lang="el-GR" b="0" i="0" dirty="0">
                <a:solidFill>
                  <a:srgbClr val="040C28"/>
                </a:solidFill>
                <a:effectLst/>
                <a:latin typeface="Google Sans"/>
              </a:rPr>
              <a:t>Σ</a:t>
            </a:r>
            <a:r>
              <a:rPr lang="en-GB" b="0" i="0" dirty="0">
                <a:solidFill>
                  <a:srgbClr val="040C28"/>
                </a:solidFill>
                <a:effectLst/>
                <a:latin typeface="Google Sans"/>
              </a:rPr>
              <a:t>  </a:t>
            </a:r>
            <a:r>
              <a:rPr lang="en-GB" dirty="0"/>
              <a:t>symbol</a:t>
            </a:r>
          </a:p>
          <a:p>
            <a:pPr marL="342900" indent="-342900">
              <a:buFont typeface="Century Gothic"/>
              <a:buAutoNum type="arabicPeriod"/>
            </a:pPr>
            <a:r>
              <a:rPr lang="en-GB" dirty="0"/>
              <a:t>Observe the C37.94 details </a:t>
            </a:r>
          </a:p>
        </p:txBody>
      </p:sp>
      <p:grpSp>
        <p:nvGrpSpPr>
          <p:cNvPr id="4" name="Google Shape;960;p11">
            <a:extLst>
              <a:ext uri="{FF2B5EF4-FFF2-40B4-BE49-F238E27FC236}">
                <a16:creationId xmlns:a16="http://schemas.microsoft.com/office/drawing/2014/main" id="{A30424C1-8523-9597-FEA8-32A6A2CC1202}"/>
              </a:ext>
            </a:extLst>
          </p:cNvPr>
          <p:cNvGrpSpPr/>
          <p:nvPr/>
        </p:nvGrpSpPr>
        <p:grpSpPr>
          <a:xfrm>
            <a:off x="2487446" y="945150"/>
            <a:ext cx="661687" cy="599170"/>
            <a:chOff x="2428577" y="858424"/>
            <a:chExt cx="661687" cy="599170"/>
          </a:xfrm>
        </p:grpSpPr>
        <p:pic>
          <p:nvPicPr>
            <p:cNvPr id="5" name="Google Shape;961;p11">
              <a:extLst>
                <a:ext uri="{FF2B5EF4-FFF2-40B4-BE49-F238E27FC236}">
                  <a16:creationId xmlns:a16="http://schemas.microsoft.com/office/drawing/2014/main" id="{FFC5AA6B-B729-7C8B-2110-9BD5ED94C855}"/>
                </a:ext>
              </a:extLst>
            </p:cNvPr>
            <p:cNvPicPr preferRelativeResize="0"/>
            <p:nvPr/>
          </p:nvPicPr>
          <p:blipFill rotWithShape="1">
            <a:blip r:embed="rId5">
              <a:alphaModFix/>
            </a:blip>
            <a:srcRect/>
            <a:stretch/>
          </p:blipFill>
          <p:spPr>
            <a:xfrm>
              <a:off x="2428577" y="1014948"/>
              <a:ext cx="661687" cy="442646"/>
            </a:xfrm>
            <a:prstGeom prst="rect">
              <a:avLst/>
            </a:prstGeom>
            <a:noFill/>
            <a:ln>
              <a:noFill/>
            </a:ln>
          </p:spPr>
        </p:pic>
        <p:sp>
          <p:nvSpPr>
            <p:cNvPr id="6" name="Google Shape;962;p11">
              <a:extLst>
                <a:ext uri="{FF2B5EF4-FFF2-40B4-BE49-F238E27FC236}">
                  <a16:creationId xmlns:a16="http://schemas.microsoft.com/office/drawing/2014/main" id="{9B08DBC1-17E1-6A7B-B002-F2C4ED7B2E69}"/>
                </a:ext>
              </a:extLst>
            </p:cNvPr>
            <p:cNvSpPr txBox="1"/>
            <p:nvPr/>
          </p:nvSpPr>
          <p:spPr>
            <a:xfrm>
              <a:off x="2647190" y="858424"/>
              <a:ext cx="269626"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3E1FF5"/>
                  </a:solidFill>
                  <a:latin typeface="Arial"/>
                  <a:ea typeface="Arial"/>
                  <a:cs typeface="Arial"/>
                  <a:sym typeface="Arial"/>
                </a:rPr>
                <a:t>2</a:t>
              </a:r>
              <a:endParaRPr dirty="0"/>
            </a:p>
          </p:txBody>
        </p:sp>
      </p:grpSp>
      <p:grpSp>
        <p:nvGrpSpPr>
          <p:cNvPr id="9" name="Google Shape;960;p11">
            <a:extLst>
              <a:ext uri="{FF2B5EF4-FFF2-40B4-BE49-F238E27FC236}">
                <a16:creationId xmlns:a16="http://schemas.microsoft.com/office/drawing/2014/main" id="{11D5A554-212D-1BAE-9AA6-0EF90ADBC29C}"/>
              </a:ext>
            </a:extLst>
          </p:cNvPr>
          <p:cNvGrpSpPr/>
          <p:nvPr/>
        </p:nvGrpSpPr>
        <p:grpSpPr>
          <a:xfrm>
            <a:off x="1302287" y="1533378"/>
            <a:ext cx="661687" cy="599170"/>
            <a:chOff x="2428577" y="858424"/>
            <a:chExt cx="661687" cy="599170"/>
          </a:xfrm>
        </p:grpSpPr>
        <p:pic>
          <p:nvPicPr>
            <p:cNvPr id="10" name="Google Shape;961;p11">
              <a:extLst>
                <a:ext uri="{FF2B5EF4-FFF2-40B4-BE49-F238E27FC236}">
                  <a16:creationId xmlns:a16="http://schemas.microsoft.com/office/drawing/2014/main" id="{9658D726-B7C2-6A98-4A9C-74603E57BFF1}"/>
                </a:ext>
              </a:extLst>
            </p:cNvPr>
            <p:cNvPicPr preferRelativeResize="0"/>
            <p:nvPr/>
          </p:nvPicPr>
          <p:blipFill rotWithShape="1">
            <a:blip r:embed="rId5">
              <a:alphaModFix/>
            </a:blip>
            <a:srcRect/>
            <a:stretch/>
          </p:blipFill>
          <p:spPr>
            <a:xfrm>
              <a:off x="2428577" y="1014948"/>
              <a:ext cx="661687" cy="442646"/>
            </a:xfrm>
            <a:prstGeom prst="rect">
              <a:avLst/>
            </a:prstGeom>
            <a:noFill/>
            <a:ln>
              <a:noFill/>
            </a:ln>
          </p:spPr>
        </p:pic>
        <p:sp>
          <p:nvSpPr>
            <p:cNvPr id="11" name="Google Shape;962;p11">
              <a:extLst>
                <a:ext uri="{FF2B5EF4-FFF2-40B4-BE49-F238E27FC236}">
                  <a16:creationId xmlns:a16="http://schemas.microsoft.com/office/drawing/2014/main" id="{32A3004F-FF05-97ED-D617-FECA1E287A79}"/>
                </a:ext>
              </a:extLst>
            </p:cNvPr>
            <p:cNvSpPr txBox="1"/>
            <p:nvPr/>
          </p:nvSpPr>
          <p:spPr>
            <a:xfrm>
              <a:off x="2647190" y="85842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a:p>
          </p:txBody>
        </p:sp>
      </p:grpSp>
    </p:spTree>
    <p:extLst>
      <p:ext uri="{BB962C8B-B14F-4D97-AF65-F5344CB8AC3E}">
        <p14:creationId xmlns:p14="http://schemas.microsoft.com/office/powerpoint/2010/main" val="2128222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pic>
        <p:nvPicPr>
          <p:cNvPr id="919" name="Google Shape;919;p9"/>
          <p:cNvPicPr preferRelativeResize="0"/>
          <p:nvPr/>
        </p:nvPicPr>
        <p:blipFill rotWithShape="1">
          <a:blip r:embed="rId3">
            <a:alphaModFix/>
          </a:blip>
          <a:srcRect/>
          <a:stretch/>
        </p:blipFill>
        <p:spPr>
          <a:xfrm>
            <a:off x="-683" y="4805627"/>
            <a:ext cx="3420000" cy="2046008"/>
          </a:xfrm>
          <a:prstGeom prst="rect">
            <a:avLst/>
          </a:prstGeom>
          <a:noFill/>
          <a:ln>
            <a:noFill/>
          </a:ln>
          <a:effectLst>
            <a:outerShdw blurRad="190500" algn="tl" rotWithShape="0">
              <a:srgbClr val="000000">
                <a:alpha val="69803"/>
              </a:srgbClr>
            </a:outerShdw>
          </a:effectLst>
        </p:spPr>
      </p:pic>
      <p:pic>
        <p:nvPicPr>
          <p:cNvPr id="920" name="Google Shape;920;p9"/>
          <p:cNvPicPr preferRelativeResize="0"/>
          <p:nvPr/>
        </p:nvPicPr>
        <p:blipFill rotWithShape="1">
          <a:blip r:embed="rId4">
            <a:alphaModFix/>
          </a:blip>
          <a:srcRect/>
          <a:stretch/>
        </p:blipFill>
        <p:spPr>
          <a:xfrm>
            <a:off x="-639" y="768503"/>
            <a:ext cx="3420000" cy="2061429"/>
          </a:xfrm>
          <a:prstGeom prst="rect">
            <a:avLst/>
          </a:prstGeom>
          <a:noFill/>
          <a:ln>
            <a:noFill/>
          </a:ln>
          <a:effectLst>
            <a:outerShdw blurRad="190500" algn="tl" rotWithShape="0">
              <a:srgbClr val="000000">
                <a:alpha val="69803"/>
              </a:srgbClr>
            </a:outerShdw>
          </a:effectLst>
        </p:spPr>
      </p:pic>
      <p:sp>
        <p:nvSpPr>
          <p:cNvPr id="921" name="Google Shape;921;p9"/>
          <p:cNvSpPr txBox="1">
            <a:spLocks noGrp="1"/>
          </p:cNvSpPr>
          <p:nvPr>
            <p:ph type="body" idx="1"/>
          </p:nvPr>
        </p:nvSpPr>
        <p:spPr>
          <a:xfrm>
            <a:off x="3579009" y="1866901"/>
            <a:ext cx="5609133" cy="3806080"/>
          </a:xfrm>
          <a:prstGeom prst="rect">
            <a:avLst/>
          </a:prstGeom>
          <a:noFill/>
          <a:ln>
            <a:noFill/>
          </a:ln>
        </p:spPr>
        <p:txBody>
          <a:bodyPr spcFirstLastPara="1" wrap="square" lIns="50750" tIns="50750" rIns="90000" bIns="50750" anchor="t" anchorCtr="0">
            <a:noAutofit/>
          </a:bodyPr>
          <a:lstStyle/>
          <a:p>
            <a:pPr marL="0" lvl="0" indent="0" algn="l" rtl="0">
              <a:spcBef>
                <a:spcPts val="0"/>
              </a:spcBef>
              <a:spcAft>
                <a:spcPts val="0"/>
              </a:spcAft>
              <a:buSzPts val="1530"/>
              <a:buNone/>
            </a:pPr>
            <a:r>
              <a:rPr lang="en-US" dirty="0"/>
              <a:t>Tester A will generate the traffic using their internal clock whilst Tester B shall recover the clock from the signal received from A:</a:t>
            </a:r>
            <a:br>
              <a:rPr lang="en-US" dirty="0"/>
            </a:br>
            <a:endParaRPr dirty="0"/>
          </a:p>
          <a:p>
            <a:pPr marL="0" lvl="0" indent="0" algn="l" rtl="0">
              <a:spcBef>
                <a:spcPts val="500"/>
              </a:spcBef>
              <a:spcAft>
                <a:spcPts val="0"/>
              </a:spcAft>
              <a:buSzPts val="1530"/>
              <a:buNone/>
            </a:pPr>
            <a:r>
              <a:rPr lang="en-US" b="1" dirty="0"/>
              <a:t>Tester A:</a:t>
            </a:r>
            <a:endParaRPr dirty="0"/>
          </a:p>
          <a:p>
            <a:pPr marL="342900" lvl="0" indent="-342900" algn="l" rtl="0">
              <a:spcBef>
                <a:spcPts val="500"/>
              </a:spcBef>
              <a:spcAft>
                <a:spcPts val="0"/>
              </a:spcAft>
              <a:buSzPts val="1530"/>
              <a:buFont typeface="Century Gothic"/>
              <a:buAutoNum type="arabicPeriod"/>
            </a:pPr>
            <a:r>
              <a:rPr lang="en-US" u="sng" dirty="0" err="1"/>
              <a:t>Config</a:t>
            </a:r>
            <a:r>
              <a:rPr lang="en-US" dirty="0"/>
              <a:t> &gt; </a:t>
            </a:r>
            <a:r>
              <a:rPr lang="en-US" u="sng" dirty="0"/>
              <a:t>Port A</a:t>
            </a:r>
            <a:r>
              <a:rPr lang="en-US" dirty="0"/>
              <a:t> &gt; </a:t>
            </a:r>
            <a:r>
              <a:rPr lang="en-US" u="sng" dirty="0"/>
              <a:t>TX clock source</a:t>
            </a:r>
            <a:r>
              <a:rPr lang="en-US" dirty="0"/>
              <a:t> := </a:t>
            </a:r>
            <a:r>
              <a:rPr lang="en-US" i="1" dirty="0"/>
              <a:t>Synthesized</a:t>
            </a:r>
            <a:endParaRPr dirty="0"/>
          </a:p>
          <a:p>
            <a:pPr marL="342900" lvl="0" indent="-342900" algn="l" rtl="0">
              <a:spcBef>
                <a:spcPts val="500"/>
              </a:spcBef>
              <a:spcAft>
                <a:spcPts val="0"/>
              </a:spcAft>
              <a:buSzPts val="1530"/>
              <a:buFont typeface="Century Gothic"/>
              <a:buAutoNum type="arabicPeriod"/>
            </a:pPr>
            <a:r>
              <a:rPr lang="en-US" u="sng" dirty="0" err="1"/>
              <a:t>Config</a:t>
            </a:r>
            <a:r>
              <a:rPr lang="en-US" dirty="0"/>
              <a:t> &gt; </a:t>
            </a:r>
            <a:r>
              <a:rPr lang="en-US" u="sng" dirty="0"/>
              <a:t>Port A</a:t>
            </a:r>
            <a:r>
              <a:rPr lang="en-US" dirty="0"/>
              <a:t> &gt; </a:t>
            </a:r>
            <a:r>
              <a:rPr lang="en-US" u="sng" dirty="0"/>
              <a:t>Laser</a:t>
            </a:r>
            <a:r>
              <a:rPr lang="en-US" dirty="0"/>
              <a:t> := </a:t>
            </a:r>
            <a:r>
              <a:rPr lang="en-US" i="1" dirty="0"/>
              <a:t>On</a:t>
            </a:r>
            <a:br>
              <a:rPr lang="en-US" i="1" dirty="0"/>
            </a:br>
            <a:endParaRPr i="1" dirty="0"/>
          </a:p>
          <a:p>
            <a:pPr marL="0" lvl="0" indent="0" algn="l" rtl="0">
              <a:spcBef>
                <a:spcPts val="500"/>
              </a:spcBef>
              <a:spcAft>
                <a:spcPts val="0"/>
              </a:spcAft>
              <a:buSzPts val="1530"/>
              <a:buNone/>
            </a:pPr>
            <a:r>
              <a:rPr lang="en-US" b="1" dirty="0"/>
              <a:t>Tester B: </a:t>
            </a:r>
            <a:endParaRPr b="1" dirty="0"/>
          </a:p>
          <a:p>
            <a:pPr marL="342900" lvl="0" indent="-342900" algn="l" rtl="0">
              <a:spcBef>
                <a:spcPts val="500"/>
              </a:spcBef>
              <a:spcAft>
                <a:spcPts val="0"/>
              </a:spcAft>
              <a:buSzPts val="1530"/>
              <a:buFont typeface="Century Gothic"/>
              <a:buAutoNum type="arabicPeriod" startAt="3"/>
            </a:pPr>
            <a:r>
              <a:rPr lang="en-US" u="sng" dirty="0" err="1"/>
              <a:t>Config</a:t>
            </a:r>
            <a:r>
              <a:rPr lang="en-US" dirty="0"/>
              <a:t> &gt; </a:t>
            </a:r>
            <a:r>
              <a:rPr lang="en-US" u="sng" dirty="0"/>
              <a:t>Port A</a:t>
            </a:r>
            <a:r>
              <a:rPr lang="en-US" dirty="0"/>
              <a:t> &gt; </a:t>
            </a:r>
            <a:r>
              <a:rPr lang="en-US" u="sng" dirty="0"/>
              <a:t>TX clock source</a:t>
            </a:r>
            <a:r>
              <a:rPr lang="en-US" dirty="0"/>
              <a:t> := </a:t>
            </a:r>
            <a:r>
              <a:rPr lang="en-US" i="1" dirty="0"/>
              <a:t>Recovered</a:t>
            </a:r>
            <a:endParaRPr dirty="0"/>
          </a:p>
          <a:p>
            <a:pPr marL="342900" lvl="0" indent="-342900" algn="l" rtl="0">
              <a:spcBef>
                <a:spcPts val="500"/>
              </a:spcBef>
              <a:spcAft>
                <a:spcPts val="0"/>
              </a:spcAft>
              <a:buSzPts val="1530"/>
              <a:buFont typeface="Century Gothic"/>
              <a:buAutoNum type="arabicPeriod" startAt="3"/>
            </a:pPr>
            <a:r>
              <a:rPr lang="en-US" u="sng" dirty="0"/>
              <a:t>Config</a:t>
            </a:r>
            <a:r>
              <a:rPr lang="en-US" dirty="0"/>
              <a:t> &gt; </a:t>
            </a:r>
            <a:r>
              <a:rPr lang="en-US" u="sng" dirty="0"/>
              <a:t>Port A</a:t>
            </a:r>
            <a:r>
              <a:rPr lang="en-US" dirty="0"/>
              <a:t> &gt; </a:t>
            </a:r>
            <a:r>
              <a:rPr lang="en-US" u="sng" dirty="0"/>
              <a:t>Laser</a:t>
            </a:r>
            <a:r>
              <a:rPr lang="en-US" dirty="0"/>
              <a:t> := </a:t>
            </a:r>
            <a:r>
              <a:rPr lang="en-US" i="1" dirty="0"/>
              <a:t>On</a:t>
            </a:r>
            <a:endParaRPr dirty="0"/>
          </a:p>
          <a:p>
            <a:pPr marL="342900" lvl="0" indent="-245745" algn="l" rtl="0">
              <a:spcBef>
                <a:spcPts val="500"/>
              </a:spcBef>
              <a:spcAft>
                <a:spcPts val="0"/>
              </a:spcAft>
              <a:buSzPts val="1530"/>
              <a:buFont typeface="Century Gothic"/>
              <a:buNone/>
            </a:pPr>
            <a:endParaRPr u="sng" dirty="0"/>
          </a:p>
          <a:p>
            <a:pPr marL="0" lvl="0" indent="0" algn="l" rtl="0">
              <a:spcBef>
                <a:spcPts val="500"/>
              </a:spcBef>
              <a:spcAft>
                <a:spcPts val="0"/>
              </a:spcAft>
              <a:buSzPts val="1530"/>
              <a:buNone/>
            </a:pPr>
            <a:endParaRPr dirty="0"/>
          </a:p>
        </p:txBody>
      </p:sp>
      <p:sp>
        <p:nvSpPr>
          <p:cNvPr id="922" name="Google Shape;922;p9"/>
          <p:cNvSpPr txBox="1">
            <a:spLocks noGrp="1"/>
          </p:cNvSpPr>
          <p:nvPr>
            <p:ph type="title" idx="4294967295"/>
          </p:nvPr>
        </p:nvSpPr>
        <p:spPr>
          <a:xfrm>
            <a:off x="0" y="0"/>
            <a:ext cx="9144000" cy="836613"/>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a:t>Configure </a:t>
            </a:r>
            <a:r>
              <a:rPr lang="en-US" b="1"/>
              <a:t>TX clock source</a:t>
            </a:r>
            <a:endParaRPr b="1"/>
          </a:p>
        </p:txBody>
      </p:sp>
      <p:grpSp>
        <p:nvGrpSpPr>
          <p:cNvPr id="923" name="Google Shape;923;p9"/>
          <p:cNvGrpSpPr/>
          <p:nvPr/>
        </p:nvGrpSpPr>
        <p:grpSpPr>
          <a:xfrm>
            <a:off x="907432" y="1424102"/>
            <a:ext cx="752871" cy="712130"/>
            <a:chOff x="1534251" y="1366981"/>
            <a:chExt cx="752871" cy="712130"/>
          </a:xfrm>
        </p:grpSpPr>
        <p:pic>
          <p:nvPicPr>
            <p:cNvPr id="924" name="Google Shape;924;p9"/>
            <p:cNvPicPr preferRelativeResize="0"/>
            <p:nvPr/>
          </p:nvPicPr>
          <p:blipFill rotWithShape="1">
            <a:blip r:embed="rId5">
              <a:alphaModFix/>
            </a:blip>
            <a:srcRect/>
            <a:stretch/>
          </p:blipFill>
          <p:spPr>
            <a:xfrm rot="3596860">
              <a:off x="1670560" y="1427076"/>
              <a:ext cx="480253" cy="591940"/>
            </a:xfrm>
            <a:prstGeom prst="rect">
              <a:avLst/>
            </a:prstGeom>
            <a:noFill/>
            <a:ln>
              <a:noFill/>
            </a:ln>
          </p:spPr>
        </p:pic>
        <p:sp>
          <p:nvSpPr>
            <p:cNvPr id="925" name="Google Shape;925;p9"/>
            <p:cNvSpPr txBox="1"/>
            <p:nvPr/>
          </p:nvSpPr>
          <p:spPr>
            <a:xfrm>
              <a:off x="1694640"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pic>
        <p:nvPicPr>
          <p:cNvPr id="926" name="Google Shape;926;p9"/>
          <p:cNvPicPr preferRelativeResize="0"/>
          <p:nvPr/>
        </p:nvPicPr>
        <p:blipFill rotWithShape="1">
          <a:blip r:embed="rId6">
            <a:alphaModFix/>
          </a:blip>
          <a:srcRect/>
          <a:stretch/>
        </p:blipFill>
        <p:spPr>
          <a:xfrm>
            <a:off x="5667" y="2818352"/>
            <a:ext cx="3420000" cy="1999975"/>
          </a:xfrm>
          <a:prstGeom prst="rect">
            <a:avLst/>
          </a:prstGeom>
          <a:noFill/>
          <a:ln>
            <a:noFill/>
          </a:ln>
        </p:spPr>
      </p:pic>
      <p:grpSp>
        <p:nvGrpSpPr>
          <p:cNvPr id="927" name="Google Shape;927;p9"/>
          <p:cNvGrpSpPr/>
          <p:nvPr/>
        </p:nvGrpSpPr>
        <p:grpSpPr>
          <a:xfrm>
            <a:off x="774082" y="5585713"/>
            <a:ext cx="752871" cy="712130"/>
            <a:chOff x="1534251" y="1366981"/>
            <a:chExt cx="752871" cy="712130"/>
          </a:xfrm>
        </p:grpSpPr>
        <p:pic>
          <p:nvPicPr>
            <p:cNvPr id="928" name="Google Shape;928;p9"/>
            <p:cNvPicPr preferRelativeResize="0"/>
            <p:nvPr/>
          </p:nvPicPr>
          <p:blipFill rotWithShape="1">
            <a:blip r:embed="rId5">
              <a:alphaModFix/>
            </a:blip>
            <a:srcRect/>
            <a:stretch/>
          </p:blipFill>
          <p:spPr>
            <a:xfrm rot="3596860">
              <a:off x="1670560" y="1427076"/>
              <a:ext cx="480253" cy="591940"/>
            </a:xfrm>
            <a:prstGeom prst="rect">
              <a:avLst/>
            </a:prstGeom>
            <a:noFill/>
            <a:ln>
              <a:noFill/>
            </a:ln>
          </p:spPr>
        </p:pic>
        <p:sp>
          <p:nvSpPr>
            <p:cNvPr id="929" name="Google Shape;929;p9"/>
            <p:cNvSpPr txBox="1"/>
            <p:nvPr/>
          </p:nvSpPr>
          <p:spPr>
            <a:xfrm>
              <a:off x="1694640"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2</a:t>
              </a:r>
              <a:endParaRPr sz="1200">
                <a:solidFill>
                  <a:srgbClr val="3E1FF5"/>
                </a:solidFill>
                <a:latin typeface="Arial"/>
                <a:ea typeface="Arial"/>
                <a:cs typeface="Arial"/>
                <a:sym typeface="Arial"/>
              </a:endParaRPr>
            </a:p>
          </p:txBody>
        </p:sp>
      </p:grpSp>
      <p:grpSp>
        <p:nvGrpSpPr>
          <p:cNvPr id="930" name="Google Shape;930;p9"/>
          <p:cNvGrpSpPr/>
          <p:nvPr/>
        </p:nvGrpSpPr>
        <p:grpSpPr>
          <a:xfrm>
            <a:off x="1203401" y="5672980"/>
            <a:ext cx="752871" cy="712130"/>
            <a:chOff x="1534251" y="1366981"/>
            <a:chExt cx="752871" cy="712130"/>
          </a:xfrm>
        </p:grpSpPr>
        <p:pic>
          <p:nvPicPr>
            <p:cNvPr id="931" name="Google Shape;931;p9"/>
            <p:cNvPicPr preferRelativeResize="0"/>
            <p:nvPr/>
          </p:nvPicPr>
          <p:blipFill rotWithShape="1">
            <a:blip r:embed="rId5">
              <a:alphaModFix/>
            </a:blip>
            <a:srcRect/>
            <a:stretch/>
          </p:blipFill>
          <p:spPr>
            <a:xfrm rot="3596860">
              <a:off x="1670560" y="1427076"/>
              <a:ext cx="480253" cy="591940"/>
            </a:xfrm>
            <a:prstGeom prst="rect">
              <a:avLst/>
            </a:prstGeom>
            <a:noFill/>
            <a:ln>
              <a:noFill/>
            </a:ln>
          </p:spPr>
        </p:pic>
        <p:sp>
          <p:nvSpPr>
            <p:cNvPr id="932" name="Google Shape;932;p9"/>
            <p:cNvSpPr txBox="1"/>
            <p:nvPr/>
          </p:nvSpPr>
          <p:spPr>
            <a:xfrm>
              <a:off x="1694640"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4</a:t>
              </a:r>
              <a:endParaRPr/>
            </a:p>
          </p:txBody>
        </p:sp>
      </p:grpSp>
      <p:grpSp>
        <p:nvGrpSpPr>
          <p:cNvPr id="933" name="Google Shape;933;p9"/>
          <p:cNvGrpSpPr/>
          <p:nvPr/>
        </p:nvGrpSpPr>
        <p:grpSpPr>
          <a:xfrm>
            <a:off x="895897" y="3452190"/>
            <a:ext cx="752871" cy="712130"/>
            <a:chOff x="1534251" y="1366981"/>
            <a:chExt cx="752871" cy="712130"/>
          </a:xfrm>
        </p:grpSpPr>
        <p:pic>
          <p:nvPicPr>
            <p:cNvPr id="934" name="Google Shape;934;p9"/>
            <p:cNvPicPr preferRelativeResize="0"/>
            <p:nvPr/>
          </p:nvPicPr>
          <p:blipFill rotWithShape="1">
            <a:blip r:embed="rId5">
              <a:alphaModFix/>
            </a:blip>
            <a:srcRect/>
            <a:stretch/>
          </p:blipFill>
          <p:spPr>
            <a:xfrm rot="3596860">
              <a:off x="1670560" y="1427076"/>
              <a:ext cx="480253" cy="591940"/>
            </a:xfrm>
            <a:prstGeom prst="rect">
              <a:avLst/>
            </a:prstGeom>
            <a:noFill/>
            <a:ln>
              <a:noFill/>
            </a:ln>
          </p:spPr>
        </p:pic>
        <p:sp>
          <p:nvSpPr>
            <p:cNvPr id="935" name="Google Shape;935;p9"/>
            <p:cNvSpPr txBox="1"/>
            <p:nvPr/>
          </p:nvSpPr>
          <p:spPr>
            <a:xfrm>
              <a:off x="1694640"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3</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pic>
        <p:nvPicPr>
          <p:cNvPr id="940" name="Google Shape;940;p10"/>
          <p:cNvPicPr preferRelativeResize="0"/>
          <p:nvPr/>
        </p:nvPicPr>
        <p:blipFill rotWithShape="1">
          <a:blip r:embed="rId3">
            <a:alphaModFix/>
          </a:blip>
          <a:srcRect/>
          <a:stretch/>
        </p:blipFill>
        <p:spPr>
          <a:xfrm>
            <a:off x="4674187" y="1341345"/>
            <a:ext cx="4320000" cy="2587669"/>
          </a:xfrm>
          <a:prstGeom prst="rect">
            <a:avLst/>
          </a:prstGeom>
          <a:noFill/>
          <a:ln>
            <a:noFill/>
          </a:ln>
        </p:spPr>
      </p:pic>
      <p:sp>
        <p:nvSpPr>
          <p:cNvPr id="941" name="Google Shape;941;p10"/>
          <p:cNvSpPr txBox="1">
            <a:spLocks noGrp="1"/>
          </p:cNvSpPr>
          <p:nvPr>
            <p:ph type="body" idx="1"/>
          </p:nvPr>
        </p:nvSpPr>
        <p:spPr>
          <a:xfrm>
            <a:off x="457200" y="4184650"/>
            <a:ext cx="8220075" cy="2196677"/>
          </a:xfrm>
          <a:prstGeom prst="rect">
            <a:avLst/>
          </a:prstGeom>
          <a:noFill/>
          <a:ln w="9525" cap="flat" cmpd="sng">
            <a:solidFill>
              <a:schemeClr val="lt1"/>
            </a:solidFill>
            <a:prstDash val="solid"/>
            <a:round/>
            <a:headEnd type="none" w="sm" len="sm"/>
            <a:tailEnd type="none" w="sm" len="sm"/>
          </a:ln>
        </p:spPr>
        <p:txBody>
          <a:bodyPr spcFirstLastPara="1" wrap="square" lIns="50750" tIns="50750" rIns="90000" bIns="50750" anchor="t" anchorCtr="0">
            <a:noAutofit/>
          </a:bodyPr>
          <a:lstStyle/>
          <a:p>
            <a:pPr marL="0" lvl="0" indent="0" algn="l" rtl="0">
              <a:spcBef>
                <a:spcPts val="0"/>
              </a:spcBef>
              <a:spcAft>
                <a:spcPts val="0"/>
              </a:spcAft>
              <a:buSzPts val="1530"/>
              <a:buNone/>
            </a:pPr>
            <a:r>
              <a:rPr lang="en-US" dirty="0"/>
              <a:t>In </a:t>
            </a:r>
            <a:r>
              <a:rPr lang="en-US" b="1" dirty="0"/>
              <a:t>Tester A </a:t>
            </a:r>
            <a:r>
              <a:rPr lang="en-US" dirty="0"/>
              <a:t>configure the type of test:</a:t>
            </a:r>
            <a:endParaRPr dirty="0"/>
          </a:p>
          <a:p>
            <a:pPr marL="342900" lvl="0" indent="-342900" algn="l" rtl="0">
              <a:spcBef>
                <a:spcPts val="500"/>
              </a:spcBef>
              <a:spcAft>
                <a:spcPts val="0"/>
              </a:spcAft>
              <a:buSzPts val="1530"/>
              <a:buFont typeface="Century Gothic"/>
              <a:buAutoNum type="arabicPeriod"/>
            </a:pPr>
            <a:r>
              <a:rPr lang="en-US" u="sng" dirty="0"/>
              <a:t>Test</a:t>
            </a:r>
            <a:r>
              <a:rPr lang="en-US" dirty="0"/>
              <a:t> &gt; </a:t>
            </a:r>
            <a:r>
              <a:rPr lang="en-US" u="sng" dirty="0"/>
              <a:t>Delay test</a:t>
            </a:r>
            <a:r>
              <a:rPr lang="en-US" dirty="0"/>
              <a:t> &gt; </a:t>
            </a:r>
            <a:r>
              <a:rPr lang="en-US" u="sng" dirty="0"/>
              <a:t>Enable</a:t>
            </a:r>
            <a:r>
              <a:rPr lang="en-US" dirty="0"/>
              <a:t> := </a:t>
            </a:r>
            <a:r>
              <a:rPr lang="en-US" i="1" dirty="0"/>
              <a:t>Yes</a:t>
            </a:r>
            <a:endParaRPr dirty="0"/>
          </a:p>
          <a:p>
            <a:pPr marL="342900" lvl="0" indent="-342900" algn="l" rtl="0">
              <a:spcBef>
                <a:spcPts val="500"/>
              </a:spcBef>
              <a:spcAft>
                <a:spcPts val="0"/>
              </a:spcAft>
              <a:buSzPts val="1530"/>
              <a:buFont typeface="Century Gothic"/>
              <a:buAutoNum type="arabicPeriod"/>
            </a:pPr>
            <a:r>
              <a:rPr lang="en-US" u="sng" dirty="0"/>
              <a:t>Test</a:t>
            </a:r>
            <a:r>
              <a:rPr lang="en-US" dirty="0"/>
              <a:t> &gt;</a:t>
            </a:r>
            <a:r>
              <a:rPr lang="en-US" u="sng" dirty="0"/>
              <a:t> Delay test</a:t>
            </a:r>
            <a:r>
              <a:rPr lang="en-US" dirty="0"/>
              <a:t> &gt; </a:t>
            </a:r>
            <a:r>
              <a:rPr lang="en-US" u="sng" dirty="0"/>
              <a:t>Measurement mode</a:t>
            </a:r>
            <a:r>
              <a:rPr lang="en-US" dirty="0"/>
              <a:t> := </a:t>
            </a:r>
            <a:r>
              <a:rPr lang="en-US" i="1" dirty="0"/>
              <a:t>Round trip</a:t>
            </a:r>
          </a:p>
          <a:p>
            <a:pPr marL="342900" indent="-342900">
              <a:buFont typeface="Century Gothic"/>
              <a:buAutoNum type="arabicPeriod"/>
            </a:pPr>
            <a:r>
              <a:rPr lang="en-US" dirty="0"/>
              <a:t>No special settings are required in Tester B</a:t>
            </a:r>
          </a:p>
        </p:txBody>
      </p:sp>
      <p:sp>
        <p:nvSpPr>
          <p:cNvPr id="942" name="Google Shape;942;p10"/>
          <p:cNvSpPr txBox="1">
            <a:spLocks noGrp="1"/>
          </p:cNvSpPr>
          <p:nvPr>
            <p:ph type="title" idx="4294967295"/>
          </p:nvPr>
        </p:nvSpPr>
        <p:spPr>
          <a:xfrm>
            <a:off x="0" y="0"/>
            <a:ext cx="9134475" cy="827088"/>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b="1"/>
              <a:t>Enable</a:t>
            </a:r>
            <a:r>
              <a:rPr lang="en-US"/>
              <a:t> the RTD test</a:t>
            </a:r>
            <a:endParaRPr/>
          </a:p>
        </p:txBody>
      </p:sp>
      <p:pic>
        <p:nvPicPr>
          <p:cNvPr id="943" name="Google Shape;943;p10"/>
          <p:cNvPicPr preferRelativeResize="0"/>
          <p:nvPr/>
        </p:nvPicPr>
        <p:blipFill rotWithShape="1">
          <a:blip r:embed="rId4">
            <a:alphaModFix/>
          </a:blip>
          <a:srcRect/>
          <a:stretch/>
        </p:blipFill>
        <p:spPr>
          <a:xfrm>
            <a:off x="149094" y="1341344"/>
            <a:ext cx="4320000" cy="2595244"/>
          </a:xfrm>
          <a:prstGeom prst="rect">
            <a:avLst/>
          </a:prstGeom>
          <a:noFill/>
          <a:ln>
            <a:noFill/>
          </a:ln>
          <a:effectLst>
            <a:outerShdw blurRad="190500" algn="tl" rotWithShape="0">
              <a:srgbClr val="000000">
                <a:alpha val="69803"/>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pic>
        <p:nvPicPr>
          <p:cNvPr id="948" name="Google Shape;948;p11"/>
          <p:cNvPicPr preferRelativeResize="0"/>
          <p:nvPr/>
        </p:nvPicPr>
        <p:blipFill rotWithShape="1">
          <a:blip r:embed="rId3">
            <a:alphaModFix/>
          </a:blip>
          <a:srcRect/>
          <a:stretch/>
        </p:blipFill>
        <p:spPr>
          <a:xfrm>
            <a:off x="3923215" y="1078527"/>
            <a:ext cx="4320000" cy="2610337"/>
          </a:xfrm>
          <a:prstGeom prst="rect">
            <a:avLst/>
          </a:prstGeom>
          <a:noFill/>
          <a:ln>
            <a:noFill/>
          </a:ln>
          <a:effectLst>
            <a:outerShdw blurRad="190500" algn="tl" rotWithShape="0">
              <a:srgbClr val="000000">
                <a:alpha val="69803"/>
              </a:srgbClr>
            </a:outerShdw>
          </a:effectLst>
        </p:spPr>
      </p:pic>
      <p:sp>
        <p:nvSpPr>
          <p:cNvPr id="949" name="Google Shape;949;p11"/>
          <p:cNvSpPr txBox="1">
            <a:spLocks noGrp="1"/>
          </p:cNvSpPr>
          <p:nvPr>
            <p:ph type="body" idx="1"/>
          </p:nvPr>
        </p:nvSpPr>
        <p:spPr>
          <a:xfrm>
            <a:off x="273811" y="4032510"/>
            <a:ext cx="8220075" cy="2287680"/>
          </a:xfrm>
          <a:prstGeom prst="rect">
            <a:avLst/>
          </a:prstGeom>
          <a:noFill/>
          <a:ln w="9525" cap="flat" cmpd="sng">
            <a:solidFill>
              <a:schemeClr val="lt1"/>
            </a:solidFill>
            <a:prstDash val="solid"/>
            <a:round/>
            <a:headEnd type="none" w="sm" len="sm"/>
            <a:tailEnd type="none" w="sm" len="sm"/>
          </a:ln>
        </p:spPr>
        <p:txBody>
          <a:bodyPr spcFirstLastPara="1" wrap="square" lIns="50750" tIns="50750" rIns="90000" bIns="50750" anchor="t" anchorCtr="0">
            <a:noAutofit/>
          </a:bodyPr>
          <a:lstStyle/>
          <a:p>
            <a:pPr marL="0" lvl="0" indent="0" algn="l" rtl="0">
              <a:spcBef>
                <a:spcPts val="0"/>
              </a:spcBef>
              <a:spcAft>
                <a:spcPts val="0"/>
              </a:spcAft>
              <a:buSzPts val="1530"/>
              <a:buNone/>
            </a:pPr>
            <a:r>
              <a:rPr lang="en-US" dirty="0"/>
              <a:t>It is necessary to cancel the intrinsic delay </a:t>
            </a:r>
            <a:br>
              <a:rPr lang="en-US" dirty="0"/>
            </a:br>
            <a:r>
              <a:rPr lang="en-US" dirty="0"/>
              <a:t>of the tester that may modify the results:</a:t>
            </a:r>
            <a:endParaRPr dirty="0"/>
          </a:p>
          <a:p>
            <a:pPr marL="342900" lvl="0" indent="-342900" algn="l" rtl="0">
              <a:spcBef>
                <a:spcPts val="500"/>
              </a:spcBef>
              <a:spcAft>
                <a:spcPts val="0"/>
              </a:spcAft>
              <a:buSzPts val="1530"/>
              <a:buFont typeface="Century Gothic"/>
              <a:buAutoNum type="arabicPeriod"/>
            </a:pPr>
            <a:r>
              <a:rPr lang="en-US" dirty="0"/>
              <a:t>Disconnect the unit from the network </a:t>
            </a:r>
            <a:br>
              <a:rPr lang="en-US" dirty="0"/>
            </a:br>
            <a:r>
              <a:rPr lang="en-US" dirty="0"/>
              <a:t>and loop </a:t>
            </a:r>
            <a:r>
              <a:rPr lang="en-US" dirty="0" err="1"/>
              <a:t>Tx</a:t>
            </a:r>
            <a:r>
              <a:rPr lang="en-US" dirty="0"/>
              <a:t> - Rx with a patch cord </a:t>
            </a:r>
            <a:endParaRPr dirty="0"/>
          </a:p>
          <a:p>
            <a:pPr marL="342900" lvl="0" indent="-342900" algn="l" rtl="0">
              <a:spcBef>
                <a:spcPts val="500"/>
              </a:spcBef>
              <a:spcAft>
                <a:spcPts val="0"/>
              </a:spcAft>
              <a:buSzPts val="1530"/>
              <a:buFont typeface="Century Gothic"/>
              <a:buAutoNum type="arabicPeriod"/>
            </a:pPr>
            <a:r>
              <a:rPr lang="en-US" u="sng" dirty="0"/>
              <a:t>Test</a:t>
            </a:r>
            <a:r>
              <a:rPr lang="en-US" dirty="0"/>
              <a:t> &gt; </a:t>
            </a:r>
            <a:r>
              <a:rPr lang="en-US" u="sng" dirty="0"/>
              <a:t>Delay test</a:t>
            </a:r>
            <a:r>
              <a:rPr lang="en-US" dirty="0"/>
              <a:t> &gt; </a:t>
            </a:r>
            <a:r>
              <a:rPr lang="en-US" u="sng" dirty="0"/>
              <a:t>Adjust zero offset</a:t>
            </a:r>
            <a:r>
              <a:rPr lang="en-US" dirty="0"/>
              <a:t> :=</a:t>
            </a:r>
            <a:r>
              <a:rPr lang="en-US" i="1" dirty="0"/>
              <a:t> Auto-calibrate  </a:t>
            </a:r>
            <a:endParaRPr dirty="0"/>
          </a:p>
          <a:p>
            <a:pPr marL="342900" lvl="0" indent="-342900" algn="l" rtl="0">
              <a:spcBef>
                <a:spcPts val="500"/>
              </a:spcBef>
              <a:spcAft>
                <a:spcPts val="0"/>
              </a:spcAft>
              <a:buSzPts val="1530"/>
              <a:buFont typeface="Century Gothic"/>
              <a:buAutoNum type="arabicPeriod"/>
            </a:pPr>
            <a:r>
              <a:rPr lang="en-US" dirty="0"/>
              <a:t>Go to </a:t>
            </a:r>
            <a:r>
              <a:rPr lang="en-US" u="sng" dirty="0"/>
              <a:t>Results</a:t>
            </a:r>
            <a:r>
              <a:rPr lang="en-US" dirty="0"/>
              <a:t> &gt; </a:t>
            </a:r>
            <a:r>
              <a:rPr lang="en-US" u="sng" dirty="0"/>
              <a:t>Delay</a:t>
            </a:r>
            <a:r>
              <a:rPr lang="en-US" dirty="0"/>
              <a:t> (All delay parameters shall be zero)</a:t>
            </a:r>
            <a:endParaRPr dirty="0"/>
          </a:p>
          <a:p>
            <a:pPr marL="342900" lvl="0" indent="-342900" algn="l" rtl="0">
              <a:spcBef>
                <a:spcPts val="500"/>
              </a:spcBef>
              <a:spcAft>
                <a:spcPts val="0"/>
              </a:spcAft>
              <a:buSzPts val="1530"/>
              <a:buFont typeface="Century Gothic"/>
              <a:buAutoNum type="arabicPeriod"/>
            </a:pPr>
            <a:r>
              <a:rPr lang="en-US" dirty="0"/>
              <a:t>Once you have set the zero offset in Tester A, reconnect to the network</a:t>
            </a:r>
            <a:endParaRPr dirty="0"/>
          </a:p>
          <a:p>
            <a:pPr marL="342900" lvl="0" indent="-342900" algn="l" rtl="0">
              <a:spcBef>
                <a:spcPts val="500"/>
              </a:spcBef>
              <a:spcAft>
                <a:spcPts val="0"/>
              </a:spcAft>
              <a:buSzPts val="1530"/>
              <a:buFont typeface="Century Gothic"/>
              <a:buAutoNum type="arabicPeriod"/>
            </a:pPr>
            <a:r>
              <a:rPr lang="en-US" dirty="0"/>
              <a:t>No special settings are required in Tester B</a:t>
            </a:r>
            <a:endParaRPr dirty="0"/>
          </a:p>
          <a:p>
            <a:pPr marL="342900" lvl="0" indent="-245745" algn="l" rtl="0">
              <a:spcBef>
                <a:spcPts val="500"/>
              </a:spcBef>
              <a:spcAft>
                <a:spcPts val="0"/>
              </a:spcAft>
              <a:buSzPts val="1530"/>
              <a:buFont typeface="Century Gothic"/>
              <a:buNone/>
            </a:pPr>
            <a:endParaRPr dirty="0"/>
          </a:p>
          <a:p>
            <a:pPr marL="0" lvl="0" indent="0" algn="l" rtl="0">
              <a:spcBef>
                <a:spcPts val="500"/>
              </a:spcBef>
              <a:spcAft>
                <a:spcPts val="0"/>
              </a:spcAft>
              <a:buSzPts val="1530"/>
              <a:buNone/>
            </a:pPr>
            <a:endParaRPr dirty="0"/>
          </a:p>
        </p:txBody>
      </p:sp>
      <p:sp>
        <p:nvSpPr>
          <p:cNvPr id="950" name="Google Shape;950;p11"/>
          <p:cNvSpPr txBox="1">
            <a:spLocks noGrp="1"/>
          </p:cNvSpPr>
          <p:nvPr>
            <p:ph type="title" idx="4294967295"/>
          </p:nvPr>
        </p:nvSpPr>
        <p:spPr>
          <a:xfrm>
            <a:off x="0" y="0"/>
            <a:ext cx="9144000" cy="836613"/>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a:t>Adjust to </a:t>
            </a:r>
            <a:r>
              <a:rPr lang="en-US" b="1"/>
              <a:t>Zero</a:t>
            </a:r>
            <a:endParaRPr b="1"/>
          </a:p>
        </p:txBody>
      </p:sp>
      <p:pic>
        <p:nvPicPr>
          <p:cNvPr id="951" name="Google Shape;951;p11"/>
          <p:cNvPicPr preferRelativeResize="0"/>
          <p:nvPr/>
        </p:nvPicPr>
        <p:blipFill rotWithShape="1">
          <a:blip r:embed="rId4">
            <a:alphaModFix/>
          </a:blip>
          <a:srcRect/>
          <a:stretch/>
        </p:blipFill>
        <p:spPr>
          <a:xfrm>
            <a:off x="974526" y="2132548"/>
            <a:ext cx="2237413" cy="1508953"/>
          </a:xfrm>
          <a:prstGeom prst="rect">
            <a:avLst/>
          </a:prstGeom>
          <a:noFill/>
          <a:ln>
            <a:noFill/>
          </a:ln>
        </p:spPr>
      </p:pic>
      <p:sp>
        <p:nvSpPr>
          <p:cNvPr id="952" name="Google Shape;952;p11"/>
          <p:cNvSpPr/>
          <p:nvPr/>
        </p:nvSpPr>
        <p:spPr>
          <a:xfrm>
            <a:off x="2122654" y="1624721"/>
            <a:ext cx="702137" cy="775097"/>
          </a:xfrm>
          <a:prstGeom prst="arc">
            <a:avLst>
              <a:gd name="adj1" fmla="val 6235570"/>
              <a:gd name="adj2" fmla="val 4659653"/>
            </a:avLst>
          </a:prstGeom>
          <a:noFill/>
          <a:ln w="25400" cap="flat" cmpd="sng">
            <a:solidFill>
              <a:srgbClr val="FFC0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pic>
        <p:nvPicPr>
          <p:cNvPr id="953" name="Google Shape;953;p11"/>
          <p:cNvPicPr preferRelativeResize="0"/>
          <p:nvPr/>
        </p:nvPicPr>
        <p:blipFill rotWithShape="1">
          <a:blip r:embed="rId5">
            <a:alphaModFix/>
          </a:blip>
          <a:srcRect/>
          <a:stretch/>
        </p:blipFill>
        <p:spPr>
          <a:xfrm>
            <a:off x="4743582" y="2605146"/>
            <a:ext cx="4320000" cy="2611465"/>
          </a:xfrm>
          <a:prstGeom prst="rect">
            <a:avLst/>
          </a:prstGeom>
          <a:noFill/>
          <a:ln>
            <a:noFill/>
          </a:ln>
          <a:effectLst>
            <a:outerShdw blurRad="190500" algn="tl" rotWithShape="0">
              <a:srgbClr val="000000">
                <a:alpha val="69803"/>
              </a:srgbClr>
            </a:outerShdw>
          </a:effectLst>
        </p:spPr>
      </p:pic>
      <p:grpSp>
        <p:nvGrpSpPr>
          <p:cNvPr id="954" name="Google Shape;954;p11"/>
          <p:cNvGrpSpPr/>
          <p:nvPr/>
        </p:nvGrpSpPr>
        <p:grpSpPr>
          <a:xfrm>
            <a:off x="6870251" y="2354005"/>
            <a:ext cx="661687" cy="599170"/>
            <a:chOff x="2428577" y="858424"/>
            <a:chExt cx="661687" cy="599170"/>
          </a:xfrm>
        </p:grpSpPr>
        <p:pic>
          <p:nvPicPr>
            <p:cNvPr id="955" name="Google Shape;955;p11"/>
            <p:cNvPicPr preferRelativeResize="0"/>
            <p:nvPr/>
          </p:nvPicPr>
          <p:blipFill rotWithShape="1">
            <a:blip r:embed="rId6">
              <a:alphaModFix/>
            </a:blip>
            <a:srcRect/>
            <a:stretch/>
          </p:blipFill>
          <p:spPr>
            <a:xfrm>
              <a:off x="2428577" y="1014948"/>
              <a:ext cx="661687" cy="442646"/>
            </a:xfrm>
            <a:prstGeom prst="rect">
              <a:avLst/>
            </a:prstGeom>
            <a:noFill/>
            <a:ln>
              <a:noFill/>
            </a:ln>
          </p:spPr>
        </p:pic>
        <p:sp>
          <p:nvSpPr>
            <p:cNvPr id="956" name="Google Shape;956;p11"/>
            <p:cNvSpPr txBox="1"/>
            <p:nvPr/>
          </p:nvSpPr>
          <p:spPr>
            <a:xfrm>
              <a:off x="2647190" y="85842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3</a:t>
              </a:r>
              <a:endParaRPr sz="1200">
                <a:solidFill>
                  <a:srgbClr val="3E1FF5"/>
                </a:solidFill>
                <a:latin typeface="Arial"/>
                <a:ea typeface="Arial"/>
                <a:cs typeface="Arial"/>
                <a:sym typeface="Arial"/>
              </a:endParaRPr>
            </a:p>
          </p:txBody>
        </p:sp>
      </p:grpSp>
      <p:grpSp>
        <p:nvGrpSpPr>
          <p:cNvPr id="957" name="Google Shape;957;p11"/>
          <p:cNvGrpSpPr/>
          <p:nvPr/>
        </p:nvGrpSpPr>
        <p:grpSpPr>
          <a:xfrm>
            <a:off x="5198713" y="2289380"/>
            <a:ext cx="752871" cy="712130"/>
            <a:chOff x="1627051" y="1351168"/>
            <a:chExt cx="752871" cy="712130"/>
          </a:xfrm>
        </p:grpSpPr>
        <p:pic>
          <p:nvPicPr>
            <p:cNvPr id="958" name="Google Shape;958;p11"/>
            <p:cNvPicPr preferRelativeResize="0"/>
            <p:nvPr/>
          </p:nvPicPr>
          <p:blipFill rotWithShape="1">
            <a:blip r:embed="rId7">
              <a:alphaModFix/>
            </a:blip>
            <a:srcRect/>
            <a:stretch/>
          </p:blipFill>
          <p:spPr>
            <a:xfrm rot="3596860">
              <a:off x="1763360" y="1411263"/>
              <a:ext cx="480253" cy="591940"/>
            </a:xfrm>
            <a:prstGeom prst="rect">
              <a:avLst/>
            </a:prstGeom>
            <a:noFill/>
            <a:ln>
              <a:noFill/>
            </a:ln>
          </p:spPr>
        </p:pic>
        <p:sp>
          <p:nvSpPr>
            <p:cNvPr id="959" name="Google Shape;959;p11"/>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2</a:t>
              </a:r>
              <a:endParaRPr/>
            </a:p>
          </p:txBody>
        </p:sp>
      </p:grpSp>
      <p:grpSp>
        <p:nvGrpSpPr>
          <p:cNvPr id="960" name="Google Shape;960;p11"/>
          <p:cNvGrpSpPr/>
          <p:nvPr/>
        </p:nvGrpSpPr>
        <p:grpSpPr>
          <a:xfrm>
            <a:off x="1302287" y="1533378"/>
            <a:ext cx="661687" cy="599170"/>
            <a:chOff x="2428577" y="858424"/>
            <a:chExt cx="661687" cy="599170"/>
          </a:xfrm>
        </p:grpSpPr>
        <p:pic>
          <p:nvPicPr>
            <p:cNvPr id="961" name="Google Shape;961;p11"/>
            <p:cNvPicPr preferRelativeResize="0"/>
            <p:nvPr/>
          </p:nvPicPr>
          <p:blipFill rotWithShape="1">
            <a:blip r:embed="rId6">
              <a:alphaModFix/>
            </a:blip>
            <a:srcRect/>
            <a:stretch/>
          </p:blipFill>
          <p:spPr>
            <a:xfrm>
              <a:off x="2428577" y="1014948"/>
              <a:ext cx="661687" cy="442646"/>
            </a:xfrm>
            <a:prstGeom prst="rect">
              <a:avLst/>
            </a:prstGeom>
            <a:noFill/>
            <a:ln>
              <a:noFill/>
            </a:ln>
          </p:spPr>
        </p:pic>
        <p:sp>
          <p:nvSpPr>
            <p:cNvPr id="962" name="Google Shape;962;p11"/>
            <p:cNvSpPr txBox="1"/>
            <p:nvPr/>
          </p:nvSpPr>
          <p:spPr>
            <a:xfrm>
              <a:off x="2647190" y="85842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a:p>
          </p:txBody>
        </p:sp>
      </p:grpSp>
      <p:sp>
        <p:nvSpPr>
          <p:cNvPr id="4" name="Google Shape;1057;p16">
            <a:extLst>
              <a:ext uri="{FF2B5EF4-FFF2-40B4-BE49-F238E27FC236}">
                <a16:creationId xmlns:a16="http://schemas.microsoft.com/office/drawing/2014/main" id="{396F4303-DE2C-BC48-BA59-5A10B713F4F6}"/>
              </a:ext>
            </a:extLst>
          </p:cNvPr>
          <p:cNvSpPr/>
          <p:nvPr/>
        </p:nvSpPr>
        <p:spPr>
          <a:xfrm>
            <a:off x="6259371" y="3135134"/>
            <a:ext cx="1713920" cy="710254"/>
          </a:xfrm>
          <a:prstGeom prst="roundRect">
            <a:avLst>
              <a:gd name="adj" fmla="val 16667"/>
            </a:avLst>
          </a:prstGeom>
          <a:noFill/>
          <a:ln w="28575" cap="flat" cmpd="sng">
            <a:solidFill>
              <a:srgbClr val="FFFF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pic>
        <p:nvPicPr>
          <p:cNvPr id="10" name="Imagen 9">
            <a:extLst>
              <a:ext uri="{FF2B5EF4-FFF2-40B4-BE49-F238E27FC236}">
                <a16:creationId xmlns:a16="http://schemas.microsoft.com/office/drawing/2014/main" id="{170B5ABB-E502-6F5A-E504-A3D4E57A0416}"/>
              </a:ext>
            </a:extLst>
          </p:cNvPr>
          <p:cNvPicPr>
            <a:picLocks noChangeAspect="1"/>
          </p:cNvPicPr>
          <p:nvPr/>
        </p:nvPicPr>
        <p:blipFill>
          <a:blip r:embed="rId3"/>
          <a:stretch>
            <a:fillRect/>
          </a:stretch>
        </p:blipFill>
        <p:spPr>
          <a:xfrm>
            <a:off x="4711447" y="1327767"/>
            <a:ext cx="4320001" cy="2584372"/>
          </a:xfrm>
          <a:prstGeom prst="rect">
            <a:avLst/>
          </a:prstGeom>
        </p:spPr>
      </p:pic>
      <p:pic>
        <p:nvPicPr>
          <p:cNvPr id="967" name="Google Shape;967;p12"/>
          <p:cNvPicPr preferRelativeResize="0"/>
          <p:nvPr/>
        </p:nvPicPr>
        <p:blipFill rotWithShape="1">
          <a:blip r:embed="rId4">
            <a:alphaModFix/>
          </a:blip>
          <a:srcRect/>
          <a:stretch/>
        </p:blipFill>
        <p:spPr>
          <a:xfrm>
            <a:off x="211439" y="1295865"/>
            <a:ext cx="4320000" cy="2584430"/>
          </a:xfrm>
          <a:prstGeom prst="rect">
            <a:avLst/>
          </a:prstGeom>
          <a:noFill/>
          <a:ln>
            <a:noFill/>
          </a:ln>
          <a:effectLst>
            <a:outerShdw blurRad="190500" algn="tl" rotWithShape="0">
              <a:srgbClr val="000000">
                <a:alpha val="69803"/>
              </a:srgbClr>
            </a:outerShdw>
          </a:effectLst>
        </p:spPr>
      </p:pic>
      <p:sp>
        <p:nvSpPr>
          <p:cNvPr id="969" name="Google Shape;969;p12"/>
          <p:cNvSpPr txBox="1">
            <a:spLocks noGrp="1"/>
          </p:cNvSpPr>
          <p:nvPr>
            <p:ph type="body" idx="1"/>
          </p:nvPr>
        </p:nvSpPr>
        <p:spPr>
          <a:xfrm>
            <a:off x="457200" y="4269920"/>
            <a:ext cx="8220075" cy="2313207"/>
          </a:xfrm>
          <a:prstGeom prst="rect">
            <a:avLst/>
          </a:prstGeom>
          <a:noFill/>
          <a:ln>
            <a:noFill/>
          </a:ln>
        </p:spPr>
        <p:txBody>
          <a:bodyPr spcFirstLastPara="1" wrap="square" lIns="50750" tIns="50750" rIns="90000" bIns="50750" anchor="t" anchorCtr="0">
            <a:noAutofit/>
          </a:bodyPr>
          <a:lstStyle/>
          <a:p>
            <a:pPr marL="342900" lvl="0" indent="-342900" algn="l" rtl="0">
              <a:spcBef>
                <a:spcPts val="0"/>
              </a:spcBef>
              <a:spcAft>
                <a:spcPts val="0"/>
              </a:spcAft>
              <a:buSzPts val="1530"/>
              <a:buFont typeface="Century Gothic"/>
              <a:buAutoNum type="arabicPeriod"/>
            </a:pPr>
            <a:r>
              <a:rPr lang="en-US" dirty="0"/>
              <a:t>The test is now ready to start  then </a:t>
            </a:r>
            <a:r>
              <a:rPr lang="en-US" u="sng" dirty="0"/>
              <a:t>Press RUN</a:t>
            </a:r>
            <a:r>
              <a:rPr lang="en-US" dirty="0"/>
              <a:t> in Tester A</a:t>
            </a:r>
            <a:endParaRPr dirty="0"/>
          </a:p>
          <a:p>
            <a:pPr marL="0" lvl="0" indent="0" algn="l" rtl="0">
              <a:spcBef>
                <a:spcPts val="500"/>
              </a:spcBef>
              <a:spcAft>
                <a:spcPts val="0"/>
              </a:spcAft>
              <a:buSzPts val="1530"/>
              <a:buNone/>
            </a:pPr>
            <a:br>
              <a:rPr lang="en-US" u="sng" dirty="0"/>
            </a:br>
            <a:r>
              <a:rPr lang="en-US" dirty="0"/>
              <a:t>Check </a:t>
            </a:r>
            <a:r>
              <a:rPr lang="en-US" u="sng" dirty="0"/>
              <a:t>Delay</a:t>
            </a:r>
            <a:r>
              <a:rPr lang="en-US" dirty="0"/>
              <a:t> results at any time during the testing process:</a:t>
            </a:r>
            <a:endParaRPr dirty="0"/>
          </a:p>
          <a:p>
            <a:pPr marL="342900" lvl="0" indent="-342900" algn="l" rtl="0">
              <a:spcBef>
                <a:spcPts val="500"/>
              </a:spcBef>
              <a:spcAft>
                <a:spcPts val="0"/>
              </a:spcAft>
              <a:buSzPts val="1530"/>
              <a:buFont typeface="+mj-lt"/>
              <a:buAutoNum type="arabicPeriod" startAt="2"/>
            </a:pPr>
            <a:r>
              <a:rPr lang="en-US" u="sng" dirty="0"/>
              <a:t>Home</a:t>
            </a:r>
            <a:r>
              <a:rPr lang="en-US" dirty="0"/>
              <a:t>  &gt; </a:t>
            </a:r>
            <a:r>
              <a:rPr lang="en-US" u="sng" dirty="0"/>
              <a:t>Results</a:t>
            </a:r>
            <a:r>
              <a:rPr lang="en-US" dirty="0"/>
              <a:t> &gt; </a:t>
            </a:r>
            <a:r>
              <a:rPr lang="en-US" u="sng" dirty="0"/>
              <a:t>Delay test</a:t>
            </a:r>
            <a:endParaRPr u="sng" dirty="0"/>
          </a:p>
          <a:p>
            <a:pPr marL="0" lvl="0" indent="0" algn="l" rtl="0">
              <a:spcBef>
                <a:spcPts val="500"/>
              </a:spcBef>
              <a:spcAft>
                <a:spcPts val="0"/>
              </a:spcAft>
              <a:buSzPts val="1530"/>
              <a:buNone/>
            </a:pPr>
            <a:endParaRPr dirty="0"/>
          </a:p>
        </p:txBody>
      </p:sp>
      <p:sp>
        <p:nvSpPr>
          <p:cNvPr id="970" name="Google Shape;970;p12"/>
          <p:cNvSpPr txBox="1">
            <a:spLocks noGrp="1"/>
          </p:cNvSpPr>
          <p:nvPr>
            <p:ph type="title" idx="4294967295"/>
          </p:nvPr>
        </p:nvSpPr>
        <p:spPr>
          <a:xfrm>
            <a:off x="0" y="0"/>
            <a:ext cx="9144000" cy="836613"/>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a:t>Running the RTD test</a:t>
            </a:r>
            <a:endParaRPr/>
          </a:p>
        </p:txBody>
      </p:sp>
      <p:sp>
        <p:nvSpPr>
          <p:cNvPr id="974" name="Google Shape;974;p12"/>
          <p:cNvSpPr txBox="1"/>
          <p:nvPr/>
        </p:nvSpPr>
        <p:spPr>
          <a:xfrm>
            <a:off x="5757158" y="2257460"/>
            <a:ext cx="18473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rgbClr val="3E1FF5"/>
              </a:solidFill>
              <a:latin typeface="Arial"/>
              <a:ea typeface="Arial"/>
              <a:cs typeface="Arial"/>
              <a:sym typeface="Arial"/>
            </a:endParaRPr>
          </a:p>
        </p:txBody>
      </p:sp>
      <p:grpSp>
        <p:nvGrpSpPr>
          <p:cNvPr id="975" name="Google Shape;975;p12"/>
          <p:cNvGrpSpPr/>
          <p:nvPr/>
        </p:nvGrpSpPr>
        <p:grpSpPr>
          <a:xfrm>
            <a:off x="6959767" y="743147"/>
            <a:ext cx="661687" cy="583930"/>
            <a:chOff x="868104" y="811372"/>
            <a:chExt cx="661687" cy="583930"/>
          </a:xfrm>
        </p:grpSpPr>
        <p:pic>
          <p:nvPicPr>
            <p:cNvPr id="976" name="Google Shape;976;p12"/>
            <p:cNvPicPr preferRelativeResize="0"/>
            <p:nvPr/>
          </p:nvPicPr>
          <p:blipFill rotWithShape="1">
            <a:blip r:embed="rId5">
              <a:alphaModFix/>
            </a:blip>
            <a:srcRect/>
            <a:stretch/>
          </p:blipFill>
          <p:spPr>
            <a:xfrm>
              <a:off x="868104" y="952656"/>
              <a:ext cx="661687" cy="442646"/>
            </a:xfrm>
            <a:prstGeom prst="rect">
              <a:avLst/>
            </a:prstGeom>
            <a:noFill/>
            <a:ln>
              <a:noFill/>
            </a:ln>
          </p:spPr>
        </p:pic>
        <p:sp>
          <p:nvSpPr>
            <p:cNvPr id="977" name="Google Shape;977;p12"/>
            <p:cNvSpPr txBox="1"/>
            <p:nvPr/>
          </p:nvSpPr>
          <p:spPr>
            <a:xfrm>
              <a:off x="1086717" y="811372"/>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2</a:t>
              </a:r>
              <a:endParaRPr/>
            </a:p>
          </p:txBody>
        </p:sp>
      </p:grpSp>
      <p:grpSp>
        <p:nvGrpSpPr>
          <p:cNvPr id="2" name="Google Shape;957;p11">
            <a:extLst>
              <a:ext uri="{FF2B5EF4-FFF2-40B4-BE49-F238E27FC236}">
                <a16:creationId xmlns:a16="http://schemas.microsoft.com/office/drawing/2014/main" id="{693AA1CB-90D7-C926-08B6-0EF92B774C2D}"/>
              </a:ext>
            </a:extLst>
          </p:cNvPr>
          <p:cNvGrpSpPr/>
          <p:nvPr/>
        </p:nvGrpSpPr>
        <p:grpSpPr>
          <a:xfrm>
            <a:off x="7525" y="3509379"/>
            <a:ext cx="591940" cy="481667"/>
            <a:chOff x="1707517" y="1467106"/>
            <a:chExt cx="591940" cy="481667"/>
          </a:xfrm>
        </p:grpSpPr>
        <p:pic>
          <p:nvPicPr>
            <p:cNvPr id="3" name="Google Shape;958;p11">
              <a:extLst>
                <a:ext uri="{FF2B5EF4-FFF2-40B4-BE49-F238E27FC236}">
                  <a16:creationId xmlns:a16="http://schemas.microsoft.com/office/drawing/2014/main" id="{B53FF3F0-47ED-2C77-FFDE-855CD3ED8427}"/>
                </a:ext>
              </a:extLst>
            </p:cNvPr>
            <p:cNvPicPr preferRelativeResize="0"/>
            <p:nvPr/>
          </p:nvPicPr>
          <p:blipFill rotWithShape="1">
            <a:blip r:embed="rId6">
              <a:alphaModFix/>
            </a:blip>
            <a:srcRect/>
            <a:stretch/>
          </p:blipFill>
          <p:spPr>
            <a:xfrm rot="3596860">
              <a:off x="1763360" y="1411263"/>
              <a:ext cx="480253" cy="591940"/>
            </a:xfrm>
            <a:prstGeom prst="rect">
              <a:avLst/>
            </a:prstGeom>
            <a:noFill/>
            <a:ln>
              <a:noFill/>
            </a:ln>
          </p:spPr>
        </p:pic>
        <p:sp>
          <p:nvSpPr>
            <p:cNvPr id="4" name="Google Shape;959;p11">
              <a:extLst>
                <a:ext uri="{FF2B5EF4-FFF2-40B4-BE49-F238E27FC236}">
                  <a16:creationId xmlns:a16="http://schemas.microsoft.com/office/drawing/2014/main" id="{E9BE08F3-AA94-BA5A-7558-2FDBB284BEB5}"/>
                </a:ext>
              </a:extLst>
            </p:cNvPr>
            <p:cNvSpPr txBox="1"/>
            <p:nvPr/>
          </p:nvSpPr>
          <p:spPr>
            <a:xfrm>
              <a:off x="1776618" y="1671814"/>
              <a:ext cx="269626"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3E1FF5"/>
                  </a:solidFill>
                  <a:latin typeface="Arial"/>
                  <a:ea typeface="Arial"/>
                  <a:cs typeface="Arial"/>
                  <a:sym typeface="Arial"/>
                </a:rPr>
                <a:t>1</a:t>
              </a:r>
              <a:endParaRPr dirty="0"/>
            </a:p>
          </p:txBody>
        </p:sp>
      </p:grpSp>
      <p:grpSp>
        <p:nvGrpSpPr>
          <p:cNvPr id="5" name="Google Shape;957;p11">
            <a:extLst>
              <a:ext uri="{FF2B5EF4-FFF2-40B4-BE49-F238E27FC236}">
                <a16:creationId xmlns:a16="http://schemas.microsoft.com/office/drawing/2014/main" id="{C9457685-4D29-D9B1-57B3-CE0738C6D890}"/>
              </a:ext>
            </a:extLst>
          </p:cNvPr>
          <p:cNvGrpSpPr/>
          <p:nvPr/>
        </p:nvGrpSpPr>
        <p:grpSpPr>
          <a:xfrm>
            <a:off x="2192277" y="1683829"/>
            <a:ext cx="752871" cy="712130"/>
            <a:chOff x="1627051" y="1351168"/>
            <a:chExt cx="752871" cy="712130"/>
          </a:xfrm>
        </p:grpSpPr>
        <p:pic>
          <p:nvPicPr>
            <p:cNvPr id="6" name="Google Shape;958;p11">
              <a:extLst>
                <a:ext uri="{FF2B5EF4-FFF2-40B4-BE49-F238E27FC236}">
                  <a16:creationId xmlns:a16="http://schemas.microsoft.com/office/drawing/2014/main" id="{659AFE01-AA11-C62B-C51F-D0A574D13A1A}"/>
                </a:ext>
              </a:extLst>
            </p:cNvPr>
            <p:cNvPicPr preferRelativeResize="0"/>
            <p:nvPr/>
          </p:nvPicPr>
          <p:blipFill rotWithShape="1">
            <a:blip r:embed="rId6">
              <a:alphaModFix/>
            </a:blip>
            <a:srcRect/>
            <a:stretch/>
          </p:blipFill>
          <p:spPr>
            <a:xfrm rot="3596860">
              <a:off x="1763360" y="1411263"/>
              <a:ext cx="480253" cy="591940"/>
            </a:xfrm>
            <a:prstGeom prst="rect">
              <a:avLst/>
            </a:prstGeom>
            <a:noFill/>
            <a:ln>
              <a:noFill/>
            </a:ln>
          </p:spPr>
        </p:pic>
        <p:sp>
          <p:nvSpPr>
            <p:cNvPr id="7" name="Google Shape;959;p11">
              <a:extLst>
                <a:ext uri="{FF2B5EF4-FFF2-40B4-BE49-F238E27FC236}">
                  <a16:creationId xmlns:a16="http://schemas.microsoft.com/office/drawing/2014/main" id="{11E52C0B-FE09-1063-C1E7-546CDACA96B6}"/>
                </a:ext>
              </a:extLst>
            </p:cNvPr>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2</a:t>
              </a:r>
              <a:endParaRPr/>
            </a:p>
          </p:txBody>
        </p:sp>
      </p:grpSp>
      <p:sp>
        <p:nvSpPr>
          <p:cNvPr id="8" name="Google Shape;1057;p16">
            <a:extLst>
              <a:ext uri="{FF2B5EF4-FFF2-40B4-BE49-F238E27FC236}">
                <a16:creationId xmlns:a16="http://schemas.microsoft.com/office/drawing/2014/main" id="{C8C2EBC8-6610-64F9-4E64-A0DF56EE5F81}"/>
              </a:ext>
            </a:extLst>
          </p:cNvPr>
          <p:cNvSpPr/>
          <p:nvPr/>
        </p:nvSpPr>
        <p:spPr>
          <a:xfrm>
            <a:off x="6191491" y="1715019"/>
            <a:ext cx="2536873" cy="342381"/>
          </a:xfrm>
          <a:prstGeom prst="roundRect">
            <a:avLst>
              <a:gd name="adj" fmla="val 16667"/>
            </a:avLst>
          </a:prstGeom>
          <a:noFill/>
          <a:ln w="28575" cap="flat" cmpd="sng">
            <a:solidFill>
              <a:srgbClr val="FFFF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pic>
        <p:nvPicPr>
          <p:cNvPr id="982" name="Google Shape;982;p13"/>
          <p:cNvPicPr preferRelativeResize="0"/>
          <p:nvPr/>
        </p:nvPicPr>
        <p:blipFill rotWithShape="1">
          <a:blip r:embed="rId3">
            <a:alphaModFix/>
          </a:blip>
          <a:srcRect/>
          <a:stretch/>
        </p:blipFill>
        <p:spPr>
          <a:xfrm>
            <a:off x="180000" y="1080000"/>
            <a:ext cx="4320000" cy="2604944"/>
          </a:xfrm>
          <a:prstGeom prst="rect">
            <a:avLst/>
          </a:prstGeom>
          <a:noFill/>
          <a:ln>
            <a:noFill/>
          </a:ln>
          <a:effectLst>
            <a:outerShdw blurRad="190500" algn="tl" rotWithShape="0">
              <a:srgbClr val="000000">
                <a:alpha val="69803"/>
              </a:srgbClr>
            </a:outerShdw>
          </a:effectLst>
        </p:spPr>
      </p:pic>
      <p:pic>
        <p:nvPicPr>
          <p:cNvPr id="983" name="Google Shape;983;p13"/>
          <p:cNvPicPr preferRelativeResize="0"/>
          <p:nvPr/>
        </p:nvPicPr>
        <p:blipFill rotWithShape="1">
          <a:blip r:embed="rId4">
            <a:alphaModFix/>
          </a:blip>
          <a:srcRect/>
          <a:stretch/>
        </p:blipFill>
        <p:spPr>
          <a:xfrm>
            <a:off x="4649567" y="1080000"/>
            <a:ext cx="4320000" cy="2594158"/>
          </a:xfrm>
          <a:prstGeom prst="rect">
            <a:avLst/>
          </a:prstGeom>
          <a:noFill/>
          <a:ln>
            <a:noFill/>
          </a:ln>
          <a:effectLst>
            <a:outerShdw blurRad="190500" algn="tl" rotWithShape="0">
              <a:srgbClr val="000000">
                <a:alpha val="69803"/>
              </a:srgbClr>
            </a:outerShdw>
          </a:effectLst>
        </p:spPr>
      </p:pic>
      <p:sp>
        <p:nvSpPr>
          <p:cNvPr id="984" name="Google Shape;984;p13"/>
          <p:cNvSpPr txBox="1">
            <a:spLocks noGrp="1"/>
          </p:cNvSpPr>
          <p:nvPr>
            <p:ph type="body" idx="1"/>
          </p:nvPr>
        </p:nvSpPr>
        <p:spPr>
          <a:xfrm>
            <a:off x="406752" y="4067503"/>
            <a:ext cx="8655267" cy="2340181"/>
          </a:xfrm>
          <a:prstGeom prst="rect">
            <a:avLst/>
          </a:prstGeom>
          <a:noFill/>
          <a:ln>
            <a:noFill/>
          </a:ln>
        </p:spPr>
        <p:txBody>
          <a:bodyPr spcFirstLastPara="1" wrap="square" lIns="50750" tIns="50750" rIns="90000" bIns="50750" anchor="t" anchorCtr="0">
            <a:noAutofit/>
          </a:bodyPr>
          <a:lstStyle/>
          <a:p>
            <a:pPr marL="0" lvl="0" indent="0" algn="l" rtl="0">
              <a:spcBef>
                <a:spcPts val="0"/>
              </a:spcBef>
              <a:spcAft>
                <a:spcPts val="0"/>
              </a:spcAft>
              <a:buSzPts val="1530"/>
              <a:buNone/>
            </a:pPr>
            <a:r>
              <a:rPr lang="en-US"/>
              <a:t>Global counts, statistics and LEDs provide information about which events and how many of them have been registered but they do not say too much about how they are distributed in time. These information is supplied at the Event Logger a graphical representation tool that permits to trace the evolution of key parameters.</a:t>
            </a:r>
            <a:endParaRPr u="sng"/>
          </a:p>
          <a:p>
            <a:pPr marL="0" lvl="0" indent="0" algn="l" rtl="0">
              <a:spcBef>
                <a:spcPts val="500"/>
              </a:spcBef>
              <a:spcAft>
                <a:spcPts val="0"/>
              </a:spcAft>
              <a:buSzPts val="893"/>
              <a:buNone/>
            </a:pPr>
            <a:endParaRPr sz="1050"/>
          </a:p>
          <a:p>
            <a:pPr marL="0" lvl="0" indent="0" algn="l" rtl="0">
              <a:spcBef>
                <a:spcPts val="500"/>
              </a:spcBef>
              <a:spcAft>
                <a:spcPts val="0"/>
              </a:spcAft>
              <a:buSzPts val="1530"/>
              <a:buNone/>
            </a:pPr>
            <a:r>
              <a:rPr lang="en-US"/>
              <a:t>The first thing to to is to enable it:</a:t>
            </a:r>
            <a:endParaRPr/>
          </a:p>
          <a:p>
            <a:pPr marL="342900" lvl="0" indent="-342900" algn="l" rtl="0">
              <a:spcBef>
                <a:spcPts val="500"/>
              </a:spcBef>
              <a:spcAft>
                <a:spcPts val="0"/>
              </a:spcAft>
              <a:buSzPts val="1530"/>
              <a:buFont typeface="Century Gothic"/>
              <a:buAutoNum type="arabicPeriod"/>
            </a:pPr>
            <a:r>
              <a:rPr lang="en-US"/>
              <a:t>Go to </a:t>
            </a:r>
            <a:r>
              <a:rPr lang="en-US" u="sng"/>
              <a:t>Home</a:t>
            </a:r>
            <a:r>
              <a:rPr lang="en-US"/>
              <a:t> &gt; </a:t>
            </a:r>
            <a:r>
              <a:rPr lang="en-US" u="sng"/>
              <a:t>Test</a:t>
            </a:r>
            <a:r>
              <a:rPr lang="en-US"/>
              <a:t> &gt; </a:t>
            </a:r>
            <a:r>
              <a:rPr lang="en-US" u="sng"/>
              <a:t>Event logger setup </a:t>
            </a:r>
            <a:endParaRPr/>
          </a:p>
          <a:p>
            <a:pPr marL="342900" lvl="0" indent="-342900" algn="l" rtl="0">
              <a:spcBef>
                <a:spcPts val="500"/>
              </a:spcBef>
              <a:spcAft>
                <a:spcPts val="0"/>
              </a:spcAft>
              <a:buSzPts val="1530"/>
              <a:buFont typeface="Century Gothic"/>
              <a:buAutoNum type="arabicPeriod"/>
            </a:pPr>
            <a:r>
              <a:rPr lang="en-US"/>
              <a:t>Set </a:t>
            </a:r>
            <a:r>
              <a:rPr lang="en-US" u="sng"/>
              <a:t>Enable</a:t>
            </a:r>
            <a:r>
              <a:rPr lang="en-US"/>
              <a:t> := </a:t>
            </a:r>
            <a:r>
              <a:rPr lang="en-US" i="1"/>
              <a:t>Yes</a:t>
            </a:r>
            <a:endParaRPr u="sng"/>
          </a:p>
        </p:txBody>
      </p:sp>
      <p:sp>
        <p:nvSpPr>
          <p:cNvPr id="985" name="Google Shape;985;p13"/>
          <p:cNvSpPr txBox="1">
            <a:spLocks noGrp="1"/>
          </p:cNvSpPr>
          <p:nvPr>
            <p:ph type="title" idx="4294967295"/>
          </p:nvPr>
        </p:nvSpPr>
        <p:spPr>
          <a:xfrm>
            <a:off x="0" y="0"/>
            <a:ext cx="9144000" cy="836613"/>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b="1"/>
              <a:t>Event logger </a:t>
            </a:r>
            <a:r>
              <a:rPr lang="en-US"/>
              <a:t>enable</a:t>
            </a:r>
            <a:endParaRPr/>
          </a:p>
        </p:txBody>
      </p:sp>
      <p:grpSp>
        <p:nvGrpSpPr>
          <p:cNvPr id="986" name="Google Shape;986;p13"/>
          <p:cNvGrpSpPr/>
          <p:nvPr/>
        </p:nvGrpSpPr>
        <p:grpSpPr>
          <a:xfrm>
            <a:off x="2466386" y="2830640"/>
            <a:ext cx="752871" cy="712130"/>
            <a:chOff x="1627051" y="1351168"/>
            <a:chExt cx="752871" cy="712130"/>
          </a:xfrm>
        </p:grpSpPr>
        <p:pic>
          <p:nvPicPr>
            <p:cNvPr id="987" name="Google Shape;987;p13"/>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988" name="Google Shape;988;p13"/>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grpSp>
        <p:nvGrpSpPr>
          <p:cNvPr id="989" name="Google Shape;989;p13"/>
          <p:cNvGrpSpPr/>
          <p:nvPr/>
        </p:nvGrpSpPr>
        <p:grpSpPr>
          <a:xfrm>
            <a:off x="5920786" y="2271840"/>
            <a:ext cx="752871" cy="712130"/>
            <a:chOff x="1627051" y="1351168"/>
            <a:chExt cx="752871" cy="712130"/>
          </a:xfrm>
        </p:grpSpPr>
        <p:pic>
          <p:nvPicPr>
            <p:cNvPr id="990" name="Google Shape;990;p13"/>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991" name="Google Shape;991;p13"/>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pic>
        <p:nvPicPr>
          <p:cNvPr id="996" name="Google Shape;996;p14"/>
          <p:cNvPicPr preferRelativeResize="0"/>
          <p:nvPr/>
        </p:nvPicPr>
        <p:blipFill rotWithShape="1">
          <a:blip r:embed="rId3">
            <a:alphaModFix/>
          </a:blip>
          <a:srcRect/>
          <a:stretch/>
        </p:blipFill>
        <p:spPr>
          <a:xfrm>
            <a:off x="4649567" y="1109773"/>
            <a:ext cx="4320000" cy="2564384"/>
          </a:xfrm>
          <a:prstGeom prst="rect">
            <a:avLst/>
          </a:prstGeom>
          <a:noFill/>
          <a:ln>
            <a:noFill/>
          </a:ln>
          <a:effectLst>
            <a:outerShdw blurRad="190500" algn="tl" rotWithShape="0">
              <a:srgbClr val="000000">
                <a:alpha val="69803"/>
              </a:srgbClr>
            </a:outerShdw>
          </a:effectLst>
        </p:spPr>
      </p:pic>
      <p:pic>
        <p:nvPicPr>
          <p:cNvPr id="997" name="Google Shape;997;p14"/>
          <p:cNvPicPr preferRelativeResize="0"/>
          <p:nvPr/>
        </p:nvPicPr>
        <p:blipFill rotWithShape="1">
          <a:blip r:embed="rId4">
            <a:alphaModFix/>
          </a:blip>
          <a:srcRect/>
          <a:stretch/>
        </p:blipFill>
        <p:spPr>
          <a:xfrm>
            <a:off x="180000" y="1080000"/>
            <a:ext cx="4320000" cy="2582256"/>
          </a:xfrm>
          <a:prstGeom prst="rect">
            <a:avLst/>
          </a:prstGeom>
          <a:noFill/>
          <a:ln>
            <a:noFill/>
          </a:ln>
          <a:effectLst>
            <a:outerShdw blurRad="190500" algn="tl" rotWithShape="0">
              <a:srgbClr val="000000">
                <a:alpha val="69803"/>
              </a:srgbClr>
            </a:outerShdw>
          </a:effectLst>
        </p:spPr>
      </p:pic>
      <p:sp>
        <p:nvSpPr>
          <p:cNvPr id="998" name="Google Shape;998;p14"/>
          <p:cNvSpPr txBox="1">
            <a:spLocks noGrp="1"/>
          </p:cNvSpPr>
          <p:nvPr>
            <p:ph type="body" idx="1"/>
          </p:nvPr>
        </p:nvSpPr>
        <p:spPr>
          <a:xfrm>
            <a:off x="406752" y="3982903"/>
            <a:ext cx="8655267" cy="2424782"/>
          </a:xfrm>
          <a:prstGeom prst="rect">
            <a:avLst/>
          </a:prstGeom>
          <a:noFill/>
          <a:ln>
            <a:noFill/>
          </a:ln>
        </p:spPr>
        <p:txBody>
          <a:bodyPr spcFirstLastPara="1" wrap="square" lIns="50750" tIns="50750" rIns="90000" bIns="50750" anchor="t" anchorCtr="0">
            <a:noAutofit/>
          </a:bodyPr>
          <a:lstStyle/>
          <a:p>
            <a:pPr marL="0" lvl="0" indent="0" algn="l" rtl="0">
              <a:spcBef>
                <a:spcPts val="0"/>
              </a:spcBef>
              <a:spcAft>
                <a:spcPts val="0"/>
              </a:spcAft>
              <a:buSzPts val="1530"/>
              <a:buNone/>
            </a:pPr>
            <a:r>
              <a:rPr lang="en-US"/>
              <a:t>Traceable Events are categorized in different classes. Moreover, each test port has its own traceable events. These events may be different for each test port. </a:t>
            </a:r>
            <a:endParaRPr sz="1050"/>
          </a:p>
          <a:p>
            <a:pPr marL="342900" lvl="0" indent="-342900" algn="l" rtl="0">
              <a:spcBef>
                <a:spcPts val="500"/>
              </a:spcBef>
              <a:spcAft>
                <a:spcPts val="0"/>
              </a:spcAft>
              <a:buSzPts val="1530"/>
              <a:buFont typeface="Century Gothic"/>
              <a:buAutoNum type="arabicPeriod"/>
            </a:pPr>
            <a:r>
              <a:rPr lang="en-US"/>
              <a:t>Clear the currently selected filters: </a:t>
            </a:r>
            <a:r>
              <a:rPr lang="en-US" u="sng"/>
              <a:t>Clear all filters</a:t>
            </a:r>
            <a:r>
              <a:rPr lang="en-US"/>
              <a:t> := </a:t>
            </a:r>
            <a:r>
              <a:rPr lang="en-US" i="1"/>
              <a:t>Yes</a:t>
            </a:r>
            <a:endParaRPr i="1"/>
          </a:p>
          <a:p>
            <a:pPr marL="342900" lvl="0" indent="-342900" algn="l" rtl="0">
              <a:spcBef>
                <a:spcPts val="500"/>
              </a:spcBef>
              <a:spcAft>
                <a:spcPts val="0"/>
              </a:spcAft>
              <a:buSzPts val="1530"/>
              <a:buFont typeface="Century Gothic"/>
              <a:buAutoNum type="arabicPeriod"/>
            </a:pPr>
            <a:r>
              <a:rPr lang="en-US"/>
              <a:t>Select the events: </a:t>
            </a:r>
            <a:r>
              <a:rPr lang="en-US" u="sng"/>
              <a:t>Port  A</a:t>
            </a:r>
            <a:r>
              <a:rPr lang="en-US"/>
              <a:t> &gt; </a:t>
            </a:r>
            <a:r>
              <a:rPr lang="en-US" u="sng"/>
              <a:t>Delay</a:t>
            </a:r>
            <a:r>
              <a:rPr lang="en-US"/>
              <a:t> := Round trip</a:t>
            </a:r>
            <a:endParaRPr/>
          </a:p>
          <a:p>
            <a:pPr marL="342900" lvl="0" indent="-342900" algn="l" rtl="0">
              <a:spcBef>
                <a:spcPts val="500"/>
              </a:spcBef>
              <a:spcAft>
                <a:spcPts val="0"/>
              </a:spcAft>
              <a:buSzPts val="1530"/>
              <a:buFont typeface="Century Gothic"/>
              <a:buAutoNum type="arabicPeriod"/>
            </a:pPr>
            <a:r>
              <a:rPr lang="en-US"/>
              <a:t>Press Run to begin the generation of a trace file</a:t>
            </a:r>
            <a:endParaRPr u="sng"/>
          </a:p>
        </p:txBody>
      </p:sp>
      <p:sp>
        <p:nvSpPr>
          <p:cNvPr id="999" name="Google Shape;999;p14"/>
          <p:cNvSpPr txBox="1">
            <a:spLocks noGrp="1"/>
          </p:cNvSpPr>
          <p:nvPr>
            <p:ph type="title" idx="4294967295"/>
          </p:nvPr>
        </p:nvSpPr>
        <p:spPr>
          <a:xfrm>
            <a:off x="0" y="0"/>
            <a:ext cx="9144000" cy="836613"/>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b="1"/>
              <a:t>Configuring </a:t>
            </a:r>
            <a:r>
              <a:rPr lang="en-US"/>
              <a:t>the Event Logger</a:t>
            </a:r>
            <a:endParaRPr/>
          </a:p>
        </p:txBody>
      </p:sp>
      <p:grpSp>
        <p:nvGrpSpPr>
          <p:cNvPr id="1000" name="Google Shape;1000;p14"/>
          <p:cNvGrpSpPr/>
          <p:nvPr/>
        </p:nvGrpSpPr>
        <p:grpSpPr>
          <a:xfrm>
            <a:off x="1412791" y="1994841"/>
            <a:ext cx="752871" cy="712130"/>
            <a:chOff x="1627051" y="1351168"/>
            <a:chExt cx="752871" cy="712130"/>
          </a:xfrm>
        </p:grpSpPr>
        <p:pic>
          <p:nvPicPr>
            <p:cNvPr id="1001" name="Google Shape;1001;p14"/>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002" name="Google Shape;1002;p14"/>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grpSp>
        <p:nvGrpSpPr>
          <p:cNvPr id="1003" name="Google Shape;1003;p14"/>
          <p:cNvGrpSpPr/>
          <p:nvPr/>
        </p:nvGrpSpPr>
        <p:grpSpPr>
          <a:xfrm>
            <a:off x="5920786" y="2271840"/>
            <a:ext cx="752871" cy="712130"/>
            <a:chOff x="1627051" y="1351168"/>
            <a:chExt cx="752871" cy="712130"/>
          </a:xfrm>
        </p:grpSpPr>
        <p:pic>
          <p:nvPicPr>
            <p:cNvPr id="1004" name="Google Shape;1004;p14"/>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005" name="Google Shape;1005;p14"/>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3</a:t>
              </a:r>
              <a:endParaRPr sz="1200">
                <a:solidFill>
                  <a:srgbClr val="3E1FF5"/>
                </a:solidFill>
                <a:latin typeface="Arial"/>
                <a:ea typeface="Arial"/>
                <a:cs typeface="Arial"/>
                <a:sym typeface="Arial"/>
              </a:endParaRPr>
            </a:p>
          </p:txBody>
        </p:sp>
      </p:grpSp>
      <p:grpSp>
        <p:nvGrpSpPr>
          <p:cNvPr id="1006" name="Google Shape;1006;p14"/>
          <p:cNvGrpSpPr/>
          <p:nvPr/>
        </p:nvGrpSpPr>
        <p:grpSpPr>
          <a:xfrm>
            <a:off x="1332930" y="1362448"/>
            <a:ext cx="752871" cy="712130"/>
            <a:chOff x="1627051" y="1351168"/>
            <a:chExt cx="752871" cy="712130"/>
          </a:xfrm>
        </p:grpSpPr>
        <p:pic>
          <p:nvPicPr>
            <p:cNvPr id="1007" name="Google Shape;1007;p14"/>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008" name="Google Shape;1008;p14"/>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2</a:t>
              </a:r>
              <a:endParaRPr sz="1200">
                <a:solidFill>
                  <a:srgbClr val="3E1FF5"/>
                </a:solidFill>
                <a:latin typeface="Arial"/>
                <a:ea typeface="Arial"/>
                <a:cs typeface="Arial"/>
                <a:sym typeface="Arial"/>
              </a:endParaRPr>
            </a:p>
          </p:txBody>
        </p:sp>
      </p:grpSp>
      <p:grpSp>
        <p:nvGrpSpPr>
          <p:cNvPr id="1009" name="Google Shape;1009;p14"/>
          <p:cNvGrpSpPr/>
          <p:nvPr/>
        </p:nvGrpSpPr>
        <p:grpSpPr>
          <a:xfrm>
            <a:off x="4357949" y="3189135"/>
            <a:ext cx="752871" cy="712130"/>
            <a:chOff x="1627051" y="1351168"/>
            <a:chExt cx="752871" cy="712130"/>
          </a:xfrm>
        </p:grpSpPr>
        <p:pic>
          <p:nvPicPr>
            <p:cNvPr id="1010" name="Google Shape;1010;p14"/>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011" name="Google Shape;1011;p14"/>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4</a:t>
              </a:r>
              <a:endParaRPr sz="1200">
                <a:solidFill>
                  <a:srgbClr val="3E1FF5"/>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pic>
        <p:nvPicPr>
          <p:cNvPr id="1016" name="Google Shape;1016;p15"/>
          <p:cNvPicPr preferRelativeResize="0"/>
          <p:nvPr/>
        </p:nvPicPr>
        <p:blipFill rotWithShape="1">
          <a:blip r:embed="rId3">
            <a:alphaModFix/>
          </a:blip>
          <a:srcRect/>
          <a:stretch/>
        </p:blipFill>
        <p:spPr>
          <a:xfrm>
            <a:off x="168860" y="1340326"/>
            <a:ext cx="4320000" cy="2609794"/>
          </a:xfrm>
          <a:prstGeom prst="rect">
            <a:avLst/>
          </a:prstGeom>
          <a:noFill/>
          <a:ln>
            <a:noFill/>
          </a:ln>
          <a:effectLst>
            <a:outerShdw blurRad="190500" algn="tl" rotWithShape="0">
              <a:srgbClr val="000000">
                <a:alpha val="69803"/>
              </a:srgbClr>
            </a:outerShdw>
          </a:effectLst>
        </p:spPr>
      </p:pic>
      <p:pic>
        <p:nvPicPr>
          <p:cNvPr id="1017" name="Google Shape;1017;p15"/>
          <p:cNvPicPr preferRelativeResize="0"/>
          <p:nvPr/>
        </p:nvPicPr>
        <p:blipFill rotWithShape="1">
          <a:blip r:embed="rId4">
            <a:alphaModFix/>
          </a:blip>
          <a:srcRect/>
          <a:stretch/>
        </p:blipFill>
        <p:spPr>
          <a:xfrm>
            <a:off x="4687984" y="1328439"/>
            <a:ext cx="4320000" cy="2593984"/>
          </a:xfrm>
          <a:prstGeom prst="rect">
            <a:avLst/>
          </a:prstGeom>
          <a:noFill/>
          <a:ln>
            <a:noFill/>
          </a:ln>
          <a:effectLst>
            <a:outerShdw blurRad="190500" algn="tl" rotWithShape="0">
              <a:srgbClr val="000000">
                <a:alpha val="69803"/>
              </a:srgbClr>
            </a:outerShdw>
          </a:effectLst>
        </p:spPr>
      </p:pic>
      <p:sp>
        <p:nvSpPr>
          <p:cNvPr id="1018" name="Google Shape;1018;p15"/>
          <p:cNvSpPr txBox="1">
            <a:spLocks noGrp="1"/>
          </p:cNvSpPr>
          <p:nvPr>
            <p:ph type="body" idx="1"/>
          </p:nvPr>
        </p:nvSpPr>
        <p:spPr>
          <a:xfrm>
            <a:off x="406752" y="4270766"/>
            <a:ext cx="8472389" cy="2332288"/>
          </a:xfrm>
          <a:prstGeom prst="rect">
            <a:avLst/>
          </a:prstGeom>
          <a:noFill/>
          <a:ln>
            <a:noFill/>
          </a:ln>
        </p:spPr>
        <p:txBody>
          <a:bodyPr spcFirstLastPara="1" wrap="square" lIns="50750" tIns="50750" rIns="90000" bIns="50750" anchor="t" anchorCtr="0">
            <a:noAutofit/>
          </a:bodyPr>
          <a:lstStyle/>
          <a:p>
            <a:pPr marL="0" lvl="0" indent="0" algn="l" rtl="0">
              <a:spcBef>
                <a:spcPts val="0"/>
              </a:spcBef>
              <a:spcAft>
                <a:spcPts val="0"/>
              </a:spcAft>
              <a:buSzPts val="1530"/>
              <a:buNone/>
            </a:pPr>
            <a:r>
              <a:rPr lang="en-US" dirty="0"/>
              <a:t>With the Event Logger you can select one or various events and trace them so that all changes along with the time and date these changes are registered are recorded with a 1 second resolution. The event logger provides representations and zoom levels to enable event analysis at different time scales:</a:t>
            </a:r>
            <a:endParaRPr dirty="0"/>
          </a:p>
          <a:p>
            <a:pPr marL="342900" lvl="0" indent="-342900" algn="l" rtl="0">
              <a:spcBef>
                <a:spcPts val="500"/>
              </a:spcBef>
              <a:spcAft>
                <a:spcPts val="0"/>
              </a:spcAft>
              <a:buSzPts val="1530"/>
              <a:buFont typeface="Century Gothic"/>
              <a:buAutoNum type="arabicPeriod"/>
            </a:pPr>
            <a:r>
              <a:rPr lang="en-US" dirty="0"/>
              <a:t>Go to </a:t>
            </a:r>
            <a:r>
              <a:rPr lang="en-US" u="sng" dirty="0"/>
              <a:t>Results</a:t>
            </a:r>
            <a:r>
              <a:rPr lang="en-US" dirty="0"/>
              <a:t> &gt; </a:t>
            </a:r>
            <a:r>
              <a:rPr lang="en-US" u="sng" dirty="0"/>
              <a:t>Event logger</a:t>
            </a:r>
            <a:endParaRPr dirty="0"/>
          </a:p>
          <a:p>
            <a:pPr marL="342900" lvl="0" indent="-342900" algn="l" rtl="0">
              <a:spcBef>
                <a:spcPts val="500"/>
              </a:spcBef>
              <a:spcAft>
                <a:spcPts val="0"/>
              </a:spcAft>
              <a:buSzPts val="1530"/>
              <a:buFont typeface="Century Gothic"/>
              <a:buAutoNum type="arabicPeriod"/>
            </a:pPr>
            <a:r>
              <a:rPr lang="en-US" dirty="0"/>
              <a:t>Analyze all the delay parameters displayed</a:t>
            </a:r>
            <a:endParaRPr dirty="0"/>
          </a:p>
        </p:txBody>
      </p:sp>
      <p:sp>
        <p:nvSpPr>
          <p:cNvPr id="1019" name="Google Shape;1019;p15"/>
          <p:cNvSpPr txBox="1">
            <a:spLocks noGrp="1"/>
          </p:cNvSpPr>
          <p:nvPr>
            <p:ph type="title" idx="4294967295"/>
          </p:nvPr>
        </p:nvSpPr>
        <p:spPr>
          <a:xfrm>
            <a:off x="0" y="0"/>
            <a:ext cx="9144000" cy="836613"/>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b="1"/>
              <a:t>Display </a:t>
            </a:r>
            <a:r>
              <a:rPr lang="en-US"/>
              <a:t>the logs</a:t>
            </a:r>
            <a:endParaRPr/>
          </a:p>
        </p:txBody>
      </p:sp>
      <p:grpSp>
        <p:nvGrpSpPr>
          <p:cNvPr id="1020" name="Google Shape;1020;p15"/>
          <p:cNvGrpSpPr/>
          <p:nvPr/>
        </p:nvGrpSpPr>
        <p:grpSpPr>
          <a:xfrm>
            <a:off x="2670921" y="1936489"/>
            <a:ext cx="752871" cy="712130"/>
            <a:chOff x="1627051" y="1351168"/>
            <a:chExt cx="752871" cy="712130"/>
          </a:xfrm>
        </p:grpSpPr>
        <p:pic>
          <p:nvPicPr>
            <p:cNvPr id="1021" name="Google Shape;1021;p15"/>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022" name="Google Shape;1022;p15"/>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grpSp>
        <p:nvGrpSpPr>
          <p:cNvPr id="1023" name="Google Shape;1023;p15"/>
          <p:cNvGrpSpPr/>
          <p:nvPr/>
        </p:nvGrpSpPr>
        <p:grpSpPr>
          <a:xfrm>
            <a:off x="6488839" y="741156"/>
            <a:ext cx="661687" cy="599170"/>
            <a:chOff x="2428577" y="858424"/>
            <a:chExt cx="661687" cy="599170"/>
          </a:xfrm>
        </p:grpSpPr>
        <p:pic>
          <p:nvPicPr>
            <p:cNvPr id="1024" name="Google Shape;1024;p15"/>
            <p:cNvPicPr preferRelativeResize="0"/>
            <p:nvPr/>
          </p:nvPicPr>
          <p:blipFill rotWithShape="1">
            <a:blip r:embed="rId6">
              <a:alphaModFix/>
            </a:blip>
            <a:srcRect/>
            <a:stretch/>
          </p:blipFill>
          <p:spPr>
            <a:xfrm>
              <a:off x="2428577" y="1014948"/>
              <a:ext cx="661687" cy="442646"/>
            </a:xfrm>
            <a:prstGeom prst="rect">
              <a:avLst/>
            </a:prstGeom>
            <a:noFill/>
            <a:ln>
              <a:noFill/>
            </a:ln>
          </p:spPr>
        </p:pic>
        <p:sp>
          <p:nvSpPr>
            <p:cNvPr id="1025" name="Google Shape;1025;p15"/>
            <p:cNvSpPr txBox="1"/>
            <p:nvPr/>
          </p:nvSpPr>
          <p:spPr>
            <a:xfrm>
              <a:off x="2647190" y="85842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accent6"/>
                  </a:solidFill>
                  <a:latin typeface="Arial"/>
                  <a:ea typeface="Arial"/>
                  <a:cs typeface="Arial"/>
                  <a:sym typeface="Arial"/>
                </a:rPr>
                <a:t>2</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pic>
        <p:nvPicPr>
          <p:cNvPr id="3" name="Imagen 2">
            <a:extLst>
              <a:ext uri="{FF2B5EF4-FFF2-40B4-BE49-F238E27FC236}">
                <a16:creationId xmlns:a16="http://schemas.microsoft.com/office/drawing/2014/main" id="{7DC4B479-D389-1DA3-1E15-22AEF6D1AE20}"/>
              </a:ext>
            </a:extLst>
          </p:cNvPr>
          <p:cNvPicPr>
            <a:picLocks noChangeAspect="1"/>
          </p:cNvPicPr>
          <p:nvPr/>
        </p:nvPicPr>
        <p:blipFill>
          <a:blip r:embed="rId3"/>
          <a:stretch>
            <a:fillRect/>
          </a:stretch>
        </p:blipFill>
        <p:spPr>
          <a:xfrm>
            <a:off x="258153" y="1322291"/>
            <a:ext cx="4312777" cy="2605330"/>
          </a:xfrm>
          <a:prstGeom prst="rect">
            <a:avLst/>
          </a:prstGeom>
          <a:ln>
            <a:noFill/>
          </a:ln>
          <a:effectLst>
            <a:outerShdw blurRad="190500" algn="tl" rotWithShape="0">
              <a:srgbClr val="000000">
                <a:alpha val="70000"/>
              </a:srgbClr>
            </a:outerShdw>
          </a:effectLst>
        </p:spPr>
      </p:pic>
      <p:pic>
        <p:nvPicPr>
          <p:cNvPr id="9" name="Imagen 8">
            <a:extLst>
              <a:ext uri="{FF2B5EF4-FFF2-40B4-BE49-F238E27FC236}">
                <a16:creationId xmlns:a16="http://schemas.microsoft.com/office/drawing/2014/main" id="{E0B53C1C-16C4-8C42-A180-B656C1A7E70D}"/>
              </a:ext>
            </a:extLst>
          </p:cNvPr>
          <p:cNvPicPr>
            <a:picLocks noChangeAspect="1"/>
          </p:cNvPicPr>
          <p:nvPr/>
        </p:nvPicPr>
        <p:blipFill>
          <a:blip r:embed="rId4"/>
          <a:stretch>
            <a:fillRect/>
          </a:stretch>
        </p:blipFill>
        <p:spPr>
          <a:xfrm>
            <a:off x="3472222" y="1561309"/>
            <a:ext cx="2807349" cy="2605331"/>
          </a:xfrm>
          <a:prstGeom prst="rect">
            <a:avLst/>
          </a:prstGeom>
          <a:ln>
            <a:noFill/>
          </a:ln>
          <a:effectLst>
            <a:outerShdw blurRad="190500" algn="tl" rotWithShape="0">
              <a:srgbClr val="000000">
                <a:alpha val="70000"/>
              </a:srgbClr>
            </a:outerShdw>
          </a:effectLst>
        </p:spPr>
      </p:pic>
      <p:sp>
        <p:nvSpPr>
          <p:cNvPr id="1032" name="Google Shape;1032;p16"/>
          <p:cNvSpPr txBox="1">
            <a:spLocks noGrp="1"/>
          </p:cNvSpPr>
          <p:nvPr>
            <p:ph type="body" idx="1"/>
          </p:nvPr>
        </p:nvSpPr>
        <p:spPr>
          <a:xfrm>
            <a:off x="211883" y="4981014"/>
            <a:ext cx="6063649" cy="1650814"/>
          </a:xfrm>
          <a:prstGeom prst="rect">
            <a:avLst/>
          </a:prstGeom>
          <a:noFill/>
          <a:ln>
            <a:noFill/>
          </a:ln>
        </p:spPr>
        <p:txBody>
          <a:bodyPr spcFirstLastPara="1" wrap="square" lIns="50750" tIns="50750" rIns="90000" bIns="50750" anchor="t" anchorCtr="0">
            <a:noAutofit/>
          </a:bodyPr>
          <a:lstStyle/>
          <a:p>
            <a:pPr marL="0" lvl="0" indent="0" algn="l" rtl="0">
              <a:spcBef>
                <a:spcPts val="0"/>
              </a:spcBef>
              <a:spcAft>
                <a:spcPts val="0"/>
              </a:spcAft>
              <a:buSzPts val="1530"/>
              <a:buNone/>
            </a:pPr>
            <a:r>
              <a:rPr lang="en-US" dirty="0"/>
              <a:t>You can display the </a:t>
            </a:r>
            <a:r>
              <a:rPr lang="es-ES" dirty="0" err="1"/>
              <a:t>event</a:t>
            </a:r>
            <a:r>
              <a:rPr lang="es-ES" dirty="0"/>
              <a:t> </a:t>
            </a:r>
            <a:r>
              <a:rPr lang="es-ES" dirty="0" err="1"/>
              <a:t>logger</a:t>
            </a:r>
            <a:endParaRPr dirty="0"/>
          </a:p>
          <a:p>
            <a:pPr marL="342900" lvl="0" indent="-342900" algn="l" rtl="0">
              <a:spcBef>
                <a:spcPts val="500"/>
              </a:spcBef>
              <a:spcAft>
                <a:spcPts val="0"/>
              </a:spcAft>
              <a:buSzPts val="1530"/>
              <a:buFont typeface="Century Gothic"/>
              <a:buAutoNum type="arabicPeriod"/>
            </a:pPr>
            <a:r>
              <a:rPr lang="es-ES" dirty="0" err="1"/>
              <a:t>Select</a:t>
            </a:r>
            <a:r>
              <a:rPr lang="es-ES" dirty="0"/>
              <a:t> </a:t>
            </a:r>
            <a:r>
              <a:rPr lang="es-ES" dirty="0" err="1"/>
              <a:t>the</a:t>
            </a:r>
            <a:r>
              <a:rPr lang="es-ES" dirty="0"/>
              <a:t> files </a:t>
            </a:r>
            <a:r>
              <a:rPr lang="es-ES" dirty="0" err="1"/>
              <a:t>to</a:t>
            </a:r>
            <a:r>
              <a:rPr lang="es-ES" dirty="0"/>
              <a:t> </a:t>
            </a:r>
            <a:r>
              <a:rPr lang="es-ES" dirty="0" err="1"/>
              <a:t>display</a:t>
            </a:r>
            <a:endParaRPr dirty="0"/>
          </a:p>
          <a:p>
            <a:pPr marL="342900" lvl="0" indent="-342900" algn="l" rtl="0">
              <a:spcBef>
                <a:spcPts val="500"/>
              </a:spcBef>
              <a:spcAft>
                <a:spcPts val="0"/>
              </a:spcAft>
              <a:buSzPts val="1530"/>
              <a:buFont typeface="Century Gothic"/>
              <a:buAutoNum type="arabicPeriod"/>
            </a:pPr>
            <a:r>
              <a:rPr lang="es-ES" dirty="0" err="1"/>
              <a:t>Select</a:t>
            </a:r>
            <a:r>
              <a:rPr lang="es-ES" dirty="0"/>
              <a:t>: </a:t>
            </a:r>
            <a:r>
              <a:rPr lang="es-ES" dirty="0" err="1"/>
              <a:t>Event</a:t>
            </a:r>
            <a:r>
              <a:rPr lang="es-ES" dirty="0"/>
              <a:t> </a:t>
            </a:r>
            <a:r>
              <a:rPr lang="es-ES" dirty="0" err="1"/>
              <a:t>logger</a:t>
            </a:r>
            <a:r>
              <a:rPr lang="es-ES" dirty="0"/>
              <a:t> &gt; </a:t>
            </a:r>
            <a:r>
              <a:rPr lang="es-ES" dirty="0" err="1"/>
              <a:t>Internal</a:t>
            </a:r>
            <a:r>
              <a:rPr lang="es-ES" dirty="0"/>
              <a:t> </a:t>
            </a:r>
            <a:r>
              <a:rPr lang="es-ES" dirty="0" err="1"/>
              <a:t>memory</a:t>
            </a:r>
            <a:endParaRPr dirty="0"/>
          </a:p>
          <a:p>
            <a:pPr marL="342900" lvl="0" indent="-342900" algn="l" rtl="0">
              <a:spcBef>
                <a:spcPts val="500"/>
              </a:spcBef>
              <a:spcAft>
                <a:spcPts val="0"/>
              </a:spcAft>
              <a:buSzPts val="1530"/>
              <a:buFont typeface="Century Gothic"/>
              <a:buAutoNum type="arabicPeriod"/>
            </a:pPr>
            <a:r>
              <a:rPr lang="en-US" dirty="0"/>
              <a:t>Select the file to display</a:t>
            </a:r>
            <a:endParaRPr dirty="0"/>
          </a:p>
        </p:txBody>
      </p:sp>
      <p:sp>
        <p:nvSpPr>
          <p:cNvPr id="1033" name="Google Shape;1033;p16"/>
          <p:cNvSpPr txBox="1">
            <a:spLocks noGrp="1"/>
          </p:cNvSpPr>
          <p:nvPr>
            <p:ph type="title" idx="4294967295"/>
          </p:nvPr>
        </p:nvSpPr>
        <p:spPr>
          <a:xfrm>
            <a:off x="0" y="0"/>
            <a:ext cx="9144000" cy="836613"/>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b="1"/>
              <a:t>Event logger </a:t>
            </a:r>
            <a:r>
              <a:rPr lang="en-US"/>
              <a:t>results</a:t>
            </a:r>
            <a:endParaRPr/>
          </a:p>
        </p:txBody>
      </p:sp>
      <p:pic>
        <p:nvPicPr>
          <p:cNvPr id="1034" name="Google Shape;1034;p16"/>
          <p:cNvPicPr preferRelativeResize="0"/>
          <p:nvPr/>
        </p:nvPicPr>
        <p:blipFill rotWithShape="1">
          <a:blip r:embed="rId5">
            <a:alphaModFix/>
          </a:blip>
          <a:srcRect/>
          <a:stretch/>
        </p:blipFill>
        <p:spPr>
          <a:xfrm>
            <a:off x="6782137" y="913964"/>
            <a:ext cx="661687" cy="442646"/>
          </a:xfrm>
          <a:prstGeom prst="rect">
            <a:avLst/>
          </a:prstGeom>
          <a:noFill/>
          <a:ln>
            <a:noFill/>
          </a:ln>
        </p:spPr>
      </p:pic>
      <p:sp>
        <p:nvSpPr>
          <p:cNvPr id="1035" name="Google Shape;1035;p16"/>
          <p:cNvSpPr txBox="1"/>
          <p:nvPr/>
        </p:nvSpPr>
        <p:spPr>
          <a:xfrm>
            <a:off x="7000750" y="770140"/>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4</a:t>
            </a:r>
            <a:endParaRPr/>
          </a:p>
        </p:txBody>
      </p:sp>
      <p:grpSp>
        <p:nvGrpSpPr>
          <p:cNvPr id="1051" name="Google Shape;1051;p16"/>
          <p:cNvGrpSpPr/>
          <p:nvPr/>
        </p:nvGrpSpPr>
        <p:grpSpPr>
          <a:xfrm>
            <a:off x="1965792" y="750954"/>
            <a:ext cx="661687" cy="599170"/>
            <a:chOff x="2428577" y="858424"/>
            <a:chExt cx="661687" cy="599170"/>
          </a:xfrm>
        </p:grpSpPr>
        <p:pic>
          <p:nvPicPr>
            <p:cNvPr id="1052" name="Google Shape;1052;p16"/>
            <p:cNvPicPr preferRelativeResize="0"/>
            <p:nvPr/>
          </p:nvPicPr>
          <p:blipFill rotWithShape="1">
            <a:blip r:embed="rId5">
              <a:alphaModFix/>
            </a:blip>
            <a:srcRect/>
            <a:stretch/>
          </p:blipFill>
          <p:spPr>
            <a:xfrm>
              <a:off x="2428577" y="1014948"/>
              <a:ext cx="661687" cy="442646"/>
            </a:xfrm>
            <a:prstGeom prst="rect">
              <a:avLst/>
            </a:prstGeom>
            <a:noFill/>
            <a:ln>
              <a:noFill/>
            </a:ln>
          </p:spPr>
        </p:pic>
        <p:sp>
          <p:nvSpPr>
            <p:cNvPr id="1053" name="Google Shape;1053;p16"/>
            <p:cNvSpPr txBox="1"/>
            <p:nvPr/>
          </p:nvSpPr>
          <p:spPr>
            <a:xfrm>
              <a:off x="2647190" y="85842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accent6"/>
                  </a:solidFill>
                  <a:latin typeface="Arial"/>
                  <a:ea typeface="Arial"/>
                  <a:cs typeface="Arial"/>
                  <a:sym typeface="Arial"/>
                </a:rPr>
                <a:t>1</a:t>
              </a:r>
              <a:endParaRPr/>
            </a:p>
          </p:txBody>
        </p:sp>
      </p:grpSp>
      <p:grpSp>
        <p:nvGrpSpPr>
          <p:cNvPr id="1054" name="Google Shape;1054;p16"/>
          <p:cNvGrpSpPr/>
          <p:nvPr/>
        </p:nvGrpSpPr>
        <p:grpSpPr>
          <a:xfrm>
            <a:off x="2009005" y="1513631"/>
            <a:ext cx="752871" cy="712130"/>
            <a:chOff x="1627051" y="1351168"/>
            <a:chExt cx="752871" cy="712130"/>
          </a:xfrm>
        </p:grpSpPr>
        <p:pic>
          <p:nvPicPr>
            <p:cNvPr id="1055" name="Google Shape;1055;p16"/>
            <p:cNvPicPr preferRelativeResize="0"/>
            <p:nvPr/>
          </p:nvPicPr>
          <p:blipFill rotWithShape="1">
            <a:blip r:embed="rId6">
              <a:alphaModFix/>
            </a:blip>
            <a:srcRect/>
            <a:stretch/>
          </p:blipFill>
          <p:spPr>
            <a:xfrm rot="3596860">
              <a:off x="1763360" y="1411263"/>
              <a:ext cx="480253" cy="591940"/>
            </a:xfrm>
            <a:prstGeom prst="rect">
              <a:avLst/>
            </a:prstGeom>
            <a:noFill/>
            <a:ln>
              <a:noFill/>
            </a:ln>
          </p:spPr>
        </p:pic>
        <p:sp>
          <p:nvSpPr>
            <p:cNvPr id="1056" name="Google Shape;1056;p16"/>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3E1FF5"/>
                  </a:solidFill>
                  <a:latin typeface="Arial"/>
                  <a:ea typeface="Arial"/>
                  <a:cs typeface="Arial"/>
                  <a:sym typeface="Arial"/>
                </a:rPr>
                <a:t>1</a:t>
              </a:r>
              <a:endParaRPr sz="1200" dirty="0">
                <a:solidFill>
                  <a:srgbClr val="3E1FF5"/>
                </a:solidFill>
                <a:latin typeface="Arial"/>
                <a:ea typeface="Arial"/>
                <a:cs typeface="Arial"/>
                <a:sym typeface="Arial"/>
              </a:endParaRPr>
            </a:p>
          </p:txBody>
        </p:sp>
      </p:grpSp>
      <p:grpSp>
        <p:nvGrpSpPr>
          <p:cNvPr id="1048" name="Google Shape;1048;p16"/>
          <p:cNvGrpSpPr/>
          <p:nvPr/>
        </p:nvGrpSpPr>
        <p:grpSpPr>
          <a:xfrm>
            <a:off x="3046436" y="2144472"/>
            <a:ext cx="591940" cy="481707"/>
            <a:chOff x="1707517" y="1467106"/>
            <a:chExt cx="591940" cy="481707"/>
          </a:xfrm>
        </p:grpSpPr>
        <p:pic>
          <p:nvPicPr>
            <p:cNvPr id="1049" name="Google Shape;1049;p16"/>
            <p:cNvPicPr preferRelativeResize="0"/>
            <p:nvPr/>
          </p:nvPicPr>
          <p:blipFill rotWithShape="1">
            <a:blip r:embed="rId6">
              <a:alphaModFix/>
            </a:blip>
            <a:srcRect/>
            <a:stretch/>
          </p:blipFill>
          <p:spPr>
            <a:xfrm rot="3596860">
              <a:off x="1763360" y="1411263"/>
              <a:ext cx="480253" cy="591940"/>
            </a:xfrm>
            <a:prstGeom prst="rect">
              <a:avLst/>
            </a:prstGeom>
            <a:noFill/>
            <a:ln>
              <a:noFill/>
            </a:ln>
          </p:spPr>
        </p:pic>
        <p:sp>
          <p:nvSpPr>
            <p:cNvPr id="1050" name="Google Shape;1050;p16"/>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3E1FF5"/>
                  </a:solidFill>
                  <a:latin typeface="Arial"/>
                  <a:ea typeface="Arial"/>
                  <a:cs typeface="Arial"/>
                  <a:sym typeface="Arial"/>
                </a:rPr>
                <a:t>2</a:t>
              </a:r>
              <a:endParaRPr dirty="0"/>
            </a:p>
          </p:txBody>
        </p:sp>
      </p:grpSp>
      <p:pic>
        <p:nvPicPr>
          <p:cNvPr id="11" name="Imagen 10">
            <a:extLst>
              <a:ext uri="{FF2B5EF4-FFF2-40B4-BE49-F238E27FC236}">
                <a16:creationId xmlns:a16="http://schemas.microsoft.com/office/drawing/2014/main" id="{0905CA2C-57F9-CFE1-AF9E-6B1ECD0D5053}"/>
              </a:ext>
            </a:extLst>
          </p:cNvPr>
          <p:cNvPicPr>
            <a:picLocks noChangeAspect="1"/>
          </p:cNvPicPr>
          <p:nvPr/>
        </p:nvPicPr>
        <p:blipFill>
          <a:blip r:embed="rId7"/>
          <a:stretch>
            <a:fillRect/>
          </a:stretch>
        </p:blipFill>
        <p:spPr>
          <a:xfrm>
            <a:off x="4695718" y="2000185"/>
            <a:ext cx="2852808" cy="2660650"/>
          </a:xfrm>
          <a:prstGeom prst="rect">
            <a:avLst/>
          </a:prstGeom>
          <a:ln>
            <a:noFill/>
          </a:ln>
          <a:effectLst>
            <a:outerShdw blurRad="190500" algn="tl" rotWithShape="0">
              <a:srgbClr val="000000">
                <a:alpha val="70000"/>
              </a:srgbClr>
            </a:outerShdw>
          </a:effectLst>
        </p:spPr>
      </p:pic>
      <p:pic>
        <p:nvPicPr>
          <p:cNvPr id="13" name="Imagen 12">
            <a:extLst>
              <a:ext uri="{FF2B5EF4-FFF2-40B4-BE49-F238E27FC236}">
                <a16:creationId xmlns:a16="http://schemas.microsoft.com/office/drawing/2014/main" id="{F0DF86B6-C1ED-8CE4-1C72-9A522E1FC9F5}"/>
              </a:ext>
            </a:extLst>
          </p:cNvPr>
          <p:cNvPicPr>
            <a:picLocks noChangeAspect="1"/>
          </p:cNvPicPr>
          <p:nvPr/>
        </p:nvPicPr>
        <p:blipFill>
          <a:blip r:embed="rId8"/>
          <a:stretch>
            <a:fillRect/>
          </a:stretch>
        </p:blipFill>
        <p:spPr>
          <a:xfrm>
            <a:off x="6173744" y="2487679"/>
            <a:ext cx="2789157" cy="2619677"/>
          </a:xfrm>
          <a:prstGeom prst="rect">
            <a:avLst/>
          </a:prstGeom>
          <a:ln>
            <a:noFill/>
          </a:ln>
          <a:effectLst>
            <a:outerShdw blurRad="190500" algn="tl" rotWithShape="0">
              <a:srgbClr val="000000">
                <a:alpha val="70000"/>
              </a:srgbClr>
            </a:outerShdw>
          </a:effectLst>
        </p:spPr>
      </p:pic>
      <p:grpSp>
        <p:nvGrpSpPr>
          <p:cNvPr id="14" name="Google Shape;1048;p16">
            <a:extLst>
              <a:ext uri="{FF2B5EF4-FFF2-40B4-BE49-F238E27FC236}">
                <a16:creationId xmlns:a16="http://schemas.microsoft.com/office/drawing/2014/main" id="{D34EAFB6-4D8C-4450-4A4F-9B5E7F4B57A8}"/>
              </a:ext>
            </a:extLst>
          </p:cNvPr>
          <p:cNvGrpSpPr/>
          <p:nvPr/>
        </p:nvGrpSpPr>
        <p:grpSpPr>
          <a:xfrm>
            <a:off x="4278688" y="2225761"/>
            <a:ext cx="591940" cy="481667"/>
            <a:chOff x="1707517" y="1467106"/>
            <a:chExt cx="591940" cy="481667"/>
          </a:xfrm>
        </p:grpSpPr>
        <p:pic>
          <p:nvPicPr>
            <p:cNvPr id="15" name="Google Shape;1049;p16">
              <a:extLst>
                <a:ext uri="{FF2B5EF4-FFF2-40B4-BE49-F238E27FC236}">
                  <a16:creationId xmlns:a16="http://schemas.microsoft.com/office/drawing/2014/main" id="{731AD11A-1F22-4B0F-EDE7-971CBD7E6B17}"/>
                </a:ext>
              </a:extLst>
            </p:cNvPr>
            <p:cNvPicPr preferRelativeResize="0"/>
            <p:nvPr/>
          </p:nvPicPr>
          <p:blipFill rotWithShape="1">
            <a:blip r:embed="rId6">
              <a:alphaModFix/>
            </a:blip>
            <a:srcRect/>
            <a:stretch/>
          </p:blipFill>
          <p:spPr>
            <a:xfrm rot="3596860">
              <a:off x="1763360" y="1411263"/>
              <a:ext cx="480253" cy="591940"/>
            </a:xfrm>
            <a:prstGeom prst="rect">
              <a:avLst/>
            </a:prstGeom>
            <a:noFill/>
            <a:ln>
              <a:noFill/>
            </a:ln>
          </p:spPr>
        </p:pic>
        <p:sp>
          <p:nvSpPr>
            <p:cNvPr id="16" name="Google Shape;1050;p16">
              <a:extLst>
                <a:ext uri="{FF2B5EF4-FFF2-40B4-BE49-F238E27FC236}">
                  <a16:creationId xmlns:a16="http://schemas.microsoft.com/office/drawing/2014/main" id="{0B01DDF8-A94F-C1E9-DE6A-DB62934222E5}"/>
                </a:ext>
              </a:extLst>
            </p:cNvPr>
            <p:cNvSpPr txBox="1"/>
            <p:nvPr/>
          </p:nvSpPr>
          <p:spPr>
            <a:xfrm>
              <a:off x="1776618" y="1671814"/>
              <a:ext cx="269626"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3E1FF5"/>
                  </a:solidFill>
                </a:rPr>
                <a:t>2</a:t>
              </a:r>
              <a:endParaRPr dirty="0"/>
            </a:p>
          </p:txBody>
        </p:sp>
      </p:grpSp>
      <p:grpSp>
        <p:nvGrpSpPr>
          <p:cNvPr id="17" name="Google Shape;1048;p16">
            <a:extLst>
              <a:ext uri="{FF2B5EF4-FFF2-40B4-BE49-F238E27FC236}">
                <a16:creationId xmlns:a16="http://schemas.microsoft.com/office/drawing/2014/main" id="{4E2EC9B9-EC66-0FCB-B460-D202F9DDD96E}"/>
              </a:ext>
            </a:extLst>
          </p:cNvPr>
          <p:cNvGrpSpPr/>
          <p:nvPr/>
        </p:nvGrpSpPr>
        <p:grpSpPr>
          <a:xfrm>
            <a:off x="5711690" y="2947293"/>
            <a:ext cx="591940" cy="481667"/>
            <a:chOff x="1707517" y="1467106"/>
            <a:chExt cx="591940" cy="481667"/>
          </a:xfrm>
        </p:grpSpPr>
        <p:pic>
          <p:nvPicPr>
            <p:cNvPr id="18" name="Google Shape;1049;p16">
              <a:extLst>
                <a:ext uri="{FF2B5EF4-FFF2-40B4-BE49-F238E27FC236}">
                  <a16:creationId xmlns:a16="http://schemas.microsoft.com/office/drawing/2014/main" id="{9DF2414E-21A4-978D-3D0B-ADDA3CD1CF3A}"/>
                </a:ext>
              </a:extLst>
            </p:cNvPr>
            <p:cNvPicPr preferRelativeResize="0"/>
            <p:nvPr/>
          </p:nvPicPr>
          <p:blipFill rotWithShape="1">
            <a:blip r:embed="rId6">
              <a:alphaModFix/>
            </a:blip>
            <a:srcRect/>
            <a:stretch/>
          </p:blipFill>
          <p:spPr>
            <a:xfrm rot="3596860">
              <a:off x="1763360" y="1411263"/>
              <a:ext cx="480253" cy="591940"/>
            </a:xfrm>
            <a:prstGeom prst="rect">
              <a:avLst/>
            </a:prstGeom>
            <a:noFill/>
            <a:ln>
              <a:noFill/>
            </a:ln>
          </p:spPr>
        </p:pic>
        <p:sp>
          <p:nvSpPr>
            <p:cNvPr id="19" name="Google Shape;1050;p16">
              <a:extLst>
                <a:ext uri="{FF2B5EF4-FFF2-40B4-BE49-F238E27FC236}">
                  <a16:creationId xmlns:a16="http://schemas.microsoft.com/office/drawing/2014/main" id="{810778C8-C1D8-4FBD-30B5-E34664F37EDF}"/>
                </a:ext>
              </a:extLst>
            </p:cNvPr>
            <p:cNvSpPr txBox="1"/>
            <p:nvPr/>
          </p:nvSpPr>
          <p:spPr>
            <a:xfrm>
              <a:off x="1776618" y="1671814"/>
              <a:ext cx="269626"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3E1FF5"/>
                  </a:solidFill>
                  <a:latin typeface="Arial"/>
                  <a:ea typeface="Arial"/>
                  <a:cs typeface="Arial"/>
                  <a:sym typeface="Arial"/>
                </a:rPr>
                <a:t>3</a:t>
              </a:r>
              <a:endParaRPr dirty="0"/>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pic>
        <p:nvPicPr>
          <p:cNvPr id="1030" name="Google Shape;1030;p16"/>
          <p:cNvPicPr preferRelativeResize="0"/>
          <p:nvPr/>
        </p:nvPicPr>
        <p:blipFill rotWithShape="1">
          <a:blip r:embed="rId3">
            <a:alphaModFix/>
          </a:blip>
          <a:srcRect/>
          <a:stretch/>
        </p:blipFill>
        <p:spPr>
          <a:xfrm>
            <a:off x="168562" y="1318595"/>
            <a:ext cx="4320000" cy="2616871"/>
          </a:xfrm>
          <a:prstGeom prst="rect">
            <a:avLst/>
          </a:prstGeom>
          <a:ln>
            <a:noFill/>
          </a:ln>
          <a:effectLst>
            <a:outerShdw blurRad="190500" algn="tl" rotWithShape="0">
              <a:srgbClr val="000000">
                <a:alpha val="70000"/>
              </a:srgbClr>
            </a:outerShdw>
          </a:effectLst>
        </p:spPr>
      </p:pic>
      <p:pic>
        <p:nvPicPr>
          <p:cNvPr id="1031" name="Google Shape;1031;p16"/>
          <p:cNvPicPr preferRelativeResize="0"/>
          <p:nvPr/>
        </p:nvPicPr>
        <p:blipFill rotWithShape="1">
          <a:blip r:embed="rId4">
            <a:alphaModFix/>
          </a:blip>
          <a:srcRect/>
          <a:stretch/>
        </p:blipFill>
        <p:spPr>
          <a:xfrm>
            <a:off x="4705194" y="1338856"/>
            <a:ext cx="4320000" cy="2588765"/>
          </a:xfrm>
          <a:prstGeom prst="rect">
            <a:avLst/>
          </a:prstGeom>
          <a:ln>
            <a:noFill/>
          </a:ln>
          <a:effectLst>
            <a:outerShdw blurRad="190500" algn="tl" rotWithShape="0">
              <a:srgbClr val="000000">
                <a:alpha val="70000"/>
              </a:srgbClr>
            </a:outerShdw>
          </a:effectLst>
        </p:spPr>
      </p:pic>
      <p:sp>
        <p:nvSpPr>
          <p:cNvPr id="1032" name="Google Shape;1032;p16"/>
          <p:cNvSpPr txBox="1">
            <a:spLocks noGrp="1"/>
          </p:cNvSpPr>
          <p:nvPr>
            <p:ph type="body" idx="1"/>
          </p:nvPr>
        </p:nvSpPr>
        <p:spPr>
          <a:xfrm>
            <a:off x="406752" y="4306918"/>
            <a:ext cx="8472389" cy="2476468"/>
          </a:xfrm>
          <a:prstGeom prst="rect">
            <a:avLst/>
          </a:prstGeom>
          <a:noFill/>
          <a:ln>
            <a:noFill/>
          </a:ln>
        </p:spPr>
        <p:txBody>
          <a:bodyPr spcFirstLastPara="1" wrap="square" lIns="50750" tIns="50750" rIns="90000" bIns="50750" anchor="t" anchorCtr="0">
            <a:noAutofit/>
          </a:bodyPr>
          <a:lstStyle/>
          <a:p>
            <a:pPr marL="0" lvl="0" indent="0" algn="l" rtl="0">
              <a:spcBef>
                <a:spcPts val="0"/>
              </a:spcBef>
              <a:spcAft>
                <a:spcPts val="0"/>
              </a:spcAft>
              <a:buSzPts val="1530"/>
              <a:buNone/>
            </a:pPr>
            <a:r>
              <a:rPr lang="en-US" dirty="0"/>
              <a:t>You can display the trace of the evolution of the previously selected parameters:</a:t>
            </a:r>
            <a:endParaRPr dirty="0"/>
          </a:p>
          <a:p>
            <a:pPr marL="342900" lvl="0" indent="-342900" algn="l" rtl="0">
              <a:spcBef>
                <a:spcPts val="500"/>
              </a:spcBef>
              <a:spcAft>
                <a:spcPts val="0"/>
              </a:spcAft>
              <a:buSzPts val="1530"/>
              <a:buFont typeface="Century Gothic"/>
              <a:buAutoNum type="arabicPeriod"/>
            </a:pPr>
            <a:r>
              <a:rPr lang="en-US" dirty="0"/>
              <a:t>View and analyze the details of the histogram</a:t>
            </a:r>
            <a:endParaRPr dirty="0"/>
          </a:p>
          <a:p>
            <a:pPr marL="342900" lvl="0" indent="-342900" algn="l" rtl="0">
              <a:spcBef>
                <a:spcPts val="500"/>
              </a:spcBef>
              <a:spcAft>
                <a:spcPts val="0"/>
              </a:spcAft>
              <a:buSzPts val="1530"/>
              <a:buFont typeface="Century Gothic"/>
              <a:buAutoNum type="arabicPeriod"/>
            </a:pPr>
            <a:r>
              <a:rPr lang="en-US" dirty="0"/>
              <a:t>Set the scale at your preferred zoom level</a:t>
            </a:r>
            <a:endParaRPr dirty="0"/>
          </a:p>
          <a:p>
            <a:pPr marL="342900" lvl="0" indent="-342900" algn="l" rtl="0">
              <a:spcBef>
                <a:spcPts val="500"/>
              </a:spcBef>
              <a:spcAft>
                <a:spcPts val="0"/>
              </a:spcAft>
              <a:buSzPts val="1530"/>
              <a:buFont typeface="Century Gothic"/>
              <a:buAutoNum type="arabicPeriod"/>
            </a:pPr>
            <a:r>
              <a:rPr lang="en-US" dirty="0"/>
              <a:t>Selected RTD (round trip delay) event to display a more detailed diagram</a:t>
            </a:r>
            <a:endParaRPr dirty="0"/>
          </a:p>
          <a:p>
            <a:pPr marL="342900" lvl="0" indent="-342900" algn="l" rtl="0">
              <a:spcBef>
                <a:spcPts val="500"/>
              </a:spcBef>
              <a:spcAft>
                <a:spcPts val="0"/>
              </a:spcAft>
              <a:buSzPts val="1530"/>
              <a:buFont typeface="Century Gothic"/>
              <a:buAutoNum type="arabicPeriod"/>
            </a:pPr>
            <a:r>
              <a:rPr lang="en-US" dirty="0"/>
              <a:t>Click on the screen to know the exact value at one specific time</a:t>
            </a:r>
            <a:endParaRPr dirty="0"/>
          </a:p>
        </p:txBody>
      </p:sp>
      <p:sp>
        <p:nvSpPr>
          <p:cNvPr id="1033" name="Google Shape;1033;p16"/>
          <p:cNvSpPr txBox="1">
            <a:spLocks noGrp="1"/>
          </p:cNvSpPr>
          <p:nvPr>
            <p:ph type="title" idx="4294967295"/>
          </p:nvPr>
        </p:nvSpPr>
        <p:spPr>
          <a:xfrm>
            <a:off x="0" y="0"/>
            <a:ext cx="9144000" cy="836613"/>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b="1"/>
              <a:t>Event logger </a:t>
            </a:r>
            <a:r>
              <a:rPr lang="en-US"/>
              <a:t>results</a:t>
            </a:r>
            <a:endParaRPr/>
          </a:p>
        </p:txBody>
      </p:sp>
      <p:pic>
        <p:nvPicPr>
          <p:cNvPr id="1034" name="Google Shape;1034;p16"/>
          <p:cNvPicPr preferRelativeResize="0"/>
          <p:nvPr/>
        </p:nvPicPr>
        <p:blipFill rotWithShape="1">
          <a:blip r:embed="rId5">
            <a:alphaModFix/>
          </a:blip>
          <a:srcRect/>
          <a:stretch/>
        </p:blipFill>
        <p:spPr>
          <a:xfrm>
            <a:off x="6782137" y="913964"/>
            <a:ext cx="661687" cy="442646"/>
          </a:xfrm>
          <a:prstGeom prst="rect">
            <a:avLst/>
          </a:prstGeom>
          <a:noFill/>
          <a:ln>
            <a:noFill/>
          </a:ln>
        </p:spPr>
      </p:pic>
      <p:sp>
        <p:nvSpPr>
          <p:cNvPr id="1035" name="Google Shape;1035;p16"/>
          <p:cNvSpPr txBox="1"/>
          <p:nvPr/>
        </p:nvSpPr>
        <p:spPr>
          <a:xfrm>
            <a:off x="7000750" y="770140"/>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4</a:t>
            </a:r>
            <a:endParaRPr/>
          </a:p>
        </p:txBody>
      </p:sp>
      <p:grpSp>
        <p:nvGrpSpPr>
          <p:cNvPr id="1036" name="Google Shape;1036;p16"/>
          <p:cNvGrpSpPr/>
          <p:nvPr/>
        </p:nvGrpSpPr>
        <p:grpSpPr>
          <a:xfrm>
            <a:off x="5154375" y="2296508"/>
            <a:ext cx="752871" cy="712130"/>
            <a:chOff x="1627051" y="1351168"/>
            <a:chExt cx="752871" cy="712130"/>
          </a:xfrm>
        </p:grpSpPr>
        <p:pic>
          <p:nvPicPr>
            <p:cNvPr id="1037" name="Google Shape;1037;p16"/>
            <p:cNvPicPr preferRelativeResize="0"/>
            <p:nvPr/>
          </p:nvPicPr>
          <p:blipFill rotWithShape="1">
            <a:blip r:embed="rId6">
              <a:alphaModFix/>
            </a:blip>
            <a:srcRect/>
            <a:stretch/>
          </p:blipFill>
          <p:spPr>
            <a:xfrm rot="3596860">
              <a:off x="1763360" y="1411263"/>
              <a:ext cx="480253" cy="591940"/>
            </a:xfrm>
            <a:prstGeom prst="rect">
              <a:avLst/>
            </a:prstGeom>
            <a:noFill/>
            <a:ln>
              <a:noFill/>
            </a:ln>
          </p:spPr>
        </p:pic>
        <p:sp>
          <p:nvSpPr>
            <p:cNvPr id="1038" name="Google Shape;1038;p16"/>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4</a:t>
              </a:r>
              <a:endParaRPr sz="1200">
                <a:solidFill>
                  <a:srgbClr val="3E1FF5"/>
                </a:solidFill>
                <a:latin typeface="Arial"/>
                <a:ea typeface="Arial"/>
                <a:cs typeface="Arial"/>
                <a:sym typeface="Arial"/>
              </a:endParaRPr>
            </a:p>
          </p:txBody>
        </p:sp>
      </p:grpSp>
      <p:grpSp>
        <p:nvGrpSpPr>
          <p:cNvPr id="1039" name="Google Shape;1039;p16"/>
          <p:cNvGrpSpPr/>
          <p:nvPr/>
        </p:nvGrpSpPr>
        <p:grpSpPr>
          <a:xfrm>
            <a:off x="8023765" y="1567231"/>
            <a:ext cx="752871" cy="712130"/>
            <a:chOff x="1627051" y="1351168"/>
            <a:chExt cx="752871" cy="712130"/>
          </a:xfrm>
        </p:grpSpPr>
        <p:pic>
          <p:nvPicPr>
            <p:cNvPr id="1040" name="Google Shape;1040;p16"/>
            <p:cNvPicPr preferRelativeResize="0"/>
            <p:nvPr/>
          </p:nvPicPr>
          <p:blipFill rotWithShape="1">
            <a:blip r:embed="rId6">
              <a:alphaModFix/>
            </a:blip>
            <a:srcRect/>
            <a:stretch/>
          </p:blipFill>
          <p:spPr>
            <a:xfrm rot="3596860">
              <a:off x="1763360" y="1411263"/>
              <a:ext cx="480253" cy="591940"/>
            </a:xfrm>
            <a:prstGeom prst="rect">
              <a:avLst/>
            </a:prstGeom>
            <a:noFill/>
            <a:ln>
              <a:noFill/>
            </a:ln>
          </p:spPr>
        </p:pic>
        <p:sp>
          <p:nvSpPr>
            <p:cNvPr id="1041" name="Google Shape;1041;p16"/>
            <p:cNvSpPr txBox="1"/>
            <p:nvPr/>
          </p:nvSpPr>
          <p:spPr>
            <a:xfrm>
              <a:off x="1776618" y="1671814"/>
              <a:ext cx="31290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6 </a:t>
              </a:r>
              <a:endParaRPr sz="1200">
                <a:solidFill>
                  <a:srgbClr val="3E1FF5"/>
                </a:solidFill>
                <a:latin typeface="Arial"/>
                <a:ea typeface="Arial"/>
                <a:cs typeface="Arial"/>
                <a:sym typeface="Arial"/>
              </a:endParaRPr>
            </a:p>
          </p:txBody>
        </p:sp>
      </p:grpSp>
      <p:grpSp>
        <p:nvGrpSpPr>
          <p:cNvPr id="1042" name="Google Shape;1042;p16"/>
          <p:cNvGrpSpPr/>
          <p:nvPr/>
        </p:nvGrpSpPr>
        <p:grpSpPr>
          <a:xfrm>
            <a:off x="735301" y="3596762"/>
            <a:ext cx="752871" cy="712130"/>
            <a:chOff x="1627051" y="1351168"/>
            <a:chExt cx="752871" cy="712130"/>
          </a:xfrm>
        </p:grpSpPr>
        <p:pic>
          <p:nvPicPr>
            <p:cNvPr id="1043" name="Google Shape;1043;p16"/>
            <p:cNvPicPr preferRelativeResize="0"/>
            <p:nvPr/>
          </p:nvPicPr>
          <p:blipFill rotWithShape="1">
            <a:blip r:embed="rId6">
              <a:alphaModFix/>
            </a:blip>
            <a:srcRect/>
            <a:stretch/>
          </p:blipFill>
          <p:spPr>
            <a:xfrm rot="3596860">
              <a:off x="1763360" y="1411263"/>
              <a:ext cx="480253" cy="591940"/>
            </a:xfrm>
            <a:prstGeom prst="rect">
              <a:avLst/>
            </a:prstGeom>
            <a:noFill/>
            <a:ln>
              <a:noFill/>
            </a:ln>
          </p:spPr>
        </p:pic>
        <p:sp>
          <p:nvSpPr>
            <p:cNvPr id="1044" name="Google Shape;1044;p16"/>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2</a:t>
              </a:r>
              <a:endParaRPr/>
            </a:p>
          </p:txBody>
        </p:sp>
      </p:grpSp>
      <p:grpSp>
        <p:nvGrpSpPr>
          <p:cNvPr id="1045" name="Google Shape;1045;p16"/>
          <p:cNvGrpSpPr/>
          <p:nvPr/>
        </p:nvGrpSpPr>
        <p:grpSpPr>
          <a:xfrm>
            <a:off x="1605377" y="3562837"/>
            <a:ext cx="752871" cy="712130"/>
            <a:chOff x="1627051" y="1351168"/>
            <a:chExt cx="752871" cy="712130"/>
          </a:xfrm>
        </p:grpSpPr>
        <p:pic>
          <p:nvPicPr>
            <p:cNvPr id="1046" name="Google Shape;1046;p16"/>
            <p:cNvPicPr preferRelativeResize="0"/>
            <p:nvPr/>
          </p:nvPicPr>
          <p:blipFill rotWithShape="1">
            <a:blip r:embed="rId6">
              <a:alphaModFix/>
            </a:blip>
            <a:srcRect/>
            <a:stretch/>
          </p:blipFill>
          <p:spPr>
            <a:xfrm rot="3596860">
              <a:off x="1763360" y="1411263"/>
              <a:ext cx="480253" cy="591940"/>
            </a:xfrm>
            <a:prstGeom prst="rect">
              <a:avLst/>
            </a:prstGeom>
            <a:noFill/>
            <a:ln>
              <a:noFill/>
            </a:ln>
          </p:spPr>
        </p:pic>
        <p:sp>
          <p:nvSpPr>
            <p:cNvPr id="1047" name="Google Shape;1047;p16"/>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2</a:t>
              </a:r>
              <a:endParaRPr/>
            </a:p>
          </p:txBody>
        </p:sp>
      </p:grpSp>
      <p:grpSp>
        <p:nvGrpSpPr>
          <p:cNvPr id="1048" name="Google Shape;1048;p16"/>
          <p:cNvGrpSpPr/>
          <p:nvPr/>
        </p:nvGrpSpPr>
        <p:grpSpPr>
          <a:xfrm>
            <a:off x="2505273" y="3596762"/>
            <a:ext cx="752871" cy="712130"/>
            <a:chOff x="1627051" y="1351168"/>
            <a:chExt cx="752871" cy="712130"/>
          </a:xfrm>
        </p:grpSpPr>
        <p:pic>
          <p:nvPicPr>
            <p:cNvPr id="1049" name="Google Shape;1049;p16"/>
            <p:cNvPicPr preferRelativeResize="0"/>
            <p:nvPr/>
          </p:nvPicPr>
          <p:blipFill rotWithShape="1">
            <a:blip r:embed="rId6">
              <a:alphaModFix/>
            </a:blip>
            <a:srcRect/>
            <a:stretch/>
          </p:blipFill>
          <p:spPr>
            <a:xfrm rot="3596860">
              <a:off x="1763360" y="1411263"/>
              <a:ext cx="480253" cy="591940"/>
            </a:xfrm>
            <a:prstGeom prst="rect">
              <a:avLst/>
            </a:prstGeom>
            <a:noFill/>
            <a:ln>
              <a:noFill/>
            </a:ln>
          </p:spPr>
        </p:pic>
        <p:sp>
          <p:nvSpPr>
            <p:cNvPr id="1050" name="Google Shape;1050;p16"/>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2</a:t>
              </a:r>
              <a:endParaRPr/>
            </a:p>
          </p:txBody>
        </p:sp>
      </p:grpSp>
      <p:grpSp>
        <p:nvGrpSpPr>
          <p:cNvPr id="1051" name="Google Shape;1051;p16"/>
          <p:cNvGrpSpPr/>
          <p:nvPr/>
        </p:nvGrpSpPr>
        <p:grpSpPr>
          <a:xfrm>
            <a:off x="1965792" y="750954"/>
            <a:ext cx="661687" cy="599170"/>
            <a:chOff x="2428577" y="858424"/>
            <a:chExt cx="661687" cy="599170"/>
          </a:xfrm>
        </p:grpSpPr>
        <p:pic>
          <p:nvPicPr>
            <p:cNvPr id="1052" name="Google Shape;1052;p16"/>
            <p:cNvPicPr preferRelativeResize="0"/>
            <p:nvPr/>
          </p:nvPicPr>
          <p:blipFill rotWithShape="1">
            <a:blip r:embed="rId5">
              <a:alphaModFix/>
            </a:blip>
            <a:srcRect/>
            <a:stretch/>
          </p:blipFill>
          <p:spPr>
            <a:xfrm>
              <a:off x="2428577" y="1014948"/>
              <a:ext cx="661687" cy="442646"/>
            </a:xfrm>
            <a:prstGeom prst="rect">
              <a:avLst/>
            </a:prstGeom>
            <a:noFill/>
            <a:ln>
              <a:noFill/>
            </a:ln>
          </p:spPr>
        </p:pic>
        <p:sp>
          <p:nvSpPr>
            <p:cNvPr id="1053" name="Google Shape;1053;p16"/>
            <p:cNvSpPr txBox="1"/>
            <p:nvPr/>
          </p:nvSpPr>
          <p:spPr>
            <a:xfrm>
              <a:off x="2647190" y="85842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accent6"/>
                  </a:solidFill>
                  <a:latin typeface="Arial"/>
                  <a:ea typeface="Arial"/>
                  <a:cs typeface="Arial"/>
                  <a:sym typeface="Arial"/>
                </a:rPr>
                <a:t>1</a:t>
              </a:r>
              <a:endParaRPr/>
            </a:p>
          </p:txBody>
        </p:sp>
      </p:grpSp>
      <p:grpSp>
        <p:nvGrpSpPr>
          <p:cNvPr id="1054" name="Google Shape;1054;p16"/>
          <p:cNvGrpSpPr/>
          <p:nvPr/>
        </p:nvGrpSpPr>
        <p:grpSpPr>
          <a:xfrm>
            <a:off x="-135238" y="1531085"/>
            <a:ext cx="752871" cy="712130"/>
            <a:chOff x="1627051" y="1351168"/>
            <a:chExt cx="752871" cy="712130"/>
          </a:xfrm>
        </p:grpSpPr>
        <p:pic>
          <p:nvPicPr>
            <p:cNvPr id="1055" name="Google Shape;1055;p16"/>
            <p:cNvPicPr preferRelativeResize="0"/>
            <p:nvPr/>
          </p:nvPicPr>
          <p:blipFill rotWithShape="1">
            <a:blip r:embed="rId6">
              <a:alphaModFix/>
            </a:blip>
            <a:srcRect/>
            <a:stretch/>
          </p:blipFill>
          <p:spPr>
            <a:xfrm rot="3596860">
              <a:off x="1763360" y="1411263"/>
              <a:ext cx="480253" cy="591940"/>
            </a:xfrm>
            <a:prstGeom prst="rect">
              <a:avLst/>
            </a:prstGeom>
            <a:noFill/>
            <a:ln>
              <a:noFill/>
            </a:ln>
          </p:spPr>
        </p:pic>
        <p:sp>
          <p:nvSpPr>
            <p:cNvPr id="1056" name="Google Shape;1056;p16"/>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3</a:t>
              </a:r>
              <a:endParaRPr sz="1200">
                <a:solidFill>
                  <a:srgbClr val="3E1FF5"/>
                </a:solidFill>
                <a:latin typeface="Arial"/>
                <a:ea typeface="Arial"/>
                <a:cs typeface="Arial"/>
                <a:sym typeface="Arial"/>
              </a:endParaRPr>
            </a:p>
          </p:txBody>
        </p:sp>
      </p:grpSp>
      <p:sp>
        <p:nvSpPr>
          <p:cNvPr id="1057" name="Google Shape;1057;p16"/>
          <p:cNvSpPr/>
          <p:nvPr/>
        </p:nvSpPr>
        <p:spPr>
          <a:xfrm>
            <a:off x="6867332" y="1557341"/>
            <a:ext cx="517718" cy="216051"/>
          </a:xfrm>
          <a:prstGeom prst="roundRect">
            <a:avLst>
              <a:gd name="adj" fmla="val 16667"/>
            </a:avLst>
          </a:prstGeom>
          <a:noFill/>
          <a:ln w="19050" cap="flat" cmpd="sng">
            <a:solidFill>
              <a:srgbClr val="FFC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520480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2"/>
          <p:cNvSpPr/>
          <p:nvPr/>
        </p:nvSpPr>
        <p:spPr>
          <a:xfrm>
            <a:off x="19565" y="0"/>
            <a:ext cx="9124435" cy="762000"/>
          </a:xfrm>
          <a:prstGeom prst="rect">
            <a:avLst/>
          </a:prstGeom>
          <a:solidFill>
            <a:srgbClr val="F2F2F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pic>
        <p:nvPicPr>
          <p:cNvPr id="66" name="Google Shape;66;p2" descr="Related image"/>
          <p:cNvPicPr preferRelativeResize="0"/>
          <p:nvPr/>
        </p:nvPicPr>
        <p:blipFill rotWithShape="1">
          <a:blip r:embed="rId3">
            <a:alphaModFix/>
          </a:blip>
          <a:srcRect/>
          <a:stretch/>
        </p:blipFill>
        <p:spPr>
          <a:xfrm rot="5400000">
            <a:off x="7578612" y="1954127"/>
            <a:ext cx="2312844" cy="746939"/>
          </a:xfrm>
          <a:prstGeom prst="rect">
            <a:avLst/>
          </a:prstGeom>
          <a:noFill/>
          <a:ln>
            <a:noFill/>
          </a:ln>
        </p:spPr>
      </p:pic>
      <p:pic>
        <p:nvPicPr>
          <p:cNvPr id="67" name="Google Shape;67;p2"/>
          <p:cNvPicPr preferRelativeResize="0"/>
          <p:nvPr/>
        </p:nvPicPr>
        <p:blipFill rotWithShape="1">
          <a:blip r:embed="rId4">
            <a:alphaModFix/>
          </a:blip>
          <a:srcRect/>
          <a:stretch/>
        </p:blipFill>
        <p:spPr>
          <a:xfrm>
            <a:off x="611560" y="997637"/>
            <a:ext cx="7704856" cy="3013365"/>
          </a:xfrm>
          <a:prstGeom prst="rect">
            <a:avLst/>
          </a:prstGeom>
          <a:noFill/>
          <a:ln>
            <a:noFill/>
          </a:ln>
        </p:spPr>
      </p:pic>
      <p:sp>
        <p:nvSpPr>
          <p:cNvPr id="68" name="Google Shape;68;p2"/>
          <p:cNvSpPr txBox="1">
            <a:spLocks noGrp="1"/>
          </p:cNvSpPr>
          <p:nvPr>
            <p:ph type="title" idx="4294967295"/>
          </p:nvPr>
        </p:nvSpPr>
        <p:spPr>
          <a:xfrm>
            <a:off x="0" y="0"/>
            <a:ext cx="9144000" cy="762000"/>
          </a:xfrm>
          <a:prstGeom prst="rect">
            <a:avLst/>
          </a:prstGeom>
          <a:noFill/>
          <a:ln>
            <a:noFill/>
          </a:ln>
        </p:spPr>
        <p:txBody>
          <a:bodyPr spcFirstLastPara="1" wrap="square" lIns="50750" tIns="31675" rIns="90000" bIns="50750" anchor="ctr" anchorCtr="0">
            <a:noAutofit/>
          </a:bodyPr>
          <a:lstStyle/>
          <a:p>
            <a:pPr lvl="0">
              <a:buClr>
                <a:schemeClr val="dk1"/>
              </a:buClr>
              <a:buSzPts val="4800"/>
            </a:pPr>
            <a:r>
              <a:rPr lang="en-US" altLang="en-US" sz="4800" b="1" dirty="0">
                <a:solidFill>
                  <a:schemeClr val="tx1"/>
                </a:solidFill>
                <a:latin typeface="Myriad Pro Cond" panose="020B0506030403020204" pitchFamily="34" charset="0"/>
              </a:rPr>
              <a:t>Z</a:t>
            </a:r>
            <a:r>
              <a:rPr lang="en-US" altLang="en-US" sz="4800" b="1" dirty="0">
                <a:solidFill>
                  <a:srgbClr val="FF0000"/>
                </a:solidFill>
                <a:latin typeface="Myriad Pro Cond" panose="020B0506030403020204" pitchFamily="34" charset="0"/>
              </a:rPr>
              <a:t>e</a:t>
            </a:r>
            <a:r>
              <a:rPr lang="en-US" altLang="en-US" sz="4800" b="1" dirty="0">
                <a:solidFill>
                  <a:schemeClr val="tx1"/>
                </a:solidFill>
                <a:latin typeface="Myriad Pro Cond" panose="020B0506030403020204" pitchFamily="34" charset="0"/>
              </a:rPr>
              <a:t>us</a:t>
            </a:r>
            <a:r>
              <a:rPr lang="en-US" altLang="en-US" sz="4800" dirty="0">
                <a:solidFill>
                  <a:schemeClr val="tx1"/>
                </a:solidFill>
                <a:latin typeface="Myriad Pro Cond" panose="020B0506030403020204" pitchFamily="34" charset="0"/>
              </a:rPr>
              <a:t> </a:t>
            </a:r>
            <a:r>
              <a:rPr lang="en-US" altLang="en-US" sz="3600" dirty="0">
                <a:solidFill>
                  <a:schemeClr val="tx1"/>
                </a:solidFill>
                <a:latin typeface="Myriad Pro Cond" panose="020B0506030403020204" pitchFamily="34" charset="0"/>
              </a:rPr>
              <a:t>&amp;</a:t>
            </a:r>
            <a:r>
              <a:rPr lang="en-US" altLang="en-US" sz="4800" b="1" dirty="0">
                <a:solidFill>
                  <a:schemeClr val="tx1"/>
                </a:solidFill>
                <a:latin typeface="Myriad Pro Cond" panose="020B0506030403020204" pitchFamily="34" charset="0"/>
              </a:rPr>
              <a:t> </a:t>
            </a:r>
            <a:r>
              <a:rPr lang="en-US" altLang="en-US" sz="4800" b="1" dirty="0">
                <a:solidFill>
                  <a:srgbClr val="FF0000"/>
                </a:solidFill>
                <a:latin typeface="Myriad Pro Cond" panose="020B0506030403020204" pitchFamily="34" charset="0"/>
              </a:rPr>
              <a:t>x</a:t>
            </a:r>
            <a:r>
              <a:rPr lang="en-US" altLang="en-US" sz="4800" b="1" dirty="0">
                <a:solidFill>
                  <a:schemeClr val="tx1"/>
                </a:solidFill>
                <a:latin typeface="Myriad Pro Cond" panose="020B0506030403020204" pitchFamily="34" charset="0"/>
              </a:rPr>
              <a:t>Genius</a:t>
            </a:r>
            <a:endParaRPr sz="4800" b="1" dirty="0">
              <a:solidFill>
                <a:schemeClr val="tx1"/>
              </a:solidFill>
              <a:latin typeface="Myriad Pro Cond" panose="020B0506030403020204" pitchFamily="34" charset="0"/>
              <a:ea typeface="+mj-ea"/>
              <a:cs typeface="+mj-cs"/>
              <a:sym typeface="Open Sans"/>
            </a:endParaRPr>
          </a:p>
        </p:txBody>
      </p:sp>
      <p:sp>
        <p:nvSpPr>
          <p:cNvPr id="8" name="Content Placeholder 1"/>
          <p:cNvSpPr txBox="1">
            <a:spLocks/>
          </p:cNvSpPr>
          <p:nvPr/>
        </p:nvSpPr>
        <p:spPr>
          <a:xfrm>
            <a:off x="457200" y="4162096"/>
            <a:ext cx="8220075" cy="2219231"/>
          </a:xfrm>
          <a:prstGeom prst="rect">
            <a:avLst/>
          </a:prstGeom>
          <a:noFill/>
          <a:ln>
            <a:noFill/>
          </a:ln>
        </p:spPr>
        <p:txBody>
          <a:bodyPr spcFirstLastPara="1" wrap="square" lIns="50750" tIns="50750" rIns="90000" bIns="50750" anchor="t" anchorCtr="0">
            <a:noAutofit/>
          </a:bodyPr>
          <a:lstStyle>
            <a:defPPr marR="0" lvl="0" algn="l" rtl="0">
              <a:lnSpc>
                <a:spcPct val="100000"/>
              </a:lnSpc>
              <a:spcBef>
                <a:spcPts val="0"/>
              </a:spcBef>
              <a:spcAft>
                <a:spcPts val="0"/>
              </a:spcAft>
            </a:defPPr>
            <a:lvl1pPr marL="457200" marR="0" lvl="0" indent="-325755" algn="l" rtl="0">
              <a:lnSpc>
                <a:spcPct val="100000"/>
              </a:lnSpc>
              <a:spcBef>
                <a:spcPts val="500"/>
              </a:spcBef>
              <a:spcAft>
                <a:spcPts val="0"/>
              </a:spcAft>
              <a:buClr>
                <a:srgbClr val="006BFF"/>
              </a:buClr>
              <a:buSzPts val="1530"/>
              <a:buFont typeface="Noto Sans Symbols"/>
              <a:buChar char="◆"/>
              <a:defRPr sz="1800" b="0" i="0" u="none" strike="noStrike" cap="none">
                <a:solidFill>
                  <a:srgbClr val="000000"/>
                </a:solidFill>
                <a:latin typeface="Arial"/>
                <a:ea typeface="Arial"/>
                <a:cs typeface="Arial"/>
                <a:sym typeface="Arial"/>
              </a:defRPr>
            </a:lvl1pPr>
            <a:lvl2pPr marL="914400" marR="0" lvl="1" indent="-331469" algn="l" rtl="0">
              <a:lnSpc>
                <a:spcPct val="100000"/>
              </a:lnSpc>
              <a:spcBef>
                <a:spcPts val="500"/>
              </a:spcBef>
              <a:spcAft>
                <a:spcPts val="0"/>
              </a:spcAft>
              <a:buClr>
                <a:srgbClr val="FF0000"/>
              </a:buClr>
              <a:buSzPts val="1620"/>
              <a:buFont typeface="Noto Sans Symbols"/>
              <a:buChar char="■"/>
              <a:defRPr sz="1800" b="0" i="0" u="none" strike="noStrike" cap="none">
                <a:solidFill>
                  <a:srgbClr val="000000"/>
                </a:solidFill>
                <a:latin typeface="Arial"/>
                <a:ea typeface="Arial"/>
                <a:cs typeface="Arial"/>
                <a:sym typeface="Arial"/>
              </a:defRPr>
            </a:lvl2pPr>
            <a:lvl3pPr marL="1371600" marR="0" lvl="2" indent="-308610" algn="l" rtl="0">
              <a:lnSpc>
                <a:spcPct val="100000"/>
              </a:lnSpc>
              <a:spcBef>
                <a:spcPts val="500"/>
              </a:spcBef>
              <a:spcAft>
                <a:spcPts val="0"/>
              </a:spcAft>
              <a:buClr>
                <a:srgbClr val="000000"/>
              </a:buClr>
              <a:buSzPts val="1260"/>
              <a:buFont typeface="Noto Sans Symbols"/>
              <a:buChar char="●"/>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4pPr>
            <a:lvl5pPr marL="2286000" marR="0" lvl="4" indent="-228600" algn="l" rtl="0">
              <a:lnSpc>
                <a:spcPct val="100000"/>
              </a:lnSpc>
              <a:spcBef>
                <a:spcPts val="500"/>
              </a:spcBef>
              <a:spcAft>
                <a:spcPts val="0"/>
              </a:spcAft>
              <a:buClr>
                <a:srgbClr val="000000"/>
              </a:buClr>
              <a:buSzPts val="1400"/>
              <a:buFont typeface="Arial"/>
              <a:buNone/>
              <a:defRPr sz="1800" b="0" i="0" u="none" strike="noStrike" cap="none">
                <a:solidFill>
                  <a:srgbClr val="000000"/>
                </a:solidFill>
                <a:latin typeface="Verdana"/>
                <a:ea typeface="Verdana"/>
                <a:cs typeface="Verdana"/>
                <a:sym typeface="Verdana"/>
              </a:defRPr>
            </a:lvl5pPr>
            <a:lvl6pPr marL="2743200" marR="0" lvl="5" indent="-228600" algn="l" rtl="0">
              <a:lnSpc>
                <a:spcPct val="100000"/>
              </a:lnSpc>
              <a:spcBef>
                <a:spcPts val="500"/>
              </a:spcBef>
              <a:spcAft>
                <a:spcPts val="0"/>
              </a:spcAft>
              <a:buClr>
                <a:srgbClr val="000000"/>
              </a:buClr>
              <a:buSzPts val="1400"/>
              <a:buFont typeface="Arial"/>
              <a:buNone/>
              <a:defRPr sz="1800" b="0" i="0" u="none" strike="noStrike" cap="none">
                <a:solidFill>
                  <a:srgbClr val="000000"/>
                </a:solidFill>
                <a:latin typeface="Verdana"/>
                <a:ea typeface="Verdana"/>
                <a:cs typeface="Verdana"/>
                <a:sym typeface="Verdana"/>
              </a:defRPr>
            </a:lvl6pPr>
            <a:lvl7pPr marL="3200400" marR="0" lvl="6" indent="-228600" algn="l" rtl="0">
              <a:lnSpc>
                <a:spcPct val="100000"/>
              </a:lnSpc>
              <a:spcBef>
                <a:spcPts val="500"/>
              </a:spcBef>
              <a:spcAft>
                <a:spcPts val="0"/>
              </a:spcAft>
              <a:buClr>
                <a:srgbClr val="000000"/>
              </a:buClr>
              <a:buSzPts val="1400"/>
              <a:buFont typeface="Arial"/>
              <a:buNone/>
              <a:defRPr sz="1800" b="0" i="0" u="none" strike="noStrike" cap="none">
                <a:solidFill>
                  <a:srgbClr val="000000"/>
                </a:solidFill>
                <a:latin typeface="Verdana"/>
                <a:ea typeface="Verdana"/>
                <a:cs typeface="Verdana"/>
                <a:sym typeface="Verdana"/>
              </a:defRPr>
            </a:lvl7pPr>
            <a:lvl8pPr marL="3657600" marR="0" lvl="7" indent="-228600" algn="l" rtl="0">
              <a:lnSpc>
                <a:spcPct val="100000"/>
              </a:lnSpc>
              <a:spcBef>
                <a:spcPts val="500"/>
              </a:spcBef>
              <a:spcAft>
                <a:spcPts val="0"/>
              </a:spcAft>
              <a:buClr>
                <a:srgbClr val="000000"/>
              </a:buClr>
              <a:buSzPts val="1400"/>
              <a:buFont typeface="Arial"/>
              <a:buNone/>
              <a:defRPr sz="1800" b="0" i="0" u="none" strike="noStrike" cap="none">
                <a:solidFill>
                  <a:srgbClr val="000000"/>
                </a:solidFill>
                <a:latin typeface="Verdana"/>
                <a:ea typeface="Verdana"/>
                <a:cs typeface="Verdana"/>
                <a:sym typeface="Verdana"/>
              </a:defRPr>
            </a:lvl8pPr>
            <a:lvl9pPr marL="4114800" marR="0" lvl="8" indent="-228600" algn="l" rtl="0">
              <a:lnSpc>
                <a:spcPct val="100000"/>
              </a:lnSpc>
              <a:spcBef>
                <a:spcPts val="500"/>
              </a:spcBef>
              <a:spcAft>
                <a:spcPts val="0"/>
              </a:spcAft>
              <a:buClr>
                <a:srgbClr val="000000"/>
              </a:buClr>
              <a:buSzPts val="1400"/>
              <a:buFont typeface="Arial"/>
              <a:buNone/>
              <a:defRPr sz="1800" b="0" i="0" u="none" strike="noStrike" cap="none">
                <a:solidFill>
                  <a:srgbClr val="000000"/>
                </a:solidFill>
                <a:latin typeface="Verdana"/>
                <a:ea typeface="Verdana"/>
                <a:cs typeface="Verdana"/>
                <a:sym typeface="Verdana"/>
              </a:defRPr>
            </a:lvl9pPr>
          </a:lstStyle>
          <a:p>
            <a:pPr marL="0" indent="0">
              <a:buFont typeface="Noto Sans Symbols"/>
              <a:buNone/>
            </a:pPr>
            <a:r>
              <a:rPr lang="en-US" sz="2400" b="1">
                <a:solidFill>
                  <a:schemeClr val="tx1"/>
                </a:solidFill>
                <a:ea typeface="SimSun"/>
              </a:rPr>
              <a:t>Zeus </a:t>
            </a:r>
            <a:r>
              <a:rPr lang="en-US" sz="2400">
                <a:solidFill>
                  <a:schemeClr val="tx1"/>
                </a:solidFill>
                <a:ea typeface="SimSun"/>
              </a:rPr>
              <a:t>&amp; </a:t>
            </a:r>
            <a:r>
              <a:rPr lang="en-US" sz="2400" b="1">
                <a:solidFill>
                  <a:schemeClr val="tx1"/>
                </a:solidFill>
                <a:ea typeface="SimSun"/>
              </a:rPr>
              <a:t>xGenius</a:t>
            </a:r>
            <a:r>
              <a:rPr lang="en-US" sz="2400">
                <a:solidFill>
                  <a:schemeClr val="bg1">
                    <a:lumMod val="50000"/>
                  </a:schemeClr>
                </a:solidFill>
                <a:ea typeface="SimSun"/>
              </a:rPr>
              <a:t> </a:t>
            </a:r>
            <a:r>
              <a:rPr lang="en-US">
                <a:solidFill>
                  <a:schemeClr val="bg1">
                    <a:lumMod val="50000"/>
                  </a:schemeClr>
                </a:solidFill>
                <a:ea typeface="SimSun"/>
              </a:rPr>
              <a:t>provide deep insights to design, install, maintain, troubleshoot and engineer communications resources of </a:t>
            </a:r>
            <a:r>
              <a:rPr lang="en-US">
                <a:solidFill>
                  <a:schemeClr val="tx1"/>
                </a:solidFill>
                <a:ea typeface="SimSun"/>
              </a:rPr>
              <a:t> Mobile Operators, Power Utilities, Finace, Labs and R+D centers</a:t>
            </a:r>
            <a:r>
              <a:rPr lang="en-US">
                <a:solidFill>
                  <a:schemeClr val="bg1">
                    <a:lumMod val="50000"/>
                  </a:schemeClr>
                </a:solidFill>
                <a:ea typeface="SimSun"/>
              </a:rPr>
              <a:t>. The unit is able to verify </a:t>
            </a:r>
            <a:r>
              <a:rPr lang="en-US">
                <a:solidFill>
                  <a:schemeClr val="tx1"/>
                </a:solidFill>
                <a:ea typeface="SimSun"/>
              </a:rPr>
              <a:t>Ethernet/IP, SyncE, PTP, GbE, IRIG-B, 1PPS, T1/E1, G703, Serial Datacom, C37.94, GOOSE, SV, MMS,</a:t>
            </a:r>
            <a:r>
              <a:rPr lang="en-US">
                <a:solidFill>
                  <a:schemeClr val="bg1">
                    <a:lumMod val="50000"/>
                  </a:schemeClr>
                </a:solidFill>
                <a:ea typeface="SimSun"/>
              </a:rPr>
              <a:t> </a:t>
            </a:r>
            <a:r>
              <a:rPr lang="en-US">
                <a:solidFill>
                  <a:schemeClr val="tx1"/>
                </a:solidFill>
                <a:ea typeface="SimSun"/>
              </a:rPr>
              <a:t>Round-trip &amp; One-way Delay </a:t>
            </a:r>
            <a:r>
              <a:rPr lang="en-US">
                <a:solidFill>
                  <a:schemeClr val="bg1">
                    <a:lumMod val="50000"/>
                  </a:schemeClr>
                </a:solidFill>
                <a:ea typeface="SimSun"/>
              </a:rPr>
              <a:t>tests at all interfaces. </a:t>
            </a:r>
            <a:endParaRPr lang="en-US">
              <a:solidFill>
                <a:schemeClr val="bg1">
                  <a:lumMod val="50000"/>
                </a:schemeClr>
              </a:solidFill>
            </a:endParaRPr>
          </a:p>
          <a:p>
            <a:pPr marL="0" indent="0">
              <a:buFont typeface="Noto Sans Symbols"/>
              <a:buNone/>
            </a:pPr>
            <a:r>
              <a:rPr lang="en-US">
                <a:solidFill>
                  <a:schemeClr val="bg1">
                    <a:lumMod val="50000"/>
                  </a:schemeClr>
                </a:solidFill>
              </a:rPr>
              <a:t>It also has a set of programmable filters to </a:t>
            </a:r>
            <a:r>
              <a:rPr lang="en-US">
                <a:solidFill>
                  <a:schemeClr val="tx1"/>
                </a:solidFill>
              </a:rPr>
              <a:t>capture live data traffic </a:t>
            </a:r>
            <a:r>
              <a:rPr lang="en-US">
                <a:solidFill>
                  <a:schemeClr val="bg1">
                    <a:lumMod val="50000"/>
                  </a:schemeClr>
                </a:solidFill>
              </a:rPr>
              <a:t>at wire-speed</a:t>
            </a:r>
            <a:endParaRPr lang="es-E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17"/>
          <p:cNvSpPr txBox="1">
            <a:spLocks noGrp="1"/>
          </p:cNvSpPr>
          <p:nvPr>
            <p:ph type="body" idx="1"/>
          </p:nvPr>
        </p:nvSpPr>
        <p:spPr>
          <a:xfrm>
            <a:off x="457200" y="4250382"/>
            <a:ext cx="8220075" cy="2130945"/>
          </a:xfrm>
          <a:prstGeom prst="rect">
            <a:avLst/>
          </a:prstGeom>
          <a:noFill/>
          <a:ln>
            <a:noFill/>
          </a:ln>
        </p:spPr>
        <p:txBody>
          <a:bodyPr spcFirstLastPara="1" wrap="square" lIns="50750" tIns="50750" rIns="90000" bIns="50750" anchor="t" anchorCtr="0">
            <a:noAutofit/>
          </a:bodyPr>
          <a:lstStyle/>
          <a:p>
            <a:pPr marL="0" lvl="0" indent="0" algn="l" rtl="0">
              <a:spcBef>
                <a:spcPts val="0"/>
              </a:spcBef>
              <a:spcAft>
                <a:spcPts val="0"/>
              </a:spcAft>
              <a:buSzPts val="1530"/>
              <a:buNone/>
            </a:pPr>
            <a:r>
              <a:rPr lang="en-US"/>
              <a:t>If you are using two testers at the remote tester B you can add arbitrary delays.</a:t>
            </a:r>
            <a:endParaRPr/>
          </a:p>
          <a:p>
            <a:pPr marL="342900" lvl="0" indent="-342900" algn="l" rtl="0">
              <a:spcBef>
                <a:spcPts val="500"/>
              </a:spcBef>
              <a:spcAft>
                <a:spcPts val="0"/>
              </a:spcAft>
              <a:buSzPts val="1530"/>
              <a:buFont typeface="Century Gothic"/>
              <a:buAutoNum type="arabicPeriod"/>
            </a:pPr>
            <a:r>
              <a:rPr lang="en-US" u="sng"/>
              <a:t>Test</a:t>
            </a:r>
            <a:r>
              <a:rPr lang="en-US"/>
              <a:t> &gt; </a:t>
            </a:r>
            <a:r>
              <a:rPr lang="en-US" u="sng"/>
              <a:t>Insertion</a:t>
            </a:r>
            <a:r>
              <a:rPr lang="en-US"/>
              <a:t> &gt; </a:t>
            </a:r>
            <a:r>
              <a:rPr lang="en-US" u="sng"/>
              <a:t>Delay</a:t>
            </a:r>
            <a:r>
              <a:rPr lang="en-US"/>
              <a:t> := </a:t>
            </a:r>
            <a:r>
              <a:rPr lang="en-US" i="1"/>
              <a:t>Value</a:t>
            </a:r>
            <a:endParaRPr/>
          </a:p>
          <a:p>
            <a:pPr marL="342900" lvl="0" indent="-342900" algn="l" rtl="0">
              <a:spcBef>
                <a:spcPts val="500"/>
              </a:spcBef>
              <a:spcAft>
                <a:spcPts val="0"/>
              </a:spcAft>
              <a:buSzPts val="1530"/>
              <a:buFont typeface="Century Gothic"/>
              <a:buAutoNum type="arabicPeriod"/>
            </a:pPr>
            <a:r>
              <a:rPr lang="en-US"/>
              <a:t>Display the impact at the trace after introducing three different delays</a:t>
            </a:r>
            <a:endParaRPr/>
          </a:p>
        </p:txBody>
      </p:sp>
      <p:sp>
        <p:nvSpPr>
          <p:cNvPr id="1063" name="Google Shape;1063;p17"/>
          <p:cNvSpPr txBox="1">
            <a:spLocks noGrp="1"/>
          </p:cNvSpPr>
          <p:nvPr>
            <p:ph type="title" idx="4294967295"/>
          </p:nvPr>
        </p:nvSpPr>
        <p:spPr>
          <a:xfrm>
            <a:off x="0" y="0"/>
            <a:ext cx="9134475" cy="827088"/>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a:t>Delay </a:t>
            </a:r>
            <a:r>
              <a:rPr lang="en-US" b="1"/>
              <a:t>insertion</a:t>
            </a:r>
            <a:endParaRPr b="1"/>
          </a:p>
        </p:txBody>
      </p:sp>
      <p:pic>
        <p:nvPicPr>
          <p:cNvPr id="1064" name="Google Shape;1064;p17"/>
          <p:cNvPicPr preferRelativeResize="0"/>
          <p:nvPr/>
        </p:nvPicPr>
        <p:blipFill rotWithShape="1">
          <a:blip r:embed="rId3">
            <a:alphaModFix/>
          </a:blip>
          <a:srcRect/>
          <a:stretch/>
        </p:blipFill>
        <p:spPr>
          <a:xfrm>
            <a:off x="162057" y="1318311"/>
            <a:ext cx="4320000" cy="2621124"/>
          </a:xfrm>
          <a:prstGeom prst="rect">
            <a:avLst/>
          </a:prstGeom>
          <a:noFill/>
          <a:ln>
            <a:noFill/>
          </a:ln>
          <a:effectLst>
            <a:outerShdw blurRad="190500" algn="tl" rotWithShape="0">
              <a:srgbClr val="000000">
                <a:alpha val="69803"/>
              </a:srgbClr>
            </a:outerShdw>
          </a:effectLst>
        </p:spPr>
      </p:pic>
      <p:pic>
        <p:nvPicPr>
          <p:cNvPr id="1065" name="Google Shape;1065;p17"/>
          <p:cNvPicPr preferRelativeResize="0"/>
          <p:nvPr/>
        </p:nvPicPr>
        <p:blipFill rotWithShape="1">
          <a:blip r:embed="rId4">
            <a:alphaModFix/>
          </a:blip>
          <a:srcRect/>
          <a:stretch/>
        </p:blipFill>
        <p:spPr>
          <a:xfrm>
            <a:off x="4680389" y="1318311"/>
            <a:ext cx="4320000" cy="2595224"/>
          </a:xfrm>
          <a:prstGeom prst="rect">
            <a:avLst/>
          </a:prstGeom>
          <a:noFill/>
          <a:ln>
            <a:noFill/>
          </a:ln>
          <a:effectLst>
            <a:outerShdw blurRad="190500" algn="tl" rotWithShape="0">
              <a:srgbClr val="000000">
                <a:alpha val="69803"/>
              </a:srgbClr>
            </a:outerShdw>
          </a:effectLst>
        </p:spPr>
      </p:pic>
      <p:grpSp>
        <p:nvGrpSpPr>
          <p:cNvPr id="1066" name="Google Shape;1066;p17"/>
          <p:cNvGrpSpPr/>
          <p:nvPr/>
        </p:nvGrpSpPr>
        <p:grpSpPr>
          <a:xfrm>
            <a:off x="2311467" y="2920258"/>
            <a:ext cx="752871" cy="712130"/>
            <a:chOff x="1627051" y="1351168"/>
            <a:chExt cx="752871" cy="712130"/>
          </a:xfrm>
        </p:grpSpPr>
        <p:pic>
          <p:nvPicPr>
            <p:cNvPr id="1067" name="Google Shape;1067;p17"/>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068" name="Google Shape;1068;p17"/>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grpSp>
        <p:nvGrpSpPr>
          <p:cNvPr id="1069" name="Google Shape;1069;p17"/>
          <p:cNvGrpSpPr/>
          <p:nvPr/>
        </p:nvGrpSpPr>
        <p:grpSpPr>
          <a:xfrm>
            <a:off x="6488839" y="741156"/>
            <a:ext cx="661687" cy="599170"/>
            <a:chOff x="2428577" y="858424"/>
            <a:chExt cx="661687" cy="599170"/>
          </a:xfrm>
        </p:grpSpPr>
        <p:pic>
          <p:nvPicPr>
            <p:cNvPr id="1070" name="Google Shape;1070;p17"/>
            <p:cNvPicPr preferRelativeResize="0"/>
            <p:nvPr/>
          </p:nvPicPr>
          <p:blipFill rotWithShape="1">
            <a:blip r:embed="rId6">
              <a:alphaModFix/>
            </a:blip>
            <a:srcRect/>
            <a:stretch/>
          </p:blipFill>
          <p:spPr>
            <a:xfrm>
              <a:off x="2428577" y="1014948"/>
              <a:ext cx="661687" cy="442646"/>
            </a:xfrm>
            <a:prstGeom prst="rect">
              <a:avLst/>
            </a:prstGeom>
            <a:noFill/>
            <a:ln>
              <a:noFill/>
            </a:ln>
          </p:spPr>
        </p:pic>
        <p:sp>
          <p:nvSpPr>
            <p:cNvPr id="1071" name="Google Shape;1071;p17"/>
            <p:cNvSpPr txBox="1"/>
            <p:nvPr/>
          </p:nvSpPr>
          <p:spPr>
            <a:xfrm>
              <a:off x="2647190" y="85842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accent6"/>
                  </a:solidFill>
                  <a:latin typeface="Arial"/>
                  <a:ea typeface="Arial"/>
                  <a:cs typeface="Arial"/>
                  <a:sym typeface="Arial"/>
                </a:rPr>
                <a:t>2</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Google Shape;1076;p18"/>
          <p:cNvSpPr txBox="1">
            <a:spLocks noGrp="1"/>
          </p:cNvSpPr>
          <p:nvPr>
            <p:ph type="body" idx="1"/>
          </p:nvPr>
        </p:nvSpPr>
        <p:spPr>
          <a:xfrm>
            <a:off x="457200" y="4165336"/>
            <a:ext cx="8559800" cy="2215991"/>
          </a:xfrm>
          <a:prstGeom prst="rect">
            <a:avLst/>
          </a:prstGeom>
          <a:noFill/>
          <a:ln>
            <a:noFill/>
          </a:ln>
        </p:spPr>
        <p:txBody>
          <a:bodyPr spcFirstLastPara="1" wrap="square" lIns="50750" tIns="50750" rIns="90000" bIns="50750" anchor="t" anchorCtr="0">
            <a:noAutofit/>
          </a:bodyPr>
          <a:lstStyle/>
          <a:p>
            <a:pPr marL="342900" lvl="0" indent="-342900" algn="l" rtl="0">
              <a:spcBef>
                <a:spcPts val="0"/>
              </a:spcBef>
              <a:spcAft>
                <a:spcPts val="0"/>
              </a:spcAft>
              <a:buSzPts val="1530"/>
              <a:buFont typeface="Century Gothic"/>
              <a:buAutoNum type="arabicPeriod"/>
            </a:pPr>
            <a:r>
              <a:rPr lang="en-US" dirty="0"/>
              <a:t>To change the scale horizontally click one time, for vertical two times</a:t>
            </a:r>
            <a:endParaRPr dirty="0"/>
          </a:p>
          <a:p>
            <a:pPr marL="342900" lvl="0" indent="-342900" algn="l" rtl="0">
              <a:spcBef>
                <a:spcPts val="500"/>
              </a:spcBef>
              <a:spcAft>
                <a:spcPts val="0"/>
              </a:spcAft>
              <a:buSzPts val="1530"/>
              <a:buFont typeface="Century Gothic"/>
              <a:buAutoNum type="arabicPeriod"/>
            </a:pPr>
            <a:r>
              <a:rPr lang="en-US" dirty="0"/>
              <a:t>Click in the </a:t>
            </a:r>
            <a:r>
              <a:rPr lang="en-US" u="sng" dirty="0"/>
              <a:t>red button</a:t>
            </a:r>
            <a:r>
              <a:rPr lang="en-US" dirty="0"/>
              <a:t> and draw to the left or to the right</a:t>
            </a:r>
            <a:endParaRPr dirty="0"/>
          </a:p>
          <a:p>
            <a:pPr marL="342900" lvl="0" indent="-342900" algn="l" rtl="0">
              <a:spcBef>
                <a:spcPts val="500"/>
              </a:spcBef>
              <a:spcAft>
                <a:spcPts val="0"/>
              </a:spcAft>
              <a:buSzPts val="1530"/>
              <a:buFont typeface="Century Gothic"/>
              <a:buAutoNum type="arabicPeriod"/>
            </a:pPr>
            <a:r>
              <a:rPr lang="en-US" dirty="0"/>
              <a:t>To change the scale vertically click two times</a:t>
            </a:r>
            <a:endParaRPr dirty="0"/>
          </a:p>
          <a:p>
            <a:pPr marL="342900" lvl="0" indent="-342900" algn="l" rtl="0">
              <a:spcBef>
                <a:spcPts val="500"/>
              </a:spcBef>
              <a:spcAft>
                <a:spcPts val="0"/>
              </a:spcAft>
              <a:buSzPts val="1530"/>
              <a:buFont typeface="Century Gothic"/>
              <a:buAutoNum type="arabicPeriod"/>
            </a:pPr>
            <a:r>
              <a:rPr lang="en-US" dirty="0"/>
              <a:t>To move the trace across the time click one of the three the </a:t>
            </a:r>
            <a:r>
              <a:rPr lang="en-US" u="sng" dirty="0"/>
              <a:t>red buttons</a:t>
            </a:r>
            <a:r>
              <a:rPr lang="en-US" dirty="0"/>
              <a:t> and draw the finger up and down</a:t>
            </a:r>
            <a:endParaRPr dirty="0"/>
          </a:p>
          <a:p>
            <a:pPr marL="342900" lvl="0" indent="-342900" algn="l" rtl="0">
              <a:spcBef>
                <a:spcPts val="500"/>
              </a:spcBef>
              <a:spcAft>
                <a:spcPts val="0"/>
              </a:spcAft>
              <a:buSzPts val="1530"/>
              <a:buFont typeface="Century Gothic"/>
              <a:buAutoNum type="arabicPeriod"/>
            </a:pPr>
            <a:r>
              <a:rPr lang="en-US" dirty="0"/>
              <a:t>Click in the auto-scale symbol to return to the initial conditions</a:t>
            </a:r>
            <a:endParaRPr dirty="0"/>
          </a:p>
          <a:p>
            <a:pPr marL="342900" lvl="0" indent="-245745" algn="l" rtl="0">
              <a:spcBef>
                <a:spcPts val="500"/>
              </a:spcBef>
              <a:spcAft>
                <a:spcPts val="0"/>
              </a:spcAft>
              <a:buSzPts val="1530"/>
              <a:buFont typeface="Century Gothic"/>
              <a:buNone/>
            </a:pPr>
            <a:endParaRPr dirty="0"/>
          </a:p>
          <a:p>
            <a:pPr marL="342900" lvl="0" indent="-245745" algn="l" rtl="0">
              <a:spcBef>
                <a:spcPts val="500"/>
              </a:spcBef>
              <a:spcAft>
                <a:spcPts val="0"/>
              </a:spcAft>
              <a:buSzPts val="1530"/>
              <a:buFont typeface="Century Gothic"/>
              <a:buNone/>
            </a:pPr>
            <a:endParaRPr dirty="0"/>
          </a:p>
          <a:p>
            <a:pPr marL="342900" lvl="0" indent="-245745" algn="l" rtl="0">
              <a:spcBef>
                <a:spcPts val="500"/>
              </a:spcBef>
              <a:spcAft>
                <a:spcPts val="0"/>
              </a:spcAft>
              <a:buSzPts val="1530"/>
              <a:buFont typeface="Century Gothic"/>
              <a:buNone/>
            </a:pPr>
            <a:endParaRPr dirty="0"/>
          </a:p>
          <a:p>
            <a:pPr marL="342900" lvl="0" indent="-245745" algn="l" rtl="0">
              <a:spcBef>
                <a:spcPts val="500"/>
              </a:spcBef>
              <a:spcAft>
                <a:spcPts val="0"/>
              </a:spcAft>
              <a:buClr>
                <a:srgbClr val="006BFF"/>
              </a:buClr>
              <a:buSzPts val="1530"/>
              <a:buFont typeface="Noto Sans Symbols"/>
              <a:buNone/>
            </a:pPr>
            <a:endParaRPr dirty="0"/>
          </a:p>
        </p:txBody>
      </p:sp>
      <p:sp>
        <p:nvSpPr>
          <p:cNvPr id="1077" name="Google Shape;1077;p18"/>
          <p:cNvSpPr txBox="1">
            <a:spLocks noGrp="1"/>
          </p:cNvSpPr>
          <p:nvPr>
            <p:ph type="title" idx="4294967295"/>
          </p:nvPr>
        </p:nvSpPr>
        <p:spPr>
          <a:xfrm>
            <a:off x="0" y="0"/>
            <a:ext cx="9134475" cy="827088"/>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b="1" dirty="0"/>
              <a:t>Scaling</a:t>
            </a:r>
            <a:r>
              <a:rPr lang="en-US" dirty="0"/>
              <a:t> the trace</a:t>
            </a:r>
            <a:endParaRPr dirty="0"/>
          </a:p>
        </p:txBody>
      </p:sp>
      <p:pic>
        <p:nvPicPr>
          <p:cNvPr id="1078" name="Google Shape;1078;p18"/>
          <p:cNvPicPr preferRelativeResize="0"/>
          <p:nvPr/>
        </p:nvPicPr>
        <p:blipFill rotWithShape="1">
          <a:blip r:embed="rId3">
            <a:alphaModFix/>
          </a:blip>
          <a:srcRect/>
          <a:stretch/>
        </p:blipFill>
        <p:spPr>
          <a:xfrm>
            <a:off x="4682092" y="1080147"/>
            <a:ext cx="4320000" cy="2586618"/>
          </a:xfrm>
          <a:prstGeom prst="rect">
            <a:avLst/>
          </a:prstGeom>
          <a:noFill/>
          <a:ln>
            <a:noFill/>
          </a:ln>
          <a:effectLst>
            <a:outerShdw blurRad="190500" algn="tl" rotWithShape="0">
              <a:srgbClr val="000000">
                <a:alpha val="69803"/>
              </a:srgbClr>
            </a:outerShdw>
          </a:effectLst>
        </p:spPr>
      </p:pic>
      <p:pic>
        <p:nvPicPr>
          <p:cNvPr id="1079" name="Google Shape;1079;p18"/>
          <p:cNvPicPr preferRelativeResize="0"/>
          <p:nvPr/>
        </p:nvPicPr>
        <p:blipFill rotWithShape="1">
          <a:blip r:embed="rId4">
            <a:alphaModFix/>
          </a:blip>
          <a:srcRect/>
          <a:stretch/>
        </p:blipFill>
        <p:spPr>
          <a:xfrm>
            <a:off x="180254" y="1086191"/>
            <a:ext cx="4320000" cy="2595244"/>
          </a:xfrm>
          <a:prstGeom prst="rect">
            <a:avLst/>
          </a:prstGeom>
          <a:noFill/>
          <a:ln>
            <a:noFill/>
          </a:ln>
          <a:effectLst>
            <a:outerShdw blurRad="190500" algn="tl" rotWithShape="0">
              <a:srgbClr val="000000">
                <a:alpha val="69803"/>
              </a:srgbClr>
            </a:outerShdw>
          </a:effectLst>
        </p:spPr>
      </p:pic>
      <p:grpSp>
        <p:nvGrpSpPr>
          <p:cNvPr id="1080" name="Google Shape;1080;p18"/>
          <p:cNvGrpSpPr/>
          <p:nvPr/>
        </p:nvGrpSpPr>
        <p:grpSpPr>
          <a:xfrm>
            <a:off x="-32918" y="3339483"/>
            <a:ext cx="752871" cy="712130"/>
            <a:chOff x="1627051" y="1351168"/>
            <a:chExt cx="752871" cy="712130"/>
          </a:xfrm>
        </p:grpSpPr>
        <p:pic>
          <p:nvPicPr>
            <p:cNvPr id="1081" name="Google Shape;1081;p18"/>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082" name="Google Shape;1082;p1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grpSp>
        <p:nvGrpSpPr>
          <p:cNvPr id="1083" name="Google Shape;1083;p18"/>
          <p:cNvGrpSpPr/>
          <p:nvPr/>
        </p:nvGrpSpPr>
        <p:grpSpPr>
          <a:xfrm>
            <a:off x="7818150" y="2063167"/>
            <a:ext cx="752871" cy="712130"/>
            <a:chOff x="1627051" y="1351168"/>
            <a:chExt cx="752871" cy="712130"/>
          </a:xfrm>
        </p:grpSpPr>
        <p:pic>
          <p:nvPicPr>
            <p:cNvPr id="1084" name="Google Shape;1084;p18"/>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085" name="Google Shape;1085;p1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cxnSp>
        <p:nvCxnSpPr>
          <p:cNvPr id="1086" name="Google Shape;1086;p18"/>
          <p:cNvCxnSpPr/>
          <p:nvPr/>
        </p:nvCxnSpPr>
        <p:spPr>
          <a:xfrm>
            <a:off x="1651000" y="3263900"/>
            <a:ext cx="787400" cy="0"/>
          </a:xfrm>
          <a:prstGeom prst="straightConnector1">
            <a:avLst/>
          </a:prstGeom>
          <a:solidFill>
            <a:srgbClr val="00B8FF"/>
          </a:solidFill>
          <a:ln w="28575" cap="flat" cmpd="sng">
            <a:solidFill>
              <a:schemeClr val="lt1"/>
            </a:solidFill>
            <a:prstDash val="dash"/>
            <a:round/>
            <a:headEnd type="none" w="sm" len="sm"/>
            <a:tailEnd type="triangle" w="med" len="med"/>
          </a:ln>
        </p:spPr>
      </p:cxnSp>
      <p:cxnSp>
        <p:nvCxnSpPr>
          <p:cNvPr id="1087" name="Google Shape;1087;p18"/>
          <p:cNvCxnSpPr/>
          <p:nvPr/>
        </p:nvCxnSpPr>
        <p:spPr>
          <a:xfrm rot="10800000">
            <a:off x="587855" y="3251626"/>
            <a:ext cx="815040" cy="7459"/>
          </a:xfrm>
          <a:prstGeom prst="straightConnector1">
            <a:avLst/>
          </a:prstGeom>
          <a:solidFill>
            <a:srgbClr val="00B8FF"/>
          </a:solidFill>
          <a:ln w="28575" cap="flat" cmpd="sng">
            <a:solidFill>
              <a:schemeClr val="lt1"/>
            </a:solidFill>
            <a:prstDash val="dash"/>
            <a:round/>
            <a:headEnd type="none" w="sm" len="sm"/>
            <a:tailEnd type="triangle" w="med" len="med"/>
          </a:ln>
        </p:spPr>
      </p:cxnSp>
      <p:cxnSp>
        <p:nvCxnSpPr>
          <p:cNvPr id="1088" name="Google Shape;1088;p18"/>
          <p:cNvCxnSpPr/>
          <p:nvPr/>
        </p:nvCxnSpPr>
        <p:spPr>
          <a:xfrm rot="10800000" flipH="1">
            <a:off x="8305800" y="1535538"/>
            <a:ext cx="6350" cy="597572"/>
          </a:xfrm>
          <a:prstGeom prst="straightConnector1">
            <a:avLst/>
          </a:prstGeom>
          <a:solidFill>
            <a:srgbClr val="00B8FF"/>
          </a:solidFill>
          <a:ln w="28575" cap="flat" cmpd="sng">
            <a:solidFill>
              <a:schemeClr val="lt1"/>
            </a:solidFill>
            <a:prstDash val="dash"/>
            <a:round/>
            <a:headEnd type="none" w="sm" len="sm"/>
            <a:tailEnd type="triangle" w="med" len="med"/>
          </a:ln>
        </p:spPr>
      </p:cxnSp>
      <p:cxnSp>
        <p:nvCxnSpPr>
          <p:cNvPr id="1089" name="Google Shape;1089;p18"/>
          <p:cNvCxnSpPr/>
          <p:nvPr/>
        </p:nvCxnSpPr>
        <p:spPr>
          <a:xfrm>
            <a:off x="8312150" y="2447281"/>
            <a:ext cx="13440" cy="706341"/>
          </a:xfrm>
          <a:prstGeom prst="straightConnector1">
            <a:avLst/>
          </a:prstGeom>
          <a:solidFill>
            <a:srgbClr val="00B8FF"/>
          </a:solidFill>
          <a:ln w="28575" cap="flat" cmpd="sng">
            <a:solidFill>
              <a:schemeClr val="lt1"/>
            </a:solidFill>
            <a:prstDash val="dash"/>
            <a:round/>
            <a:headEnd type="none" w="sm" len="sm"/>
            <a:tailEnd type="triangle" w="med" len="med"/>
          </a:ln>
        </p:spPr>
      </p:cxnSp>
      <p:grpSp>
        <p:nvGrpSpPr>
          <p:cNvPr id="1090" name="Google Shape;1090;p18"/>
          <p:cNvGrpSpPr/>
          <p:nvPr/>
        </p:nvGrpSpPr>
        <p:grpSpPr>
          <a:xfrm>
            <a:off x="1013216" y="3023902"/>
            <a:ext cx="752871" cy="712130"/>
            <a:chOff x="1627051" y="1351168"/>
            <a:chExt cx="752871" cy="712130"/>
          </a:xfrm>
        </p:grpSpPr>
        <p:pic>
          <p:nvPicPr>
            <p:cNvPr id="1091" name="Google Shape;1091;p18"/>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092" name="Google Shape;1092;p1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2</a:t>
              </a:r>
              <a:endParaRPr/>
            </a:p>
          </p:txBody>
        </p:sp>
      </p:grpSp>
      <p:grpSp>
        <p:nvGrpSpPr>
          <p:cNvPr id="1093" name="Google Shape;1093;p18"/>
          <p:cNvGrpSpPr/>
          <p:nvPr/>
        </p:nvGrpSpPr>
        <p:grpSpPr>
          <a:xfrm>
            <a:off x="4565836" y="3380694"/>
            <a:ext cx="752871" cy="712130"/>
            <a:chOff x="1627051" y="1351168"/>
            <a:chExt cx="752871" cy="712130"/>
          </a:xfrm>
        </p:grpSpPr>
        <p:pic>
          <p:nvPicPr>
            <p:cNvPr id="1094" name="Google Shape;1094;p18"/>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095" name="Google Shape;1095;p1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grpSp>
        <p:nvGrpSpPr>
          <p:cNvPr id="1096" name="Google Shape;1096;p18"/>
          <p:cNvGrpSpPr/>
          <p:nvPr/>
        </p:nvGrpSpPr>
        <p:grpSpPr>
          <a:xfrm>
            <a:off x="4477031" y="3184226"/>
            <a:ext cx="752871" cy="712130"/>
            <a:chOff x="1627051" y="1351168"/>
            <a:chExt cx="752871" cy="712130"/>
          </a:xfrm>
        </p:grpSpPr>
        <p:pic>
          <p:nvPicPr>
            <p:cNvPr id="1097" name="Google Shape;1097;p18"/>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098" name="Google Shape;1098;p1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5</a:t>
              </a:r>
              <a:endParaRPr sz="1200">
                <a:solidFill>
                  <a:srgbClr val="3E1FF5"/>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pic>
        <p:nvPicPr>
          <p:cNvPr id="1103" name="Google Shape;1103;p19"/>
          <p:cNvPicPr preferRelativeResize="0"/>
          <p:nvPr/>
        </p:nvPicPr>
        <p:blipFill rotWithShape="1">
          <a:blip r:embed="rId3">
            <a:alphaModFix/>
          </a:blip>
          <a:srcRect/>
          <a:stretch/>
        </p:blipFill>
        <p:spPr>
          <a:xfrm>
            <a:off x="179797" y="1080000"/>
            <a:ext cx="4320000" cy="2610581"/>
          </a:xfrm>
          <a:prstGeom prst="rect">
            <a:avLst/>
          </a:prstGeom>
          <a:noFill/>
          <a:ln>
            <a:noFill/>
          </a:ln>
          <a:effectLst>
            <a:outerShdw blurRad="190500" algn="tl" rotWithShape="0">
              <a:srgbClr val="000000">
                <a:alpha val="69803"/>
              </a:srgbClr>
            </a:outerShdw>
          </a:effectLst>
        </p:spPr>
      </p:pic>
      <p:pic>
        <p:nvPicPr>
          <p:cNvPr id="1104" name="Google Shape;1104;p19"/>
          <p:cNvPicPr preferRelativeResize="0"/>
          <p:nvPr/>
        </p:nvPicPr>
        <p:blipFill rotWithShape="1">
          <a:blip r:embed="rId4">
            <a:alphaModFix/>
          </a:blip>
          <a:srcRect/>
          <a:stretch/>
        </p:blipFill>
        <p:spPr>
          <a:xfrm>
            <a:off x="4664779" y="1080000"/>
            <a:ext cx="4352221" cy="2639693"/>
          </a:xfrm>
          <a:prstGeom prst="rect">
            <a:avLst/>
          </a:prstGeom>
          <a:noFill/>
          <a:ln>
            <a:noFill/>
          </a:ln>
          <a:effectLst>
            <a:outerShdw blurRad="190500" algn="tl" rotWithShape="0">
              <a:srgbClr val="000000">
                <a:alpha val="69803"/>
              </a:srgbClr>
            </a:outerShdw>
          </a:effectLst>
        </p:spPr>
      </p:pic>
      <p:sp>
        <p:nvSpPr>
          <p:cNvPr id="1105" name="Google Shape;1105;p19"/>
          <p:cNvSpPr txBox="1">
            <a:spLocks noGrp="1"/>
          </p:cNvSpPr>
          <p:nvPr>
            <p:ph type="body" idx="1"/>
          </p:nvPr>
        </p:nvSpPr>
        <p:spPr>
          <a:xfrm>
            <a:off x="457200" y="4165336"/>
            <a:ext cx="8559800" cy="2215991"/>
          </a:xfrm>
          <a:prstGeom prst="rect">
            <a:avLst/>
          </a:prstGeom>
          <a:noFill/>
          <a:ln>
            <a:noFill/>
          </a:ln>
        </p:spPr>
        <p:txBody>
          <a:bodyPr spcFirstLastPara="1" wrap="square" lIns="50750" tIns="50750" rIns="90000" bIns="50750" anchor="t" anchorCtr="0">
            <a:noAutofit/>
          </a:bodyPr>
          <a:lstStyle/>
          <a:p>
            <a:pPr marL="0" lvl="0" indent="0" algn="l" rtl="0">
              <a:spcBef>
                <a:spcPts val="0"/>
              </a:spcBef>
              <a:spcAft>
                <a:spcPts val="0"/>
              </a:spcAft>
              <a:buSzPts val="1530"/>
              <a:buNone/>
            </a:pPr>
            <a:r>
              <a:rPr lang="en-US" dirty="0"/>
              <a:t>To export log files in CSV format:</a:t>
            </a:r>
            <a:endParaRPr dirty="0"/>
          </a:p>
          <a:p>
            <a:pPr marL="342900" lvl="0" indent="-342900" algn="l" rtl="0">
              <a:spcBef>
                <a:spcPts val="500"/>
              </a:spcBef>
              <a:spcAft>
                <a:spcPts val="0"/>
              </a:spcAft>
              <a:buSzPts val="1530"/>
              <a:buFont typeface="Century Gothic"/>
              <a:buAutoNum type="arabicPeriod"/>
            </a:pPr>
            <a:r>
              <a:rPr lang="en-US" dirty="0"/>
              <a:t>Go </a:t>
            </a:r>
            <a:r>
              <a:rPr lang="en-US" u="sng" dirty="0"/>
              <a:t>Home</a:t>
            </a:r>
            <a:r>
              <a:rPr lang="en-US" dirty="0"/>
              <a:t> &gt; [</a:t>
            </a:r>
            <a:r>
              <a:rPr lang="en-US" u="sng" dirty="0"/>
              <a:t>File</a:t>
            </a:r>
            <a:r>
              <a:rPr lang="en-US" i="1" u="sng" dirty="0"/>
              <a:t> </a:t>
            </a:r>
            <a:r>
              <a:rPr lang="en-US" u="sng" dirty="0"/>
              <a:t>icon</a:t>
            </a:r>
            <a:r>
              <a:rPr lang="en-US" dirty="0"/>
              <a:t>] &gt; </a:t>
            </a:r>
            <a:r>
              <a:rPr lang="en-US" u="sng" dirty="0"/>
              <a:t>Configuration files</a:t>
            </a:r>
            <a:r>
              <a:rPr lang="en-US" i="1" dirty="0"/>
              <a:t> </a:t>
            </a:r>
            <a:r>
              <a:rPr lang="en-US" dirty="0"/>
              <a:t>| </a:t>
            </a:r>
            <a:r>
              <a:rPr lang="en-US" u="sng" dirty="0"/>
              <a:t>Report files</a:t>
            </a:r>
            <a:r>
              <a:rPr lang="en-US" dirty="0"/>
              <a:t> &gt; </a:t>
            </a:r>
            <a:r>
              <a:rPr lang="en-US" u="sng" dirty="0"/>
              <a:t>Internal memory</a:t>
            </a:r>
            <a:br>
              <a:rPr lang="en-US" u="sng" dirty="0"/>
            </a:br>
            <a:r>
              <a:rPr lang="en-US" dirty="0"/>
              <a:t>to list the files currently stored in the unit</a:t>
            </a:r>
            <a:endParaRPr dirty="0"/>
          </a:p>
          <a:p>
            <a:pPr marL="342900" lvl="0" indent="-342900" algn="l" rtl="0">
              <a:spcBef>
                <a:spcPts val="500"/>
              </a:spcBef>
              <a:spcAft>
                <a:spcPts val="0"/>
              </a:spcAft>
              <a:buSzPts val="1530"/>
              <a:buFont typeface="Century Gothic"/>
              <a:buAutoNum type="arabicPeriod"/>
            </a:pPr>
            <a:r>
              <a:rPr lang="en-US" dirty="0"/>
              <a:t>Select the files you want to export: </a:t>
            </a:r>
            <a:r>
              <a:rPr lang="en-US" u="sng" dirty="0"/>
              <a:t>File name</a:t>
            </a:r>
            <a:r>
              <a:rPr lang="en-US" dirty="0"/>
              <a:t> &gt; </a:t>
            </a:r>
            <a:r>
              <a:rPr lang="en-US" u="sng" dirty="0"/>
              <a:t>Export</a:t>
            </a:r>
            <a:r>
              <a:rPr lang="en-US" dirty="0"/>
              <a:t>  </a:t>
            </a:r>
            <a:endParaRPr dirty="0"/>
          </a:p>
          <a:p>
            <a:pPr marL="342900" lvl="0" indent="-342900" algn="l" rtl="0">
              <a:spcBef>
                <a:spcPts val="500"/>
              </a:spcBef>
              <a:spcAft>
                <a:spcPts val="0"/>
              </a:spcAft>
              <a:buSzPts val="1530"/>
              <a:buFont typeface="Century Gothic"/>
              <a:buAutoNum type="arabicPeriod"/>
            </a:pPr>
            <a:r>
              <a:rPr lang="en-US" dirty="0"/>
              <a:t>Choose an external device:  </a:t>
            </a:r>
            <a:r>
              <a:rPr lang="en-US" u="sng" dirty="0"/>
              <a:t>micro SD</a:t>
            </a:r>
            <a:r>
              <a:rPr lang="en-US" dirty="0"/>
              <a:t> | </a:t>
            </a:r>
            <a:r>
              <a:rPr lang="en-US" u="sng" dirty="0"/>
              <a:t>USB</a:t>
            </a:r>
            <a:endParaRPr dirty="0"/>
          </a:p>
          <a:p>
            <a:pPr marL="342900" lvl="0" indent="-342900" algn="l" rtl="0">
              <a:spcBef>
                <a:spcPts val="500"/>
              </a:spcBef>
              <a:spcAft>
                <a:spcPts val="0"/>
              </a:spcAft>
              <a:buSzPts val="1530"/>
              <a:buFont typeface="Century Gothic"/>
              <a:buAutoNum type="arabicPeriod"/>
            </a:pPr>
            <a:r>
              <a:rPr lang="en-US" dirty="0"/>
              <a:t>If no external device a popup will appear: ‘No devices present</a:t>
            </a:r>
            <a:r>
              <a:rPr lang="en-US" i="1" dirty="0"/>
              <a:t>’</a:t>
            </a:r>
            <a:endParaRPr dirty="0"/>
          </a:p>
          <a:p>
            <a:pPr marL="342900" lvl="0" indent="-245745" algn="l" rtl="0">
              <a:spcBef>
                <a:spcPts val="500"/>
              </a:spcBef>
              <a:spcAft>
                <a:spcPts val="0"/>
              </a:spcAft>
              <a:buSzPts val="1530"/>
              <a:buFont typeface="Century Gothic"/>
              <a:buNone/>
            </a:pPr>
            <a:endParaRPr/>
          </a:p>
          <a:p>
            <a:pPr marL="342900" lvl="0" indent="-245745" algn="l" rtl="0">
              <a:spcBef>
                <a:spcPts val="500"/>
              </a:spcBef>
              <a:spcAft>
                <a:spcPts val="0"/>
              </a:spcAft>
              <a:buSzPts val="1530"/>
              <a:buFont typeface="Century Gothic"/>
              <a:buNone/>
            </a:pPr>
            <a:endParaRPr dirty="0"/>
          </a:p>
          <a:p>
            <a:pPr marL="342900" lvl="0" indent="-245745" algn="l" rtl="0">
              <a:spcBef>
                <a:spcPts val="500"/>
              </a:spcBef>
              <a:spcAft>
                <a:spcPts val="0"/>
              </a:spcAft>
              <a:buClr>
                <a:srgbClr val="006BFF"/>
              </a:buClr>
              <a:buSzPts val="1530"/>
              <a:buFont typeface="Noto Sans Symbols"/>
              <a:buNone/>
            </a:pPr>
            <a:endParaRPr dirty="0"/>
          </a:p>
        </p:txBody>
      </p:sp>
      <p:sp>
        <p:nvSpPr>
          <p:cNvPr id="1106" name="Google Shape;1106;p19"/>
          <p:cNvSpPr txBox="1">
            <a:spLocks noGrp="1"/>
          </p:cNvSpPr>
          <p:nvPr>
            <p:ph type="title" idx="4294967295"/>
          </p:nvPr>
        </p:nvSpPr>
        <p:spPr>
          <a:xfrm>
            <a:off x="0" y="0"/>
            <a:ext cx="9134475" cy="827088"/>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b="1"/>
              <a:t>Exporting</a:t>
            </a:r>
            <a:r>
              <a:rPr lang="en-US"/>
              <a:t> Logs</a:t>
            </a:r>
            <a:endParaRPr/>
          </a:p>
        </p:txBody>
      </p:sp>
      <p:cxnSp>
        <p:nvCxnSpPr>
          <p:cNvPr id="1107" name="Google Shape;1107;p19"/>
          <p:cNvCxnSpPr/>
          <p:nvPr/>
        </p:nvCxnSpPr>
        <p:spPr>
          <a:xfrm rot="10800000" flipH="1">
            <a:off x="8305800" y="1535538"/>
            <a:ext cx="6350" cy="597572"/>
          </a:xfrm>
          <a:prstGeom prst="straightConnector1">
            <a:avLst/>
          </a:prstGeom>
          <a:solidFill>
            <a:srgbClr val="00B8FF"/>
          </a:solidFill>
          <a:ln w="28575" cap="flat" cmpd="sng">
            <a:solidFill>
              <a:schemeClr val="lt1"/>
            </a:solidFill>
            <a:prstDash val="dash"/>
            <a:round/>
            <a:headEnd type="none" w="sm" len="sm"/>
            <a:tailEnd type="triangle" w="med" len="med"/>
          </a:ln>
        </p:spPr>
      </p:cxnSp>
      <p:cxnSp>
        <p:nvCxnSpPr>
          <p:cNvPr id="1108" name="Google Shape;1108;p19"/>
          <p:cNvCxnSpPr/>
          <p:nvPr/>
        </p:nvCxnSpPr>
        <p:spPr>
          <a:xfrm>
            <a:off x="8312150" y="2447281"/>
            <a:ext cx="13440" cy="706341"/>
          </a:xfrm>
          <a:prstGeom prst="straightConnector1">
            <a:avLst/>
          </a:prstGeom>
          <a:solidFill>
            <a:srgbClr val="00B8FF"/>
          </a:solidFill>
          <a:ln w="28575" cap="flat" cmpd="sng">
            <a:solidFill>
              <a:schemeClr val="lt1"/>
            </a:solidFill>
            <a:prstDash val="dash"/>
            <a:round/>
            <a:headEnd type="none" w="sm" len="sm"/>
            <a:tailEnd type="triangle" w="med" len="med"/>
          </a:ln>
        </p:spPr>
      </p:cxnSp>
      <p:grpSp>
        <p:nvGrpSpPr>
          <p:cNvPr id="1109" name="Google Shape;1109;p19"/>
          <p:cNvGrpSpPr/>
          <p:nvPr/>
        </p:nvGrpSpPr>
        <p:grpSpPr>
          <a:xfrm>
            <a:off x="6463883" y="3432675"/>
            <a:ext cx="752871" cy="712130"/>
            <a:chOff x="1627051" y="1351168"/>
            <a:chExt cx="752871" cy="712130"/>
          </a:xfrm>
        </p:grpSpPr>
        <p:pic>
          <p:nvPicPr>
            <p:cNvPr id="1110" name="Google Shape;1110;p19"/>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111" name="Google Shape;1111;p19"/>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2</a:t>
              </a:r>
              <a:endParaRPr/>
            </a:p>
          </p:txBody>
        </p:sp>
      </p:grpSp>
      <p:grpSp>
        <p:nvGrpSpPr>
          <p:cNvPr id="1112" name="Google Shape;1112;p19"/>
          <p:cNvGrpSpPr/>
          <p:nvPr/>
        </p:nvGrpSpPr>
        <p:grpSpPr>
          <a:xfrm>
            <a:off x="6690752" y="2282694"/>
            <a:ext cx="752871" cy="712130"/>
            <a:chOff x="1627051" y="1351168"/>
            <a:chExt cx="752871" cy="712130"/>
          </a:xfrm>
        </p:grpSpPr>
        <p:pic>
          <p:nvPicPr>
            <p:cNvPr id="1113" name="Google Shape;1113;p19"/>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114" name="Google Shape;1114;p19"/>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3</a:t>
              </a:r>
              <a:endParaRPr sz="1200">
                <a:solidFill>
                  <a:srgbClr val="3E1FF5"/>
                </a:solidFill>
                <a:latin typeface="Arial"/>
                <a:ea typeface="Arial"/>
                <a:cs typeface="Arial"/>
                <a:sym typeface="Arial"/>
              </a:endParaRPr>
            </a:p>
          </p:txBody>
        </p:sp>
      </p:grpSp>
      <p:grpSp>
        <p:nvGrpSpPr>
          <p:cNvPr id="1115" name="Google Shape;1115;p19"/>
          <p:cNvGrpSpPr/>
          <p:nvPr/>
        </p:nvGrpSpPr>
        <p:grpSpPr>
          <a:xfrm>
            <a:off x="4355566" y="2333846"/>
            <a:ext cx="752871" cy="712130"/>
            <a:chOff x="1627051" y="1351168"/>
            <a:chExt cx="752871" cy="712130"/>
          </a:xfrm>
        </p:grpSpPr>
        <p:pic>
          <p:nvPicPr>
            <p:cNvPr id="1116" name="Google Shape;1116;p19"/>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117" name="Google Shape;1117;p19"/>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grpSp>
        <p:nvGrpSpPr>
          <p:cNvPr id="1118" name="Google Shape;1118;p19"/>
          <p:cNvGrpSpPr/>
          <p:nvPr/>
        </p:nvGrpSpPr>
        <p:grpSpPr>
          <a:xfrm>
            <a:off x="2069566" y="1236679"/>
            <a:ext cx="752871" cy="712130"/>
            <a:chOff x="1627051" y="1351168"/>
            <a:chExt cx="752871" cy="712130"/>
          </a:xfrm>
        </p:grpSpPr>
        <p:pic>
          <p:nvPicPr>
            <p:cNvPr id="1119" name="Google Shape;1119;p19"/>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120" name="Google Shape;1120;p19"/>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sp>
        <p:nvSpPr>
          <p:cNvPr id="1126" name="Google Shape;1126;p20"/>
          <p:cNvSpPr txBox="1">
            <a:spLocks noGrp="1"/>
          </p:cNvSpPr>
          <p:nvPr>
            <p:ph type="title" idx="4294967295"/>
          </p:nvPr>
        </p:nvSpPr>
        <p:spPr>
          <a:xfrm>
            <a:off x="0" y="0"/>
            <a:ext cx="9144000" cy="836613"/>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SzPts val="2800"/>
              <a:buNone/>
            </a:pPr>
            <a:r>
              <a:rPr lang="en-US"/>
              <a:t>Glossary</a:t>
            </a:r>
            <a:endParaRPr/>
          </a:p>
        </p:txBody>
      </p:sp>
      <p:sp>
        <p:nvSpPr>
          <p:cNvPr id="4" name="object 12"/>
          <p:cNvSpPr txBox="1"/>
          <p:nvPr/>
        </p:nvSpPr>
        <p:spPr>
          <a:xfrm>
            <a:off x="171451" y="1023883"/>
            <a:ext cx="8794750" cy="5839419"/>
          </a:xfrm>
          <a:prstGeom prst="rect">
            <a:avLst/>
          </a:prstGeom>
        </p:spPr>
        <p:txBody>
          <a:bodyPr vert="horz" wrap="square" lIns="0" tIns="22225" rIns="0" bIns="0" numCol="3" rtlCol="0">
            <a:spAutoFit/>
          </a:bodyPr>
          <a:lstStyle/>
          <a:p>
            <a:pPr marL="12700">
              <a:lnSpc>
                <a:spcPct val="100000"/>
              </a:lnSpc>
              <a:spcBef>
                <a:spcPts val="1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AAA</a:t>
            </a:r>
            <a:r>
              <a:rPr sz="900" kern="1700" spc="10" dirty="0">
                <a:solidFill>
                  <a:schemeClr val="accent6">
                    <a:lumMod val="50000"/>
                  </a:schemeClr>
                </a:solidFill>
                <a:latin typeface="Calibri Light" panose="020F0302020204030204" pitchFamily="34" charset="0"/>
                <a:cs typeface="Calibri Light" panose="020F0302020204030204" pitchFamily="34" charset="0"/>
              </a:rPr>
              <a:t>: Authentication, Authorization, and Accounting</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ACL</a:t>
            </a:r>
            <a:r>
              <a:rPr sz="900" kern="1700" spc="10" dirty="0">
                <a:solidFill>
                  <a:schemeClr val="accent6">
                    <a:lumMod val="50000"/>
                  </a:schemeClr>
                </a:solidFill>
                <a:latin typeface="Calibri Light" panose="020F0302020204030204" pitchFamily="34" charset="0"/>
                <a:cs typeface="Calibri Light" panose="020F0302020204030204" pitchFamily="34" charset="0"/>
              </a:rPr>
              <a:t>: Access Control List</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AP</a:t>
            </a:r>
            <a:r>
              <a:rPr sz="900" kern="1700" spc="10" dirty="0">
                <a:solidFill>
                  <a:schemeClr val="accent6">
                    <a:lumMod val="50000"/>
                  </a:schemeClr>
                </a:solidFill>
                <a:latin typeface="Calibri Light" panose="020F0302020204030204" pitchFamily="34" charset="0"/>
                <a:cs typeface="Calibri Light" panose="020F0302020204030204" pitchFamily="34" charset="0"/>
              </a:rPr>
              <a:t>: Access Point</a:t>
            </a:r>
          </a:p>
          <a:p>
            <a:pPr marL="12700" marR="146685">
              <a:lnSpc>
                <a:spcPct val="102299"/>
              </a:lnSpc>
              <a:spcBef>
                <a:spcPts val="5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Busbar</a:t>
            </a:r>
            <a:r>
              <a:rPr sz="900" kern="1700" spc="10" dirty="0">
                <a:solidFill>
                  <a:schemeClr val="accent6">
                    <a:lumMod val="50000"/>
                  </a:schemeClr>
                </a:solidFill>
                <a:latin typeface="Calibri Light" panose="020F0302020204030204" pitchFamily="34" charset="0"/>
                <a:cs typeface="Calibri Light" panose="020F0302020204030204" pitchFamily="34" charset="0"/>
              </a:rPr>
              <a:t>: Metallic strip or bar, typically housed inside switchgear, panel  boards, and busway enclosures for local high current power distribution  </a:t>
            </a:r>
            <a:r>
              <a:rPr sz="900" b="1" kern="1700" spc="10" dirty="0">
                <a:solidFill>
                  <a:schemeClr val="accent6">
                    <a:lumMod val="50000"/>
                  </a:schemeClr>
                </a:solidFill>
                <a:latin typeface="Calibri Light" panose="020F0302020204030204" pitchFamily="34" charset="0"/>
                <a:cs typeface="Calibri Light" panose="020F0302020204030204" pitchFamily="34" charset="0"/>
              </a:rPr>
              <a:t>C37.94</a:t>
            </a:r>
            <a:r>
              <a:rPr sz="900" kern="1700" spc="10" dirty="0">
                <a:solidFill>
                  <a:schemeClr val="accent6">
                    <a:lumMod val="50000"/>
                  </a:schemeClr>
                </a:solidFill>
                <a:latin typeface="Calibri Light" panose="020F0302020204030204" pitchFamily="34" charset="0"/>
                <a:cs typeface="Calibri Light" panose="020F0302020204030204" pitchFamily="34" charset="0"/>
              </a:rPr>
              <a:t>: TDM interface devoted for teleprotection</a:t>
            </a:r>
          </a:p>
          <a:p>
            <a:pPr marL="12700" marR="5080">
              <a:lnSpc>
                <a:spcPts val="1300"/>
              </a:lnSpc>
              <a:spcBef>
                <a:spcPts val="14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CB</a:t>
            </a:r>
            <a:r>
              <a:rPr sz="900" kern="1700" spc="10" dirty="0">
                <a:solidFill>
                  <a:schemeClr val="accent6">
                    <a:lumMod val="50000"/>
                  </a:schemeClr>
                </a:solidFill>
                <a:latin typeface="Calibri Light" panose="020F0302020204030204" pitchFamily="34" charset="0"/>
                <a:cs typeface="Calibri Light" panose="020F0302020204030204" pitchFamily="34" charset="0"/>
              </a:rPr>
              <a:t>: Circuit Breaker designed to close or open electrical circuit under normal  or abnormal conditions. It operates on relays command.</a:t>
            </a:r>
          </a:p>
          <a:p>
            <a:pPr marL="12700">
              <a:lnSpc>
                <a:spcPct val="100000"/>
              </a:lnSpc>
              <a:spcBef>
                <a:spcPts val="4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CBWFQ</a:t>
            </a:r>
            <a:r>
              <a:rPr sz="900" kern="1700" spc="10" dirty="0">
                <a:solidFill>
                  <a:schemeClr val="accent6">
                    <a:lumMod val="50000"/>
                  </a:schemeClr>
                </a:solidFill>
                <a:latin typeface="Calibri Light" panose="020F0302020204030204" pitchFamily="34" charset="0"/>
                <a:cs typeface="Calibri Light" panose="020F0302020204030204" pitchFamily="34" charset="0"/>
              </a:rPr>
              <a:t>: Class-Based Weighted Fair Queuing</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CG</a:t>
            </a:r>
            <a:r>
              <a:rPr sz="900" kern="1700" spc="10" dirty="0">
                <a:solidFill>
                  <a:schemeClr val="accent6">
                    <a:lumMod val="50000"/>
                  </a:schemeClr>
                </a:solidFill>
                <a:latin typeface="Calibri Light" panose="020F0302020204030204" pitchFamily="34" charset="0"/>
                <a:cs typeface="Calibri Light" panose="020F0302020204030204" pitchFamily="34" charset="0"/>
              </a:rPr>
              <a:t>: Connected Grid</a:t>
            </a:r>
          </a:p>
          <a:p>
            <a:pPr marL="12700" marR="1454785">
              <a:lnSpc>
                <a:spcPct val="106100"/>
              </a:lnSpc>
              <a:spcBef>
                <a:spcPts val="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CID</a:t>
            </a:r>
            <a:r>
              <a:rPr sz="900" kern="1700" spc="10" dirty="0">
                <a:solidFill>
                  <a:schemeClr val="accent6">
                    <a:lumMod val="50000"/>
                  </a:schemeClr>
                </a:solidFill>
                <a:latin typeface="Calibri Light" panose="020F0302020204030204" pitchFamily="34" charset="0"/>
                <a:cs typeface="Calibri Light" panose="020F0302020204030204" pitchFamily="34" charset="0"/>
              </a:rPr>
              <a:t>: Individual configuration of each IED  </a:t>
            </a:r>
            <a:r>
              <a:rPr sz="900" b="1" kern="1700" spc="10" dirty="0">
                <a:solidFill>
                  <a:schemeClr val="accent6">
                    <a:lumMod val="50000"/>
                  </a:schemeClr>
                </a:solidFill>
                <a:latin typeface="Calibri Light" panose="020F0302020204030204" pitchFamily="34" charset="0"/>
                <a:cs typeface="Calibri Light" panose="020F0302020204030204" pitchFamily="34" charset="0"/>
              </a:rPr>
              <a:t>CIP</a:t>
            </a:r>
            <a:r>
              <a:rPr sz="900" kern="1700" spc="10" dirty="0">
                <a:solidFill>
                  <a:schemeClr val="accent6">
                    <a:lumMod val="50000"/>
                  </a:schemeClr>
                </a:solidFill>
                <a:latin typeface="Calibri Light" panose="020F0302020204030204" pitchFamily="34" charset="0"/>
                <a:cs typeface="Calibri Light" panose="020F0302020204030204" pitchFamily="34" charset="0"/>
              </a:rPr>
              <a:t>: Critical Infrastructure Protection  </a:t>
            </a:r>
            <a:r>
              <a:rPr sz="900" b="1" kern="1700" spc="10" dirty="0">
                <a:solidFill>
                  <a:schemeClr val="accent6">
                    <a:lumMod val="50000"/>
                  </a:schemeClr>
                </a:solidFill>
                <a:latin typeface="Calibri Light" panose="020F0302020204030204" pitchFamily="34" charset="0"/>
                <a:cs typeface="Calibri Light" panose="020F0302020204030204" pitchFamily="34" charset="0"/>
              </a:rPr>
              <a:t>CLI</a:t>
            </a:r>
            <a:r>
              <a:rPr sz="900" kern="1700" spc="10" dirty="0">
                <a:solidFill>
                  <a:schemeClr val="accent6">
                    <a:lumMod val="50000"/>
                  </a:schemeClr>
                </a:solidFill>
                <a:latin typeface="Calibri Light" panose="020F0302020204030204" pitchFamily="34" charset="0"/>
                <a:cs typeface="Calibri Light" panose="020F0302020204030204" pitchFamily="34" charset="0"/>
              </a:rPr>
              <a:t>: Command-Line Interface</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CorpSS</a:t>
            </a:r>
            <a:r>
              <a:rPr sz="900" kern="1700" spc="10" dirty="0">
                <a:solidFill>
                  <a:schemeClr val="accent6">
                    <a:lumMod val="50000"/>
                  </a:schemeClr>
                </a:solidFill>
                <a:latin typeface="Calibri Light" panose="020F0302020204030204" pitchFamily="34" charset="0"/>
                <a:cs typeface="Calibri Light" panose="020F0302020204030204" pitchFamily="34" charset="0"/>
              </a:rPr>
              <a:t>: Corporate Substation</a:t>
            </a:r>
          </a:p>
          <a:p>
            <a:pPr marL="12700" marR="40640">
              <a:lnSpc>
                <a:spcPct val="98500"/>
              </a:lnSpc>
              <a:spcBef>
                <a:spcPts val="9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CT</a:t>
            </a:r>
            <a:r>
              <a:rPr sz="900" kern="1700" spc="10" dirty="0">
                <a:solidFill>
                  <a:schemeClr val="accent6">
                    <a:lumMod val="50000"/>
                  </a:schemeClr>
                </a:solidFill>
                <a:latin typeface="Calibri Light" panose="020F0302020204030204" pitchFamily="34" charset="0"/>
                <a:cs typeface="Calibri Light" panose="020F0302020204030204" pitchFamily="34" charset="0"/>
              </a:rPr>
              <a:t>: Current Transformer, used for measurement of current, if too high to  apply directly to measuring instruments, a CT produces a proportional  current which can be measured and recorded, CT are used in metering and  protective relays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DAN</a:t>
            </a:r>
            <a:r>
              <a:rPr sz="900" kern="1700" spc="10" dirty="0">
                <a:solidFill>
                  <a:schemeClr val="accent6">
                    <a:lumMod val="50000"/>
                  </a:schemeClr>
                </a:solidFill>
                <a:latin typeface="Calibri Light" panose="020F0302020204030204" pitchFamily="34" charset="0"/>
                <a:cs typeface="Calibri Light" panose="020F0302020204030204" pitchFamily="34" charset="0"/>
              </a:rPr>
              <a:t>: Doubly Attached Nodes implementing HSR or PRP</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DAU</a:t>
            </a:r>
            <a:r>
              <a:rPr sz="900" kern="1700" spc="10" dirty="0">
                <a:solidFill>
                  <a:schemeClr val="accent6">
                    <a:lumMod val="50000"/>
                  </a:schemeClr>
                </a:solidFill>
                <a:latin typeface="Calibri Light" panose="020F0302020204030204" pitchFamily="34" charset="0"/>
                <a:cs typeface="Calibri Light" panose="020F0302020204030204" pitchFamily="34" charset="0"/>
              </a:rPr>
              <a:t>: Data Acquisition Unit</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Disconnector</a:t>
            </a:r>
            <a:r>
              <a:rPr sz="900" kern="1700" spc="10" dirty="0">
                <a:solidFill>
                  <a:schemeClr val="accent6">
                    <a:lumMod val="50000"/>
                  </a:schemeClr>
                </a:solidFill>
                <a:latin typeface="Calibri Light" panose="020F0302020204030204" pitchFamily="34" charset="0"/>
                <a:cs typeface="Calibri Light" panose="020F0302020204030204" pitchFamily="34" charset="0"/>
              </a:rPr>
              <a:t>: isolates physically and visually the lines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DMZ</a:t>
            </a:r>
            <a:r>
              <a:rPr sz="900" kern="1700" spc="10" dirty="0">
                <a:solidFill>
                  <a:schemeClr val="accent6">
                    <a:lumMod val="50000"/>
                  </a:schemeClr>
                </a:solidFill>
                <a:latin typeface="Calibri Light" panose="020F0302020204030204" pitchFamily="34" charset="0"/>
                <a:cs typeface="Calibri Light" panose="020F0302020204030204" pitchFamily="34" charset="0"/>
              </a:rPr>
              <a:t>: Demilitarized Zone</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DCB</a:t>
            </a:r>
            <a:r>
              <a:rPr sz="900" kern="1700" spc="10" dirty="0">
                <a:solidFill>
                  <a:schemeClr val="accent6">
                    <a:lumMod val="50000"/>
                  </a:schemeClr>
                </a:solidFill>
                <a:latin typeface="Calibri Light" panose="020F0302020204030204" pitchFamily="34" charset="0"/>
                <a:cs typeface="Calibri Light" panose="020F0302020204030204" pitchFamily="34" charset="0"/>
              </a:rPr>
              <a:t>: Directional Comparison Blocking</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DCS</a:t>
            </a:r>
            <a:r>
              <a:rPr sz="900" kern="1700" spc="10" dirty="0">
                <a:solidFill>
                  <a:schemeClr val="accent6">
                    <a:lumMod val="50000"/>
                  </a:schemeClr>
                </a:solidFill>
                <a:latin typeface="Calibri Light" panose="020F0302020204030204" pitchFamily="34" charset="0"/>
                <a:cs typeface="Calibri Light" panose="020F0302020204030204" pitchFamily="34" charset="0"/>
              </a:rPr>
              <a:t>: distributed control systems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DSC</a:t>
            </a:r>
            <a:r>
              <a:rPr sz="900" kern="1700" spc="10" dirty="0">
                <a:solidFill>
                  <a:schemeClr val="accent6">
                    <a:lumMod val="50000"/>
                  </a:schemeClr>
                </a:solidFill>
                <a:latin typeface="Calibri Light" panose="020F0302020204030204" pitchFamily="34" charset="0"/>
                <a:cs typeface="Calibri Light" panose="020F0302020204030204" pitchFamily="34" charset="0"/>
              </a:rPr>
              <a:t>: Differentiated Services Code Point</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ESP</a:t>
            </a:r>
            <a:r>
              <a:rPr sz="900" kern="1700" spc="10" dirty="0">
                <a:solidFill>
                  <a:schemeClr val="accent6">
                    <a:lumMod val="50000"/>
                  </a:schemeClr>
                </a:solidFill>
                <a:latin typeface="Calibri Light" panose="020F0302020204030204" pitchFamily="34" charset="0"/>
                <a:cs typeface="Calibri Light" panose="020F0302020204030204" pitchFamily="34" charset="0"/>
              </a:rPr>
              <a:t>: Electronic Security Perimeter</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Feeder: </a:t>
            </a:r>
            <a:r>
              <a:rPr sz="900" kern="1700" spc="10" dirty="0">
                <a:solidFill>
                  <a:schemeClr val="accent6">
                    <a:lumMod val="50000"/>
                  </a:schemeClr>
                </a:solidFill>
                <a:latin typeface="Calibri Light" panose="020F0302020204030204" pitchFamily="34" charset="0"/>
                <a:cs typeface="Calibri Light" panose="020F0302020204030204" pitchFamily="34" charset="0"/>
              </a:rPr>
              <a:t>Transmits power to the distribution points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GM</a:t>
            </a:r>
            <a:r>
              <a:rPr sz="900" kern="1700" spc="10" dirty="0">
                <a:solidFill>
                  <a:schemeClr val="accent6">
                    <a:lumMod val="50000"/>
                  </a:schemeClr>
                </a:solidFill>
                <a:latin typeface="Calibri Light" panose="020F0302020204030204" pitchFamily="34" charset="0"/>
                <a:cs typeface="Calibri Light" panose="020F0302020204030204" pitchFamily="34" charset="0"/>
              </a:rPr>
              <a:t>: Grandmaster</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GNSS</a:t>
            </a:r>
            <a:r>
              <a:rPr sz="900" kern="1700" spc="10" dirty="0">
                <a:solidFill>
                  <a:schemeClr val="accent6">
                    <a:lumMod val="50000"/>
                  </a:schemeClr>
                </a:solidFill>
                <a:latin typeface="Calibri Light" panose="020F0302020204030204" pitchFamily="34" charset="0"/>
                <a:cs typeface="Calibri Light" panose="020F0302020204030204" pitchFamily="34" charset="0"/>
              </a:rPr>
              <a:t>: Global Navigation Satellite System</a:t>
            </a:r>
          </a:p>
          <a:p>
            <a:pPr marL="12700" marR="83185">
              <a:lnSpc>
                <a:spcPct val="98500"/>
              </a:lnSpc>
              <a:spcBef>
                <a:spcPts val="9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GOOSE</a:t>
            </a:r>
            <a:r>
              <a:rPr sz="900" kern="1700" spc="10" dirty="0">
                <a:solidFill>
                  <a:schemeClr val="accent6">
                    <a:lumMod val="50000"/>
                  </a:schemeClr>
                </a:solidFill>
                <a:latin typeface="Calibri Light" panose="020F0302020204030204" pitchFamily="34" charset="0"/>
                <a:cs typeface="Calibri Light" panose="020F0302020204030204" pitchFamily="34" charset="0"/>
              </a:rPr>
              <a:t>: Generic Object-Oriented Substation Events is a control model  defined as per IEC 61850 which provides a fast and reliable mechanism of  transferring event data over entire electrical substation networks. When  implemented, this model ensures the same event message is received by  multiple physical devices using multicast or broadcast services</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HMI</a:t>
            </a:r>
            <a:r>
              <a:rPr sz="900" kern="1700" spc="10" dirty="0">
                <a:solidFill>
                  <a:schemeClr val="accent6">
                    <a:lumMod val="50000"/>
                  </a:schemeClr>
                </a:solidFill>
                <a:latin typeface="Calibri Light" panose="020F0302020204030204" pitchFamily="34" charset="0"/>
                <a:cs typeface="Calibri Light" panose="020F0302020204030204" pitchFamily="34" charset="0"/>
              </a:rPr>
              <a:t>: Human Machine Interface</a:t>
            </a:r>
            <a:endParaRPr lang="es-ES" sz="900" kern="1700" spc="10" dirty="0">
              <a:solidFill>
                <a:schemeClr val="accent6">
                  <a:lumMod val="50000"/>
                </a:schemeClr>
              </a:solidFill>
              <a:latin typeface="Calibri Light" panose="020F0302020204030204" pitchFamily="34" charset="0"/>
              <a:cs typeface="Calibri Light" panose="020F0302020204030204" pitchFamily="34" charset="0"/>
            </a:endParaRPr>
          </a:p>
          <a:p>
            <a:r>
              <a:rPr lang="en-US" sz="900" b="1" dirty="0">
                <a:solidFill>
                  <a:schemeClr val="accent6">
                    <a:lumMod val="50000"/>
                  </a:schemeClr>
                </a:solidFill>
                <a:latin typeface="Calibri Light" panose="020F0302020204030204" pitchFamily="34" charset="0"/>
                <a:cs typeface="Calibri Light" panose="020F0302020204030204" pitchFamily="34" charset="0"/>
              </a:rPr>
              <a:t>PTP</a:t>
            </a:r>
            <a:r>
              <a:rPr lang="en-US" sz="900" dirty="0">
                <a:solidFill>
                  <a:schemeClr val="accent6">
                    <a:lumMod val="50000"/>
                  </a:schemeClr>
                </a:solidFill>
                <a:latin typeface="Calibri Light" panose="020F0302020204030204" pitchFamily="34" charset="0"/>
                <a:cs typeface="Calibri Light" panose="020F0302020204030204" pitchFamily="34" charset="0"/>
              </a:rPr>
              <a:t>: Precision Time Protocol</a:t>
            </a:r>
          </a:p>
          <a:p>
            <a:r>
              <a:rPr lang="en-US" sz="900" b="1" dirty="0" err="1">
                <a:solidFill>
                  <a:schemeClr val="accent6">
                    <a:lumMod val="50000"/>
                  </a:schemeClr>
                </a:solidFill>
                <a:latin typeface="Calibri Light" panose="020F0302020204030204" pitchFamily="34" charset="0"/>
                <a:cs typeface="Calibri Light" panose="020F0302020204030204" pitchFamily="34" charset="0"/>
              </a:rPr>
              <a:t>RedBox</a:t>
            </a:r>
            <a:r>
              <a:rPr lang="en-US" sz="900" dirty="0">
                <a:solidFill>
                  <a:schemeClr val="accent6">
                    <a:lumMod val="50000"/>
                  </a:schemeClr>
                </a:solidFill>
                <a:latin typeface="Calibri Light" panose="020F0302020204030204" pitchFamily="34" charset="0"/>
                <a:cs typeface="Calibri Light" panose="020F0302020204030204" pitchFamily="34" charset="0"/>
              </a:rPr>
              <a:t>: Redundancy Box</a:t>
            </a:r>
          </a:p>
          <a:p>
            <a:pPr marR="80"/>
            <a:r>
              <a:rPr lang="en-US" sz="900" b="1" dirty="0">
                <a:solidFill>
                  <a:schemeClr val="accent6">
                    <a:lumMod val="50000"/>
                  </a:schemeClr>
                </a:solidFill>
                <a:latin typeface="Calibri Light" panose="020F0302020204030204" pitchFamily="34" charset="0"/>
                <a:cs typeface="Calibri Light" panose="020F0302020204030204" pitchFamily="34" charset="0"/>
              </a:rPr>
              <a:t>Relay: </a:t>
            </a:r>
            <a:r>
              <a:rPr lang="en-US" sz="900" dirty="0">
                <a:solidFill>
                  <a:schemeClr val="accent6">
                    <a:lumMod val="50000"/>
                  </a:schemeClr>
                </a:solidFill>
                <a:latin typeface="Calibri Light" panose="020F0302020204030204" pitchFamily="34" charset="0"/>
                <a:cs typeface="Calibri Light" panose="020F0302020204030204" pitchFamily="34" charset="0"/>
              </a:rPr>
              <a:t>is automatic device which senses an abnormal condition of electrical  circuit and closes its contacts and complete the circuit breaker trip.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REP</a:t>
            </a:r>
            <a:r>
              <a:rPr lang="en-US" sz="900" dirty="0">
                <a:solidFill>
                  <a:schemeClr val="accent6">
                    <a:lumMod val="50000"/>
                  </a:schemeClr>
                </a:solidFill>
                <a:latin typeface="Calibri Light" panose="020F0302020204030204" pitchFamily="34" charset="0"/>
                <a:cs typeface="Calibri Light" panose="020F0302020204030204" pitchFamily="34" charset="0"/>
              </a:rPr>
              <a:t>: Resilient Ethernet Protocol</a:t>
            </a:r>
          </a:p>
          <a:p>
            <a:r>
              <a:rPr lang="en-US" sz="900" b="1" dirty="0">
                <a:solidFill>
                  <a:schemeClr val="accent6">
                    <a:lumMod val="50000"/>
                  </a:schemeClr>
                </a:solidFill>
                <a:latin typeface="Calibri Light" panose="020F0302020204030204" pitchFamily="34" charset="0"/>
                <a:cs typeface="Calibri Light" panose="020F0302020204030204" pitchFamily="34" charset="0"/>
              </a:rPr>
              <a:t>RCT</a:t>
            </a:r>
            <a:r>
              <a:rPr lang="en-US" sz="900" dirty="0">
                <a:solidFill>
                  <a:schemeClr val="accent6">
                    <a:lumMod val="50000"/>
                  </a:schemeClr>
                </a:solidFill>
                <a:latin typeface="Calibri Light" panose="020F0302020204030204" pitchFamily="34" charset="0"/>
                <a:cs typeface="Calibri Light" panose="020F0302020204030204" pitchFamily="34" charset="0"/>
              </a:rPr>
              <a:t>: Redundancy Control Trailer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RTU</a:t>
            </a:r>
            <a:r>
              <a:rPr lang="en-US" sz="900" dirty="0">
                <a:solidFill>
                  <a:schemeClr val="accent6">
                    <a:lumMod val="50000"/>
                  </a:schemeClr>
                </a:solidFill>
                <a:latin typeface="Calibri Light" panose="020F0302020204030204" pitchFamily="34" charset="0"/>
                <a:cs typeface="Calibri Light" panose="020F0302020204030204" pitchFamily="34" charset="0"/>
              </a:rPr>
              <a:t>: Remote  Terminal Unit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SA</a:t>
            </a:r>
            <a:r>
              <a:rPr lang="en-US" sz="900" dirty="0">
                <a:solidFill>
                  <a:schemeClr val="accent6">
                    <a:lumMod val="50000"/>
                  </a:schemeClr>
                </a:solidFill>
                <a:latin typeface="Calibri Light" panose="020F0302020204030204" pitchFamily="34" charset="0"/>
                <a:cs typeface="Calibri Light" panose="020F0302020204030204" pitchFamily="34" charset="0"/>
              </a:rPr>
              <a:t>: Substation Automation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SAN</a:t>
            </a:r>
            <a:r>
              <a:rPr lang="en-US" sz="900" dirty="0">
                <a:solidFill>
                  <a:schemeClr val="accent6">
                    <a:lumMod val="50000"/>
                  </a:schemeClr>
                </a:solidFill>
                <a:latin typeface="Calibri Light" panose="020F0302020204030204" pitchFamily="34" charset="0"/>
                <a:cs typeface="Calibri Light" panose="020F0302020204030204" pitchFamily="34" charset="0"/>
              </a:rPr>
              <a:t>:  Singly-Attached Node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Secondary Lines: </a:t>
            </a:r>
            <a:r>
              <a:rPr lang="en-US" sz="900" dirty="0">
                <a:solidFill>
                  <a:schemeClr val="accent6">
                    <a:lumMod val="50000"/>
                  </a:schemeClr>
                </a:solidFill>
                <a:latin typeface="Calibri Light" panose="020F0302020204030204" pitchFamily="34" charset="0"/>
                <a:cs typeface="Calibri Light" panose="020F0302020204030204" pitchFamily="34" charset="0"/>
              </a:rPr>
              <a:t>lower voltage side at the substation</a:t>
            </a:r>
          </a:p>
          <a:p>
            <a:pPr marR="1700"/>
            <a:r>
              <a:rPr lang="en-US" sz="900" b="1" dirty="0">
                <a:solidFill>
                  <a:schemeClr val="accent6">
                    <a:lumMod val="50000"/>
                  </a:schemeClr>
                </a:solidFill>
                <a:latin typeface="Calibri Light" panose="020F0302020204030204" pitchFamily="34" charset="0"/>
                <a:cs typeface="Calibri Light" panose="020F0302020204030204" pitchFamily="34" charset="0"/>
              </a:rPr>
              <a:t>SCADA</a:t>
            </a:r>
            <a:r>
              <a:rPr lang="en-US" sz="900" dirty="0">
                <a:solidFill>
                  <a:schemeClr val="accent6">
                    <a:lumMod val="50000"/>
                  </a:schemeClr>
                </a:solidFill>
                <a:latin typeface="Calibri Light" panose="020F0302020204030204" pitchFamily="34" charset="0"/>
                <a:cs typeface="Calibri Light" panose="020F0302020204030204" pitchFamily="34" charset="0"/>
              </a:rPr>
              <a:t>: Supervisory Control And Data Acquisition, transmits and receives  data from events of controls, measuring, safety and monitoring. Power  system elements can be controlled remotely over. Remote switching,  telemetering of grids showing voltage, current, power, direction,  consumption in kWh, synchronization.</a:t>
            </a:r>
          </a:p>
          <a:p>
            <a:pPr marR="22260"/>
            <a:r>
              <a:rPr lang="en-US" sz="900" b="1" dirty="0">
                <a:solidFill>
                  <a:schemeClr val="accent6">
                    <a:lumMod val="50000"/>
                  </a:schemeClr>
                </a:solidFill>
                <a:latin typeface="Calibri Light" panose="020F0302020204030204" pitchFamily="34" charset="0"/>
                <a:cs typeface="Calibri Light" panose="020F0302020204030204" pitchFamily="34" charset="0"/>
              </a:rPr>
              <a:t>SCD</a:t>
            </a:r>
            <a:r>
              <a:rPr lang="en-US" sz="900" dirty="0">
                <a:solidFill>
                  <a:schemeClr val="accent6">
                    <a:lumMod val="50000"/>
                  </a:schemeClr>
                </a:solidFill>
                <a:latin typeface="Calibri Light" panose="020F0302020204030204" pitchFamily="34" charset="0"/>
                <a:cs typeface="Calibri Light" panose="020F0302020204030204" pitchFamily="34" charset="0"/>
              </a:rPr>
              <a:t>: Substation Configuration Description  </a:t>
            </a:r>
            <a:r>
              <a:rPr lang="en-US" sz="900" b="1" dirty="0">
                <a:solidFill>
                  <a:schemeClr val="accent6">
                    <a:lumMod val="50000"/>
                  </a:schemeClr>
                </a:solidFill>
                <a:latin typeface="Calibri Light" panose="020F0302020204030204" pitchFamily="34" charset="0"/>
                <a:cs typeface="Calibri Light" panose="020F0302020204030204" pitchFamily="34" charset="0"/>
              </a:rPr>
              <a:t>SCL</a:t>
            </a:r>
            <a:r>
              <a:rPr lang="en-US" sz="900" dirty="0">
                <a:solidFill>
                  <a:schemeClr val="accent6">
                    <a:lumMod val="50000"/>
                  </a:schemeClr>
                </a:solidFill>
                <a:latin typeface="Calibri Light" panose="020F0302020204030204" pitchFamily="34" charset="0"/>
                <a:cs typeface="Calibri Light" panose="020F0302020204030204" pitchFamily="34" charset="0"/>
              </a:rPr>
              <a:t>: Substation Configuration Language  </a:t>
            </a:r>
            <a:r>
              <a:rPr lang="en-US" sz="900" b="1" dirty="0">
                <a:solidFill>
                  <a:schemeClr val="accent6">
                    <a:lumMod val="50000"/>
                  </a:schemeClr>
                </a:solidFill>
                <a:latin typeface="Calibri Light" panose="020F0302020204030204" pitchFamily="34" charset="0"/>
                <a:cs typeface="Calibri Light" panose="020F0302020204030204" pitchFamily="34" charset="0"/>
              </a:rPr>
              <a:t>SNTP: </a:t>
            </a:r>
            <a:r>
              <a:rPr lang="en-US" sz="900" dirty="0">
                <a:solidFill>
                  <a:schemeClr val="accent6">
                    <a:lumMod val="50000"/>
                  </a:schemeClr>
                </a:solidFill>
                <a:latin typeface="Calibri Light" panose="020F0302020204030204" pitchFamily="34" charset="0"/>
                <a:cs typeface="Calibri Light" panose="020F0302020204030204" pitchFamily="34" charset="0"/>
              </a:rPr>
              <a:t>Simple Network Time Protocol</a:t>
            </a:r>
          </a:p>
          <a:p>
            <a:pPr marR="90"/>
            <a:r>
              <a:rPr lang="en-US" sz="900" b="1" dirty="0">
                <a:solidFill>
                  <a:schemeClr val="accent6">
                    <a:lumMod val="50000"/>
                  </a:schemeClr>
                </a:solidFill>
                <a:latin typeface="Calibri Light" panose="020F0302020204030204" pitchFamily="34" charset="0"/>
                <a:cs typeface="Calibri Light" panose="020F0302020204030204" pitchFamily="34" charset="0"/>
              </a:rPr>
              <a:t>Station Bus</a:t>
            </a:r>
            <a:r>
              <a:rPr lang="en-US" sz="900" dirty="0">
                <a:solidFill>
                  <a:schemeClr val="accent6">
                    <a:lumMod val="50000"/>
                  </a:schemeClr>
                </a:solidFill>
                <a:latin typeface="Calibri Light" panose="020F0302020204030204" pitchFamily="34" charset="0"/>
                <a:cs typeface="Calibri Light" panose="020F0302020204030204" pitchFamily="34" charset="0"/>
              </a:rPr>
              <a:t>: Connects the entire substation and helps provide connectivity  between central management and individual bays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STP</a:t>
            </a:r>
            <a:r>
              <a:rPr lang="en-US" sz="900" dirty="0">
                <a:solidFill>
                  <a:schemeClr val="accent6">
                    <a:lumMod val="50000"/>
                  </a:schemeClr>
                </a:solidFill>
                <a:latin typeface="Calibri Light" panose="020F0302020204030204" pitchFamily="34" charset="0"/>
                <a:cs typeface="Calibri Light" panose="020F0302020204030204" pitchFamily="34" charset="0"/>
              </a:rPr>
              <a:t>: Spanning Tree Protocol</a:t>
            </a:r>
          </a:p>
          <a:p>
            <a:pPr marR="2090"/>
            <a:r>
              <a:rPr lang="en-US" sz="900" b="1" dirty="0">
                <a:solidFill>
                  <a:schemeClr val="accent6">
                    <a:lumMod val="50000"/>
                  </a:schemeClr>
                </a:solidFill>
                <a:latin typeface="Calibri Light" panose="020F0302020204030204" pitchFamily="34" charset="0"/>
                <a:cs typeface="Calibri Light" panose="020F0302020204030204" pitchFamily="34" charset="0"/>
              </a:rPr>
              <a:t>SV</a:t>
            </a:r>
            <a:r>
              <a:rPr lang="en-US" sz="900" dirty="0">
                <a:solidFill>
                  <a:schemeClr val="accent6">
                    <a:lumMod val="50000"/>
                  </a:schemeClr>
                </a:solidFill>
                <a:latin typeface="Calibri Light" panose="020F0302020204030204" pitchFamily="34" charset="0"/>
                <a:cs typeface="Calibri Light" panose="020F0302020204030204" pitchFamily="34" charset="0"/>
              </a:rPr>
              <a:t>: Sampled Values, is a method to read instantaneous values such as  currents, voltages, impedances, etc. from CTs, VTs or digital I/O and then  transmitted to make them are available for those IED subscribed.</a:t>
            </a:r>
          </a:p>
          <a:p>
            <a:pPr marR="1490"/>
            <a:r>
              <a:rPr lang="en-US" sz="900" b="1" dirty="0">
                <a:solidFill>
                  <a:schemeClr val="accent6">
                    <a:lumMod val="50000"/>
                  </a:schemeClr>
                </a:solidFill>
                <a:latin typeface="Calibri Light" panose="020F0302020204030204" pitchFamily="34" charset="0"/>
                <a:cs typeface="Calibri Light" panose="020F0302020204030204" pitchFamily="34" charset="0"/>
              </a:rPr>
              <a:t>Switchgear</a:t>
            </a:r>
            <a:r>
              <a:rPr lang="en-US" sz="900" dirty="0">
                <a:solidFill>
                  <a:schemeClr val="accent6">
                    <a:lumMod val="50000"/>
                  </a:schemeClr>
                </a:solidFill>
                <a:latin typeface="Calibri Light" panose="020F0302020204030204" pitchFamily="34" charset="0"/>
                <a:cs typeface="Calibri Light" panose="020F0302020204030204" pitchFamily="34" charset="0"/>
              </a:rPr>
              <a:t>: combination of switches, fuses or CB to control, protect and  isolate electrical equipment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SyncE: </a:t>
            </a:r>
            <a:r>
              <a:rPr lang="en-US" sz="900" dirty="0">
                <a:solidFill>
                  <a:schemeClr val="accent6">
                    <a:lumMod val="50000"/>
                  </a:schemeClr>
                </a:solidFill>
                <a:latin typeface="Calibri Light" panose="020F0302020204030204" pitchFamily="34" charset="0"/>
                <a:cs typeface="Calibri Light" panose="020F0302020204030204" pitchFamily="34" charset="0"/>
              </a:rPr>
              <a:t>Synchronous Ethernet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TLV</a:t>
            </a:r>
            <a:r>
              <a:rPr lang="en-US" sz="900" dirty="0">
                <a:solidFill>
                  <a:schemeClr val="accent6">
                    <a:lumMod val="50000"/>
                  </a:schemeClr>
                </a:solidFill>
                <a:latin typeface="Calibri Light" panose="020F0302020204030204" pitchFamily="34" charset="0"/>
                <a:cs typeface="Calibri Light" panose="020F0302020204030204" pitchFamily="34" charset="0"/>
              </a:rPr>
              <a:t>: Type, Length, Value</a:t>
            </a:r>
          </a:p>
          <a:p>
            <a:pPr marR="240"/>
            <a:r>
              <a:rPr lang="en-US" sz="900" b="1" dirty="0">
                <a:solidFill>
                  <a:schemeClr val="accent6">
                    <a:lumMod val="50000"/>
                  </a:schemeClr>
                </a:solidFill>
                <a:latin typeface="Calibri Light" panose="020F0302020204030204" pitchFamily="34" charset="0"/>
                <a:cs typeface="Calibri Light" panose="020F0302020204030204" pitchFamily="34" charset="0"/>
              </a:rPr>
              <a:t>VT: </a:t>
            </a:r>
            <a:r>
              <a:rPr lang="en-US" sz="900" dirty="0">
                <a:solidFill>
                  <a:schemeClr val="accent6">
                    <a:lumMod val="50000"/>
                  </a:schemeClr>
                </a:solidFill>
                <a:latin typeface="Calibri Light" panose="020F0302020204030204" pitchFamily="34" charset="0"/>
                <a:cs typeface="Calibri Light" panose="020F0302020204030204" pitchFamily="34" charset="0"/>
              </a:rPr>
              <a:t>Voltage Transformer (see CT)Potential Transformer, gives the reference  voltage to the Relay for Over-voltage or Under-voltage Protection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UCA </a:t>
            </a:r>
            <a:r>
              <a:rPr lang="en-US" sz="900" b="1" dirty="0" err="1">
                <a:solidFill>
                  <a:schemeClr val="accent6">
                    <a:lumMod val="50000"/>
                  </a:schemeClr>
                </a:solidFill>
                <a:latin typeface="Calibri Light" panose="020F0302020204030204" pitchFamily="34" charset="0"/>
                <a:cs typeface="Calibri Light" panose="020F0302020204030204" pitchFamily="34" charset="0"/>
              </a:rPr>
              <a:t>IuG</a:t>
            </a:r>
            <a:r>
              <a:rPr lang="en-US" sz="900" dirty="0">
                <a:solidFill>
                  <a:schemeClr val="accent6">
                    <a:lumMod val="50000"/>
                  </a:schemeClr>
                </a:solidFill>
                <a:latin typeface="Calibri Light" panose="020F0302020204030204" pitchFamily="34" charset="0"/>
                <a:cs typeface="Calibri Light" panose="020F0302020204030204" pitchFamily="34" charset="0"/>
              </a:rPr>
              <a:t>: Utility Communications Architecture International Users Group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VDAN</a:t>
            </a:r>
            <a:r>
              <a:rPr lang="en-US" sz="900" dirty="0">
                <a:solidFill>
                  <a:schemeClr val="accent6">
                    <a:lumMod val="50000"/>
                  </a:schemeClr>
                </a:solidFill>
                <a:latin typeface="Calibri Light" panose="020F0302020204030204" pitchFamily="34" charset="0"/>
                <a:cs typeface="Calibri Light" panose="020F0302020204030204" pitchFamily="34" charset="0"/>
              </a:rPr>
              <a:t>: Virtual D</a:t>
            </a:r>
          </a:p>
          <a:p>
            <a:r>
              <a:rPr lang="en-US" sz="900" b="1" dirty="0" err="1">
                <a:solidFill>
                  <a:schemeClr val="accent6">
                    <a:lumMod val="50000"/>
                  </a:schemeClr>
                </a:solidFill>
                <a:latin typeface="Calibri Light" panose="020F0302020204030204" pitchFamily="34" charset="0"/>
                <a:cs typeface="Calibri Light" panose="020F0302020204030204" pitchFamily="34" charset="0"/>
              </a:rPr>
              <a:t>HQoS</a:t>
            </a:r>
            <a:r>
              <a:rPr lang="en-US" sz="900" dirty="0">
                <a:solidFill>
                  <a:schemeClr val="accent6">
                    <a:lumMod val="50000"/>
                  </a:schemeClr>
                </a:solidFill>
                <a:latin typeface="Calibri Light" panose="020F0302020204030204" pitchFamily="34" charset="0"/>
                <a:cs typeface="Calibri Light" panose="020F0302020204030204" pitchFamily="34" charset="0"/>
              </a:rPr>
              <a:t>: Hierarchical Quality of Service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HSR</a:t>
            </a:r>
            <a:r>
              <a:rPr lang="en-US" sz="900" dirty="0">
                <a:solidFill>
                  <a:schemeClr val="accent6">
                    <a:lumMod val="50000"/>
                  </a:schemeClr>
                </a:solidFill>
                <a:latin typeface="Calibri Light" panose="020F0302020204030204" pitchFamily="34" charset="0"/>
                <a:cs typeface="Calibri Light" panose="020F0302020204030204" pitchFamily="34" charset="0"/>
              </a:rPr>
              <a:t>: High-Availability Seamless Redundancy</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IA</a:t>
            </a:r>
            <a:r>
              <a:rPr lang="en-US" sz="900" dirty="0">
                <a:solidFill>
                  <a:schemeClr val="accent6">
                    <a:lumMod val="50000"/>
                  </a:schemeClr>
                </a:solidFill>
                <a:latin typeface="Calibri Light" panose="020F0302020204030204" pitchFamily="34" charset="0"/>
                <a:cs typeface="Calibri Light" panose="020F0302020204030204" pitchFamily="34" charset="0"/>
              </a:rPr>
              <a:t>: Industrial Automation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ICS</a:t>
            </a:r>
            <a:r>
              <a:rPr lang="en-US" sz="900" dirty="0">
                <a:solidFill>
                  <a:schemeClr val="accent6">
                    <a:lumMod val="50000"/>
                  </a:schemeClr>
                </a:solidFill>
                <a:latin typeface="Calibri Light" panose="020F0302020204030204" pitchFamily="34" charset="0"/>
                <a:cs typeface="Calibri Light" panose="020F0302020204030204" pitchFamily="34" charset="0"/>
              </a:rPr>
              <a:t>: Industrial control systems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ICU</a:t>
            </a:r>
            <a:r>
              <a:rPr lang="en-US" sz="900" dirty="0">
                <a:solidFill>
                  <a:schemeClr val="accent6">
                    <a:lumMod val="50000"/>
                  </a:schemeClr>
                </a:solidFill>
                <a:latin typeface="Calibri Light" panose="020F0302020204030204" pitchFamily="34" charset="0"/>
                <a:cs typeface="Calibri Light" panose="020F0302020204030204" pitchFamily="34" charset="0"/>
              </a:rPr>
              <a:t>: Intelligent Control Unit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IEC</a:t>
            </a:r>
            <a:r>
              <a:rPr lang="en-US" sz="900" dirty="0">
                <a:solidFill>
                  <a:schemeClr val="accent6">
                    <a:lumMod val="50000"/>
                  </a:schemeClr>
                </a:solidFill>
                <a:latin typeface="Calibri Light" panose="020F0302020204030204" pitchFamily="34" charset="0"/>
                <a:cs typeface="Calibri Light" panose="020F0302020204030204" pitchFamily="34" charset="0"/>
              </a:rPr>
              <a:t>: International Electrotechnical Commission</a:t>
            </a:r>
          </a:p>
          <a:p>
            <a:pPr marR="1490"/>
            <a:r>
              <a:rPr lang="en-US" sz="900" b="1" dirty="0">
                <a:solidFill>
                  <a:schemeClr val="accent6">
                    <a:lumMod val="50000"/>
                  </a:schemeClr>
                </a:solidFill>
                <a:latin typeface="Calibri Light" panose="020F0302020204030204" pitchFamily="34" charset="0"/>
                <a:cs typeface="Calibri Light" panose="020F0302020204030204" pitchFamily="34" charset="0"/>
              </a:rPr>
              <a:t>IEC 61850</a:t>
            </a:r>
            <a:r>
              <a:rPr lang="en-US" sz="900" dirty="0">
                <a:solidFill>
                  <a:schemeClr val="accent6">
                    <a:lumMod val="50000"/>
                  </a:schemeClr>
                </a:solidFill>
                <a:latin typeface="Calibri Light" panose="020F0302020204030204" pitchFamily="34" charset="0"/>
                <a:cs typeface="Calibri Light" panose="020F0302020204030204" pitchFamily="34" charset="0"/>
              </a:rPr>
              <a:t>: Standard defining communication protocols for intelligent  electronic devices at electrical substations</a:t>
            </a:r>
          </a:p>
          <a:p>
            <a:pPr marR="1230" algn="just"/>
            <a:r>
              <a:rPr lang="en-US" sz="900" b="1" dirty="0">
                <a:solidFill>
                  <a:schemeClr val="accent6">
                    <a:lumMod val="50000"/>
                  </a:schemeClr>
                </a:solidFill>
                <a:latin typeface="Calibri Light" panose="020F0302020204030204" pitchFamily="34" charset="0"/>
                <a:cs typeface="Calibri Light" panose="020F0302020204030204" pitchFamily="34" charset="0"/>
              </a:rPr>
              <a:t>IED</a:t>
            </a:r>
            <a:r>
              <a:rPr lang="en-US" sz="900" dirty="0">
                <a:solidFill>
                  <a:schemeClr val="accent6">
                    <a:lumMod val="50000"/>
                  </a:schemeClr>
                </a:solidFill>
                <a:latin typeface="Calibri Light" panose="020F0302020204030204" pitchFamily="34" charset="0"/>
                <a:cs typeface="Calibri Light" panose="020F0302020204030204" pitchFamily="34" charset="0"/>
              </a:rPr>
              <a:t>: Intelligent End Device, microprocessor-based controllers of power  system equipment, such as circuit breakers, transformers and capacitor  banks to enable advanced power automation.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IRIG</a:t>
            </a:r>
            <a:r>
              <a:rPr lang="en-US" sz="900" dirty="0">
                <a:solidFill>
                  <a:schemeClr val="accent6">
                    <a:lumMod val="50000"/>
                  </a:schemeClr>
                </a:solidFill>
                <a:latin typeface="Calibri Light" panose="020F0302020204030204" pitchFamily="34" charset="0"/>
                <a:cs typeface="Calibri Light" panose="020F0302020204030204" pitchFamily="34" charset="0"/>
              </a:rPr>
              <a:t>: Inter-Range Instrumentation Group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ISE</a:t>
            </a:r>
            <a:r>
              <a:rPr lang="en-US" sz="900" dirty="0">
                <a:solidFill>
                  <a:schemeClr val="accent6">
                    <a:lumMod val="50000"/>
                  </a:schemeClr>
                </a:solidFill>
                <a:latin typeface="Calibri Light" panose="020F0302020204030204" pitchFamily="34" charset="0"/>
                <a:cs typeface="Calibri Light" panose="020F0302020204030204" pitchFamily="34" charset="0"/>
              </a:rPr>
              <a:t>: Identity Services Engine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L3VPN</a:t>
            </a:r>
            <a:r>
              <a:rPr lang="en-US" sz="900" dirty="0">
                <a:solidFill>
                  <a:schemeClr val="accent6">
                    <a:lumMod val="50000"/>
                  </a:schemeClr>
                </a:solidFill>
                <a:latin typeface="Calibri Light" panose="020F0302020204030204" pitchFamily="34" charset="0"/>
                <a:cs typeface="Calibri Light" panose="020F0302020204030204" pitchFamily="34" charset="0"/>
              </a:rPr>
              <a:t>: Layer 3 Virtual Private Network</a:t>
            </a:r>
          </a:p>
          <a:p>
            <a:r>
              <a:rPr lang="en-US" sz="900" b="1" dirty="0">
                <a:solidFill>
                  <a:schemeClr val="accent6">
                    <a:lumMod val="50000"/>
                  </a:schemeClr>
                </a:solidFill>
                <a:latin typeface="Calibri Light" panose="020F0302020204030204" pitchFamily="34" charset="0"/>
                <a:cs typeface="Calibri Light" panose="020F0302020204030204" pitchFamily="34" charset="0"/>
              </a:rPr>
              <a:t>LA</a:t>
            </a:r>
            <a:r>
              <a:rPr lang="en-US" sz="900" dirty="0">
                <a:solidFill>
                  <a:schemeClr val="accent6">
                    <a:lumMod val="50000"/>
                  </a:schemeClr>
                </a:solidFill>
                <a:latin typeface="Calibri Light" panose="020F0302020204030204" pitchFamily="34" charset="0"/>
                <a:cs typeface="Calibri Light" panose="020F0302020204030204" pitchFamily="34" charset="0"/>
              </a:rPr>
              <a:t>: Lightning Arrester protects the power grid from electric storms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MQC</a:t>
            </a:r>
            <a:r>
              <a:rPr lang="en-US" sz="900" dirty="0">
                <a:solidFill>
                  <a:schemeClr val="accent6">
                    <a:lumMod val="50000"/>
                  </a:schemeClr>
                </a:solidFill>
                <a:latin typeface="Calibri Light" panose="020F0302020204030204" pitchFamily="34" charset="0"/>
                <a:cs typeface="Calibri Light" panose="020F0302020204030204" pitchFamily="34" charset="0"/>
              </a:rPr>
              <a:t>: Modular </a:t>
            </a:r>
            <a:r>
              <a:rPr lang="en-US" sz="900" dirty="0" err="1">
                <a:solidFill>
                  <a:schemeClr val="accent6">
                    <a:lumMod val="50000"/>
                  </a:schemeClr>
                </a:solidFill>
                <a:latin typeface="Calibri Light" panose="020F0302020204030204" pitchFamily="34" charset="0"/>
                <a:cs typeface="Calibri Light" panose="020F0302020204030204" pitchFamily="34" charset="0"/>
              </a:rPr>
              <a:t>QoS</a:t>
            </a:r>
            <a:r>
              <a:rPr lang="en-US" sz="900" dirty="0">
                <a:solidFill>
                  <a:schemeClr val="accent6">
                    <a:lumMod val="50000"/>
                  </a:schemeClr>
                </a:solidFill>
                <a:latin typeface="Calibri Light" panose="020F0302020204030204" pitchFamily="34" charset="0"/>
                <a:cs typeface="Calibri Light" panose="020F0302020204030204" pitchFamily="34" charset="0"/>
              </a:rPr>
              <a:t> Command-Line Interface</a:t>
            </a:r>
          </a:p>
          <a:p>
            <a:pPr marR="80"/>
            <a:r>
              <a:rPr lang="en-US" sz="900" b="1" dirty="0">
                <a:solidFill>
                  <a:schemeClr val="accent6">
                    <a:lumMod val="50000"/>
                  </a:schemeClr>
                </a:solidFill>
                <a:latin typeface="Calibri Light" panose="020F0302020204030204" pitchFamily="34" charset="0"/>
                <a:cs typeface="Calibri Light" panose="020F0302020204030204" pitchFamily="34" charset="0"/>
              </a:rPr>
              <a:t>MMS</a:t>
            </a:r>
            <a:r>
              <a:rPr lang="en-US" sz="900" dirty="0">
                <a:solidFill>
                  <a:schemeClr val="accent6">
                    <a:lumMod val="50000"/>
                  </a:schemeClr>
                </a:solidFill>
                <a:latin typeface="Calibri Light" panose="020F0302020204030204" pitchFamily="34" charset="0"/>
                <a:cs typeface="Calibri Light" panose="020F0302020204030204" pitchFamily="34" charset="0"/>
              </a:rPr>
              <a:t>: Manufacturing Message Specification, messaging system for  exchanging real-time data and supervisory control information. Allows  client such as SCADA, an OPC server or a gateway to access all IED objects  </a:t>
            </a:r>
            <a:r>
              <a:rPr lang="en-US" sz="900" b="1" dirty="0">
                <a:solidFill>
                  <a:schemeClr val="accent6">
                    <a:lumMod val="50000"/>
                  </a:schemeClr>
                </a:solidFill>
                <a:latin typeface="Calibri Light" panose="020F0302020204030204" pitchFamily="34" charset="0"/>
                <a:cs typeface="Calibri Light" panose="020F0302020204030204" pitchFamily="34" charset="0"/>
              </a:rPr>
              <a:t>MPLS</a:t>
            </a:r>
            <a:r>
              <a:rPr lang="en-US" sz="900" dirty="0">
                <a:solidFill>
                  <a:schemeClr val="accent6">
                    <a:lumMod val="50000"/>
                  </a:schemeClr>
                </a:solidFill>
                <a:latin typeface="Calibri Light" panose="020F0302020204030204" pitchFamily="34" charset="0"/>
                <a:cs typeface="Calibri Light" panose="020F0302020204030204" pitchFamily="34" charset="0"/>
              </a:rPr>
              <a:t>: Multi-protocol Label Switching</a:t>
            </a:r>
          </a:p>
          <a:p>
            <a:pPr marR="270"/>
            <a:r>
              <a:rPr lang="en-US" sz="900" b="1" dirty="0">
                <a:solidFill>
                  <a:schemeClr val="accent6">
                    <a:lumMod val="50000"/>
                  </a:schemeClr>
                </a:solidFill>
                <a:latin typeface="Calibri Light" panose="020F0302020204030204" pitchFamily="34" charset="0"/>
                <a:cs typeface="Calibri Light" panose="020F0302020204030204" pitchFamily="34" charset="0"/>
              </a:rPr>
              <a:t>MU</a:t>
            </a:r>
            <a:r>
              <a:rPr lang="en-US" sz="900" dirty="0">
                <a:solidFill>
                  <a:schemeClr val="accent6">
                    <a:lumMod val="50000"/>
                  </a:schemeClr>
                </a:solidFill>
                <a:latin typeface="Calibri Light" panose="020F0302020204030204" pitchFamily="34" charset="0"/>
                <a:cs typeface="Calibri Light" panose="020F0302020204030204" pitchFamily="34" charset="0"/>
              </a:rPr>
              <a:t>: Merging Unit connected to the process bus converts analog data(</a:t>
            </a:r>
            <a:r>
              <a:rPr lang="en-US" sz="900" dirty="0" err="1">
                <a:solidFill>
                  <a:schemeClr val="accent6">
                    <a:lumMod val="50000"/>
                  </a:schemeClr>
                </a:solidFill>
                <a:latin typeface="Calibri Light" panose="020F0302020204030204" pitchFamily="34" charset="0"/>
                <a:cs typeface="Calibri Light" panose="020F0302020204030204" pitchFamily="34" charset="0"/>
              </a:rPr>
              <a:t>ie</a:t>
            </a:r>
            <a:r>
              <a:rPr lang="en-US" sz="900" dirty="0">
                <a:solidFill>
                  <a:schemeClr val="accent6">
                    <a:lumMod val="50000"/>
                  </a:schemeClr>
                </a:solidFill>
                <a:latin typeface="Calibri Light" panose="020F0302020204030204" pitchFamily="34" charset="0"/>
                <a:cs typeface="Calibri Light" panose="020F0302020204030204" pitchFamily="34" charset="0"/>
              </a:rPr>
              <a:t>.  volts, </a:t>
            </a:r>
            <a:r>
              <a:rPr lang="en-US" sz="900" dirty="0" err="1">
                <a:solidFill>
                  <a:schemeClr val="accent6">
                    <a:lumMod val="50000"/>
                  </a:schemeClr>
                </a:solidFill>
                <a:latin typeface="Calibri Light" panose="020F0302020204030204" pitchFamily="34" charset="0"/>
                <a:cs typeface="Calibri Light" panose="020F0302020204030204" pitchFamily="34" charset="0"/>
              </a:rPr>
              <a:t>currect</a:t>
            </a:r>
            <a:r>
              <a:rPr lang="en-US" sz="900" dirty="0">
                <a:solidFill>
                  <a:schemeClr val="accent6">
                    <a:lumMod val="50000"/>
                  </a:schemeClr>
                </a:solidFill>
                <a:latin typeface="Calibri Light" panose="020F0302020204030204" pitchFamily="34" charset="0"/>
                <a:cs typeface="Calibri Light" panose="020F0302020204030204" pitchFamily="34" charset="0"/>
              </a:rPr>
              <a:t>...) into digital information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NERC</a:t>
            </a:r>
            <a:r>
              <a:rPr lang="en-US" sz="900" dirty="0">
                <a:solidFill>
                  <a:schemeClr val="accent6">
                    <a:lumMod val="50000"/>
                  </a:schemeClr>
                </a:solidFill>
                <a:latin typeface="Calibri Light" panose="020F0302020204030204" pitchFamily="34" charset="0"/>
                <a:cs typeface="Calibri Light" panose="020F0302020204030204" pitchFamily="34" charset="0"/>
              </a:rPr>
              <a:t>: North  American  Electric Reliability Corporation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NIST</a:t>
            </a:r>
            <a:r>
              <a:rPr lang="en-US" sz="900" dirty="0">
                <a:solidFill>
                  <a:schemeClr val="accent6">
                    <a:lumMod val="50000"/>
                  </a:schemeClr>
                </a:solidFill>
                <a:latin typeface="Calibri Light" panose="020F0302020204030204" pitchFamily="34" charset="0"/>
                <a:cs typeface="Calibri Light" panose="020F0302020204030204" pitchFamily="34" charset="0"/>
              </a:rPr>
              <a:t>: National Institute of  Standards and  Technology</a:t>
            </a:r>
          </a:p>
          <a:p>
            <a:r>
              <a:rPr lang="en-US" sz="900" b="1" dirty="0">
                <a:solidFill>
                  <a:schemeClr val="accent6">
                    <a:lumMod val="50000"/>
                  </a:schemeClr>
                </a:solidFill>
                <a:latin typeface="Calibri Light" panose="020F0302020204030204" pitchFamily="34" charset="0"/>
                <a:cs typeface="Calibri Light" panose="020F0302020204030204" pitchFamily="34" charset="0"/>
              </a:rPr>
              <a:t>NMS</a:t>
            </a:r>
            <a:r>
              <a:rPr lang="en-US" sz="900" dirty="0">
                <a:solidFill>
                  <a:schemeClr val="accent6">
                    <a:lumMod val="50000"/>
                  </a:schemeClr>
                </a:solidFill>
                <a:latin typeface="Calibri Light" panose="020F0302020204030204" pitchFamily="34" charset="0"/>
                <a:cs typeface="Calibri Light" panose="020F0302020204030204" pitchFamily="34" charset="0"/>
              </a:rPr>
              <a:t>: Network Management System</a:t>
            </a:r>
          </a:p>
          <a:p>
            <a:r>
              <a:rPr lang="en-US" sz="900" b="1" dirty="0">
                <a:solidFill>
                  <a:schemeClr val="accent6">
                    <a:lumMod val="50000"/>
                  </a:schemeClr>
                </a:solidFill>
                <a:latin typeface="Calibri Light" panose="020F0302020204030204" pitchFamily="34" charset="0"/>
                <a:cs typeface="Calibri Light" panose="020F0302020204030204" pitchFamily="34" charset="0"/>
              </a:rPr>
              <a:t>OAM</a:t>
            </a:r>
            <a:r>
              <a:rPr lang="en-US" sz="900" dirty="0">
                <a:solidFill>
                  <a:schemeClr val="accent6">
                    <a:lumMod val="50000"/>
                  </a:schemeClr>
                </a:solidFill>
                <a:latin typeface="Calibri Light" panose="020F0302020204030204" pitchFamily="34" charset="0"/>
                <a:cs typeface="Calibri Light" panose="020F0302020204030204" pitchFamily="34" charset="0"/>
              </a:rPr>
              <a:t>: Operations and Maintenance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PCP</a:t>
            </a:r>
            <a:r>
              <a:rPr lang="en-US" sz="900" dirty="0">
                <a:solidFill>
                  <a:schemeClr val="accent6">
                    <a:lumMod val="50000"/>
                  </a:schemeClr>
                </a:solidFill>
                <a:latin typeface="Calibri Light" panose="020F0302020204030204" pitchFamily="34" charset="0"/>
                <a:cs typeface="Calibri Light" panose="020F0302020204030204" pitchFamily="34" charset="0"/>
              </a:rPr>
              <a:t>: Priority Code Point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PIOC</a:t>
            </a:r>
            <a:r>
              <a:rPr lang="en-US" sz="900" dirty="0">
                <a:solidFill>
                  <a:schemeClr val="accent6">
                    <a:lumMod val="50000"/>
                  </a:schemeClr>
                </a:solidFill>
                <a:latin typeface="Calibri Light" panose="020F0302020204030204" pitchFamily="34" charset="0"/>
                <a:cs typeface="Calibri Light" panose="020F0302020204030204" pitchFamily="34" charset="0"/>
              </a:rPr>
              <a:t>: Instantaneous </a:t>
            </a:r>
            <a:r>
              <a:rPr lang="en-US" sz="900" dirty="0" err="1">
                <a:solidFill>
                  <a:schemeClr val="accent6">
                    <a:lumMod val="50000"/>
                  </a:schemeClr>
                </a:solidFill>
                <a:latin typeface="Calibri Light" panose="020F0302020204030204" pitchFamily="34" charset="0"/>
                <a:cs typeface="Calibri Light" panose="020F0302020204030204" pitchFamily="34" charset="0"/>
              </a:rPr>
              <a:t>overcorrent</a:t>
            </a:r>
            <a:r>
              <a:rPr lang="en-US" sz="900" dirty="0">
                <a:solidFill>
                  <a:schemeClr val="accent6">
                    <a:lumMod val="50000"/>
                  </a:schemeClr>
                </a:solidFill>
                <a:latin typeface="Calibri Light" panose="020F0302020204030204" pitchFamily="34" charset="0"/>
                <a:cs typeface="Calibri Light" panose="020F0302020204030204" pitchFamily="34" charset="0"/>
              </a:rPr>
              <a:t> Protection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PLC</a:t>
            </a:r>
            <a:r>
              <a:rPr lang="en-US" sz="900" dirty="0">
                <a:solidFill>
                  <a:schemeClr val="accent6">
                    <a:lumMod val="50000"/>
                  </a:schemeClr>
                </a:solidFill>
                <a:latin typeface="Calibri Light" panose="020F0302020204030204" pitchFamily="34" charset="0"/>
                <a:cs typeface="Calibri Light" panose="020F0302020204030204" pitchFamily="34" charset="0"/>
              </a:rPr>
              <a:t>: Programmable Logic Controller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PMU</a:t>
            </a:r>
            <a:r>
              <a:rPr lang="en-US" sz="900" dirty="0">
                <a:solidFill>
                  <a:schemeClr val="accent6">
                    <a:lumMod val="50000"/>
                  </a:schemeClr>
                </a:solidFill>
                <a:latin typeface="Calibri Light" panose="020F0302020204030204" pitchFamily="34" charset="0"/>
                <a:cs typeface="Calibri Light" panose="020F0302020204030204" pitchFamily="34" charset="0"/>
              </a:rPr>
              <a:t>: Phasor Measurement Unit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POTT: </a:t>
            </a:r>
            <a:r>
              <a:rPr lang="en-US" sz="900" dirty="0">
                <a:solidFill>
                  <a:schemeClr val="accent6">
                    <a:lumMod val="50000"/>
                  </a:schemeClr>
                </a:solidFill>
                <a:latin typeface="Calibri Light" panose="020F0302020204030204" pitchFamily="34" charset="0"/>
                <a:cs typeface="Calibri Light" panose="020F0302020204030204" pitchFamily="34" charset="0"/>
              </a:rPr>
              <a:t>Permissive Overreaching Transfer Trip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PP</a:t>
            </a:r>
            <a:r>
              <a:rPr lang="en-US" sz="900" dirty="0">
                <a:solidFill>
                  <a:schemeClr val="accent6">
                    <a:lumMod val="50000"/>
                  </a:schemeClr>
                </a:solidFill>
                <a:latin typeface="Calibri Light" panose="020F0302020204030204" pitchFamily="34" charset="0"/>
                <a:cs typeface="Calibri Light" panose="020F0302020204030204" pitchFamily="34" charset="0"/>
              </a:rPr>
              <a:t>: Primary Power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Process Bus</a:t>
            </a:r>
            <a:r>
              <a:rPr lang="en-US" sz="900" dirty="0">
                <a:solidFill>
                  <a:schemeClr val="accent6">
                    <a:lumMod val="50000"/>
                  </a:schemeClr>
                </a:solidFill>
                <a:latin typeface="Calibri Light" panose="020F0302020204030204" pitchFamily="34" charset="0"/>
                <a:cs typeface="Calibri Light" panose="020F0302020204030204" pitchFamily="34" charset="0"/>
              </a:rPr>
              <a:t>: Connects primary units and control equipment to the IEDs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PRP</a:t>
            </a:r>
            <a:r>
              <a:rPr lang="en-US" sz="900" dirty="0">
                <a:solidFill>
                  <a:schemeClr val="accent6">
                    <a:lumMod val="50000"/>
                  </a:schemeClr>
                </a:solidFill>
                <a:latin typeface="Calibri Light" panose="020F0302020204030204" pitchFamily="34" charset="0"/>
                <a:cs typeface="Calibri Light" panose="020F0302020204030204" pitchFamily="34" charset="0"/>
              </a:rPr>
              <a:t>: Parallel Redundancy Protocol</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PRTC: </a:t>
            </a:r>
            <a:r>
              <a:rPr lang="en-US" sz="900" dirty="0">
                <a:solidFill>
                  <a:schemeClr val="accent6">
                    <a:lumMod val="50000"/>
                  </a:schemeClr>
                </a:solidFill>
                <a:latin typeface="Calibri Light" panose="020F0302020204030204" pitchFamily="34" charset="0"/>
                <a:cs typeface="Calibri Light" panose="020F0302020204030204" pitchFamily="34" charset="0"/>
              </a:rPr>
              <a:t>Primary Reference Clock</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PT</a:t>
            </a:r>
            <a:r>
              <a:rPr lang="en-US" sz="900" dirty="0">
                <a:solidFill>
                  <a:schemeClr val="accent6">
                    <a:lumMod val="50000"/>
                  </a:schemeClr>
                </a:solidFill>
                <a:latin typeface="Calibri Light" panose="020F0302020204030204" pitchFamily="34" charset="0"/>
                <a:cs typeface="Calibri Light" panose="020F0302020204030204" pitchFamily="34" charset="0"/>
              </a:rPr>
              <a:t>: see VT </a:t>
            </a:r>
          </a:p>
          <a:p>
            <a:r>
              <a:rPr lang="en-US" sz="900" b="1" dirty="0">
                <a:solidFill>
                  <a:schemeClr val="accent6">
                    <a:lumMod val="50000"/>
                  </a:schemeClr>
                </a:solidFill>
                <a:latin typeface="Calibri Light" panose="020F0302020204030204" pitchFamily="34" charset="0"/>
                <a:cs typeface="Calibri Light" panose="020F0302020204030204" pitchFamily="34" charset="0"/>
              </a:rPr>
              <a:t>T-GM: </a:t>
            </a:r>
            <a:r>
              <a:rPr lang="en-US" sz="900" dirty="0">
                <a:solidFill>
                  <a:schemeClr val="accent6">
                    <a:lumMod val="50000"/>
                  </a:schemeClr>
                </a:solidFill>
                <a:latin typeface="Calibri Light" panose="020F0302020204030204" pitchFamily="34" charset="0"/>
                <a:cs typeface="Calibri Light" panose="020F0302020204030204" pitchFamily="34" charset="0"/>
              </a:rPr>
              <a:t>Grand Master PTP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T-BC: </a:t>
            </a:r>
            <a:r>
              <a:rPr lang="en-US" sz="900" dirty="0">
                <a:solidFill>
                  <a:schemeClr val="accent6">
                    <a:lumMod val="50000"/>
                  </a:schemeClr>
                </a:solidFill>
                <a:latin typeface="Calibri Light" panose="020F0302020204030204" pitchFamily="34" charset="0"/>
                <a:cs typeface="Calibri Light" panose="020F0302020204030204" pitchFamily="34" charset="0"/>
              </a:rPr>
              <a:t>Boundary Clock</a:t>
            </a:r>
          </a:p>
          <a:p>
            <a:r>
              <a:rPr lang="en-US" sz="900" b="1" dirty="0">
                <a:solidFill>
                  <a:schemeClr val="accent6">
                    <a:lumMod val="50000"/>
                  </a:schemeClr>
                </a:solidFill>
                <a:latin typeface="Calibri Light" panose="020F0302020204030204" pitchFamily="34" charset="0"/>
                <a:cs typeface="Calibri Light" panose="020F0302020204030204" pitchFamily="34" charset="0"/>
              </a:rPr>
              <a:t>T-TSC</a:t>
            </a:r>
            <a:r>
              <a:rPr lang="en-US" sz="900" dirty="0">
                <a:solidFill>
                  <a:schemeClr val="accent6">
                    <a:lumMod val="50000"/>
                  </a:schemeClr>
                </a:solidFill>
                <a:latin typeface="Calibri Light" panose="020F0302020204030204" pitchFamily="34" charset="0"/>
                <a:cs typeface="Calibri Light" panose="020F0302020204030204" pitchFamily="34" charset="0"/>
              </a:rPr>
              <a:t>: Slave Clock</a:t>
            </a:r>
          </a:p>
          <a:p>
            <a:endParaRPr lang="en-US" sz="900" dirty="0">
              <a:solidFill>
                <a:schemeClr val="accent6">
                  <a:lumMod val="50000"/>
                </a:schemeClr>
              </a:solidFill>
              <a:latin typeface="Calibri Light" panose="020F0302020204030204" pitchFamily="34" charset="0"/>
              <a:cs typeface="Calibri Light" panose="020F03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30"/>
        <p:cNvGrpSpPr/>
        <p:nvPr/>
      </p:nvGrpSpPr>
      <p:grpSpPr>
        <a:xfrm>
          <a:off x="0" y="0"/>
          <a:ext cx="0" cy="0"/>
          <a:chOff x="0" y="0"/>
          <a:chExt cx="0" cy="0"/>
        </a:xfrm>
      </p:grpSpPr>
      <p:pic>
        <p:nvPicPr>
          <p:cNvPr id="1131" name="Google Shape;1131;p21"/>
          <p:cNvPicPr preferRelativeResize="0"/>
          <p:nvPr/>
        </p:nvPicPr>
        <p:blipFill rotWithShape="1">
          <a:blip r:embed="rId3">
            <a:alphaModFix/>
          </a:blip>
          <a:srcRect/>
          <a:stretch/>
        </p:blipFill>
        <p:spPr>
          <a:xfrm>
            <a:off x="914400" y="0"/>
            <a:ext cx="8229600" cy="6869113"/>
          </a:xfrm>
          <a:prstGeom prst="rect">
            <a:avLst/>
          </a:prstGeom>
          <a:noFill/>
          <a:ln>
            <a:noFill/>
          </a:ln>
        </p:spPr>
      </p:pic>
      <p:sp>
        <p:nvSpPr>
          <p:cNvPr id="1132" name="Google Shape;1132;p21"/>
          <p:cNvSpPr txBox="1"/>
          <p:nvPr/>
        </p:nvSpPr>
        <p:spPr>
          <a:xfrm rot="-5400000">
            <a:off x="-1026770" y="1348581"/>
            <a:ext cx="3581400" cy="642938"/>
          </a:xfrm>
          <a:prstGeom prst="rect">
            <a:avLst/>
          </a:prstGeom>
          <a:noFill/>
          <a:ln>
            <a:noFill/>
          </a:ln>
        </p:spPr>
        <p:txBody>
          <a:bodyPr spcFirstLastPara="1" wrap="square" lIns="90000" tIns="46800" rIns="90000" bIns="46800" anchor="t" anchorCtr="0">
            <a:spAutoFit/>
          </a:bodyPr>
          <a:lstStyle/>
          <a:p>
            <a:pPr marL="0" marR="0" lvl="0" indent="0" algn="r" rtl="0">
              <a:spcBef>
                <a:spcPts val="0"/>
              </a:spcBef>
              <a:spcAft>
                <a:spcPts val="0"/>
              </a:spcAft>
              <a:buClr>
                <a:srgbClr val="0951BD"/>
              </a:buClr>
              <a:buSzPts val="3600"/>
              <a:buFont typeface="Times New Roman"/>
              <a:buNone/>
            </a:pPr>
            <a:r>
              <a:rPr lang="en-US" sz="3600">
                <a:solidFill>
                  <a:srgbClr val="0951BD"/>
                </a:solidFill>
                <a:latin typeface="Arial Black"/>
                <a:ea typeface="Arial Black"/>
                <a:cs typeface="Arial Black"/>
                <a:sym typeface="Arial Black"/>
              </a:rPr>
              <a:t>That’s all</a:t>
            </a:r>
            <a:endParaRPr/>
          </a:p>
        </p:txBody>
      </p:sp>
      <p:pic>
        <p:nvPicPr>
          <p:cNvPr id="1133" name="Google Shape;1133;p21" descr="Alex"/>
          <p:cNvPicPr preferRelativeResize="0"/>
          <p:nvPr/>
        </p:nvPicPr>
        <p:blipFill rotWithShape="1">
          <a:blip r:embed="rId4">
            <a:alphaModFix/>
          </a:blip>
          <a:srcRect/>
          <a:stretch/>
        </p:blipFill>
        <p:spPr>
          <a:xfrm>
            <a:off x="479426" y="4003675"/>
            <a:ext cx="1427163" cy="2857500"/>
          </a:xfrm>
          <a:prstGeom prst="rect">
            <a:avLst/>
          </a:prstGeom>
          <a:noFill/>
          <a:ln>
            <a:noFill/>
          </a:ln>
          <a:effectLst>
            <a:outerShdw blurRad="292100" dist="139700" dir="2700000" algn="tl" rotWithShape="0">
              <a:srgbClr val="333333">
                <a:alpha val="64705"/>
              </a:srgbClr>
            </a:outerShdw>
          </a:effectLst>
        </p:spPr>
      </p:pic>
      <p:pic>
        <p:nvPicPr>
          <p:cNvPr id="1134" name="Google Shape;1134;p21"/>
          <p:cNvPicPr preferRelativeResize="0"/>
          <p:nvPr/>
        </p:nvPicPr>
        <p:blipFill rotWithShape="1">
          <a:blip r:embed="rId5">
            <a:alphaModFix/>
          </a:blip>
          <a:srcRect/>
          <a:stretch/>
        </p:blipFill>
        <p:spPr>
          <a:xfrm>
            <a:off x="7301650" y="5373688"/>
            <a:ext cx="1835150" cy="954087"/>
          </a:xfrm>
          <a:prstGeom prst="rect">
            <a:avLst/>
          </a:prstGeom>
          <a:noFill/>
          <a:ln>
            <a:noFill/>
          </a:ln>
          <a:effectLst>
            <a:outerShdw blurRad="292100" dist="139700" dir="2700000" algn="tl" rotWithShape="0">
              <a:srgbClr val="333333">
                <a:alpha val="64705"/>
              </a:srgbClr>
            </a:outerShdw>
          </a:effectLst>
        </p:spPr>
      </p:pic>
      <p:sp>
        <p:nvSpPr>
          <p:cNvPr id="1135" name="Google Shape;1135;p21"/>
          <p:cNvSpPr txBox="1"/>
          <p:nvPr/>
        </p:nvSpPr>
        <p:spPr>
          <a:xfrm rot="-5400000">
            <a:off x="861220" y="4768056"/>
            <a:ext cx="1955800" cy="2619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lt1"/>
                </a:solidFill>
                <a:latin typeface="Verdana"/>
                <a:ea typeface="Verdana"/>
                <a:cs typeface="Verdana"/>
                <a:sym typeface="Verdana"/>
              </a:rPr>
              <a:t>www.albedotelecom.com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4" name="Google Shape;74;p3"/>
          <p:cNvSpPr txBox="1">
            <a:spLocks noGrp="1"/>
          </p:cNvSpPr>
          <p:nvPr>
            <p:ph type="body" idx="1"/>
          </p:nvPr>
        </p:nvSpPr>
        <p:spPr>
          <a:xfrm>
            <a:off x="5664200" y="1145027"/>
            <a:ext cx="3191933" cy="2377105"/>
          </a:xfrm>
          <a:prstGeom prst="rect">
            <a:avLst/>
          </a:prstGeom>
          <a:noFill/>
          <a:ln>
            <a:noFill/>
          </a:ln>
        </p:spPr>
        <p:txBody>
          <a:bodyPr spcFirstLastPara="1" wrap="square" lIns="50750" tIns="50750" rIns="90000" bIns="50750" anchor="t" anchorCtr="0">
            <a:noAutofit/>
          </a:bodyPr>
          <a:lstStyle/>
          <a:p>
            <a:pPr marL="104775" lvl="0" indent="0" algn="l" rtl="0">
              <a:spcBef>
                <a:spcPts val="0"/>
              </a:spcBef>
              <a:spcAft>
                <a:spcPts val="0"/>
              </a:spcAft>
              <a:buClr>
                <a:srgbClr val="0000FF"/>
              </a:buClr>
              <a:buSzPts val="1620"/>
              <a:buNone/>
            </a:pPr>
            <a:r>
              <a:rPr lang="en-US" dirty="0"/>
              <a:t>The unit is  equipped with GNSS receiver with SMA female connector for connecting an antenna typically supplied with a 5 m of coaxial cable plus a 10 m extension cable.</a:t>
            </a:r>
            <a:endParaRPr dirty="0"/>
          </a:p>
        </p:txBody>
      </p:sp>
      <p:sp>
        <p:nvSpPr>
          <p:cNvPr id="75" name="Google Shape;75;p3"/>
          <p:cNvSpPr txBox="1">
            <a:spLocks noGrp="1"/>
          </p:cNvSpPr>
          <p:nvPr>
            <p:ph type="title" idx="4294967295"/>
          </p:nvPr>
        </p:nvSpPr>
        <p:spPr>
          <a:xfrm>
            <a:off x="0" y="0"/>
            <a:ext cx="9144000" cy="827088"/>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b="1">
                <a:latin typeface="Century Gothic"/>
                <a:ea typeface="Century Gothic"/>
                <a:cs typeface="Century Gothic"/>
                <a:sym typeface="Century Gothic"/>
              </a:rPr>
              <a:t>Interfaces</a:t>
            </a:r>
            <a:r>
              <a:rPr lang="en-US">
                <a:latin typeface="Century Gothic"/>
                <a:ea typeface="Century Gothic"/>
                <a:cs typeface="Century Gothic"/>
                <a:sym typeface="Century Gothic"/>
              </a:rPr>
              <a:t> &amp; time </a:t>
            </a:r>
            <a:r>
              <a:rPr lang="en-US" b="1">
                <a:latin typeface="Century Gothic"/>
                <a:ea typeface="Century Gothic"/>
                <a:cs typeface="Century Gothic"/>
                <a:sym typeface="Century Gothic"/>
              </a:rPr>
              <a:t>References</a:t>
            </a:r>
            <a:endParaRPr b="1"/>
          </a:p>
        </p:txBody>
      </p:sp>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52" y="1495880"/>
            <a:ext cx="5133296" cy="1351362"/>
          </a:xfrm>
          <a:prstGeom prst="rect">
            <a:avLst/>
          </a:prstGeom>
        </p:spPr>
      </p:pic>
      <p:graphicFrame>
        <p:nvGraphicFramePr>
          <p:cNvPr id="56" name="Table 55"/>
          <p:cNvGraphicFramePr>
            <a:graphicFrameLocks noGrp="1"/>
          </p:cNvGraphicFramePr>
          <p:nvPr>
            <p:extLst>
              <p:ext uri="{D42A27DB-BD31-4B8C-83A1-F6EECF244321}">
                <p14:modId xmlns:p14="http://schemas.microsoft.com/office/powerpoint/2010/main" val="38775065"/>
              </p:ext>
            </p:extLst>
          </p:nvPr>
        </p:nvGraphicFramePr>
        <p:xfrm>
          <a:off x="1907616" y="3850400"/>
          <a:ext cx="5722212" cy="2377440"/>
        </p:xfrm>
        <a:graphic>
          <a:graphicData uri="http://schemas.openxmlformats.org/drawingml/2006/table">
            <a:tbl>
              <a:tblPr firstRow="1" bandRow="1">
                <a:effectLst>
                  <a:outerShdw blurRad="50800" dist="38100" dir="5400000" algn="t" rotWithShape="0">
                    <a:prstClr val="black">
                      <a:alpha val="40000"/>
                    </a:prstClr>
                  </a:outerShdw>
                </a:effectLst>
                <a:tableStyleId>{775DCB02-9BB8-47FD-8907-85C794F793BA}</a:tableStyleId>
              </a:tblPr>
              <a:tblGrid>
                <a:gridCol w="476851">
                  <a:extLst>
                    <a:ext uri="{9D8B030D-6E8A-4147-A177-3AD203B41FA5}">
                      <a16:colId xmlns:a16="http://schemas.microsoft.com/office/drawing/2014/main" val="2098299660"/>
                    </a:ext>
                  </a:extLst>
                </a:gridCol>
                <a:gridCol w="476851">
                  <a:extLst>
                    <a:ext uri="{9D8B030D-6E8A-4147-A177-3AD203B41FA5}">
                      <a16:colId xmlns:a16="http://schemas.microsoft.com/office/drawing/2014/main" val="2169452902"/>
                    </a:ext>
                  </a:extLst>
                </a:gridCol>
                <a:gridCol w="476851">
                  <a:extLst>
                    <a:ext uri="{9D8B030D-6E8A-4147-A177-3AD203B41FA5}">
                      <a16:colId xmlns:a16="http://schemas.microsoft.com/office/drawing/2014/main" val="3447839562"/>
                    </a:ext>
                  </a:extLst>
                </a:gridCol>
                <a:gridCol w="476851">
                  <a:extLst>
                    <a:ext uri="{9D8B030D-6E8A-4147-A177-3AD203B41FA5}">
                      <a16:colId xmlns:a16="http://schemas.microsoft.com/office/drawing/2014/main" val="3060326413"/>
                    </a:ext>
                  </a:extLst>
                </a:gridCol>
                <a:gridCol w="476851">
                  <a:extLst>
                    <a:ext uri="{9D8B030D-6E8A-4147-A177-3AD203B41FA5}">
                      <a16:colId xmlns:a16="http://schemas.microsoft.com/office/drawing/2014/main" val="2927292507"/>
                    </a:ext>
                  </a:extLst>
                </a:gridCol>
                <a:gridCol w="476851">
                  <a:extLst>
                    <a:ext uri="{9D8B030D-6E8A-4147-A177-3AD203B41FA5}">
                      <a16:colId xmlns:a16="http://schemas.microsoft.com/office/drawing/2014/main" val="1984899054"/>
                    </a:ext>
                  </a:extLst>
                </a:gridCol>
                <a:gridCol w="476851">
                  <a:extLst>
                    <a:ext uri="{9D8B030D-6E8A-4147-A177-3AD203B41FA5}">
                      <a16:colId xmlns:a16="http://schemas.microsoft.com/office/drawing/2014/main" val="2576221161"/>
                    </a:ext>
                  </a:extLst>
                </a:gridCol>
                <a:gridCol w="476851">
                  <a:extLst>
                    <a:ext uri="{9D8B030D-6E8A-4147-A177-3AD203B41FA5}">
                      <a16:colId xmlns:a16="http://schemas.microsoft.com/office/drawing/2014/main" val="674967835"/>
                    </a:ext>
                  </a:extLst>
                </a:gridCol>
                <a:gridCol w="476851">
                  <a:extLst>
                    <a:ext uri="{9D8B030D-6E8A-4147-A177-3AD203B41FA5}">
                      <a16:colId xmlns:a16="http://schemas.microsoft.com/office/drawing/2014/main" val="1899343336"/>
                    </a:ext>
                  </a:extLst>
                </a:gridCol>
                <a:gridCol w="476851">
                  <a:extLst>
                    <a:ext uri="{9D8B030D-6E8A-4147-A177-3AD203B41FA5}">
                      <a16:colId xmlns:a16="http://schemas.microsoft.com/office/drawing/2014/main" val="312388257"/>
                    </a:ext>
                  </a:extLst>
                </a:gridCol>
                <a:gridCol w="476851">
                  <a:extLst>
                    <a:ext uri="{9D8B030D-6E8A-4147-A177-3AD203B41FA5}">
                      <a16:colId xmlns:a16="http://schemas.microsoft.com/office/drawing/2014/main" val="3196217068"/>
                    </a:ext>
                  </a:extLst>
                </a:gridCol>
                <a:gridCol w="476851">
                  <a:extLst>
                    <a:ext uri="{9D8B030D-6E8A-4147-A177-3AD203B41FA5}">
                      <a16:colId xmlns:a16="http://schemas.microsoft.com/office/drawing/2014/main" val="1887900484"/>
                    </a:ext>
                  </a:extLst>
                </a:gridCol>
              </a:tblGrid>
              <a:tr h="0">
                <a:tc>
                  <a:txBody>
                    <a:bodyPr/>
                    <a:lstStyle/>
                    <a:p>
                      <a:pPr algn="ctr"/>
                      <a:endParaRPr lang="en-US" sz="1200" dirty="0">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GNSS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PTP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NTP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ToD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IRIG-B</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PPS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PP2S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SyncE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T1/E1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MHz</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C.3794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5531210"/>
                  </a:ext>
                </a:extLst>
              </a:tr>
              <a:tr h="163724">
                <a:tc>
                  <a:txBody>
                    <a:bodyPr/>
                    <a:lstStyle/>
                    <a:p>
                      <a:pPr algn="ctr"/>
                      <a:r>
                        <a:rPr lang="en-US" sz="120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RJ45-A</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764905929"/>
                  </a:ext>
                </a:extLst>
              </a:tr>
              <a:tr h="163724">
                <a:tc>
                  <a:txBody>
                    <a:bodyPr/>
                    <a:lstStyle/>
                    <a:p>
                      <a:pPr algn="ctr"/>
                      <a:r>
                        <a:rPr lang="en-US" sz="120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RJ45-B</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643340478"/>
                  </a:ext>
                </a:extLst>
              </a:tr>
              <a:tr h="163724">
                <a:tc>
                  <a:txBody>
                    <a:bodyPr/>
                    <a:lstStyle/>
                    <a:p>
                      <a:pPr algn="ctr"/>
                      <a:r>
                        <a:rPr lang="en-US" sz="120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SFP-</a:t>
                      </a:r>
                      <a:r>
                        <a:rPr lang="en-US" sz="1200" baseline="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A</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7675183"/>
                  </a:ext>
                </a:extLst>
              </a:tr>
              <a:tr h="1637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SFP-</a:t>
                      </a:r>
                      <a:r>
                        <a:rPr lang="en-US" sz="1200" baseline="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B</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482653058"/>
                  </a:ext>
                </a:extLst>
              </a:tr>
              <a:tr h="1637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BNC-C</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071898830"/>
                  </a:ext>
                </a:extLst>
              </a:tr>
              <a:tr h="163724">
                <a:tc>
                  <a:txBody>
                    <a:bodyPr/>
                    <a:lstStyle/>
                    <a:p>
                      <a:pPr algn="ctr"/>
                      <a:r>
                        <a:rPr lang="en-US" sz="1200" dirty="0">
                          <a:solidFill>
                            <a:schemeClr val="bg1"/>
                          </a:solidFill>
                          <a:latin typeface="Myriad Pro Cond" panose="020B0506030403020204" pitchFamily="34" charset="0"/>
                        </a:rPr>
                        <a:t>RJ45-C</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57794822"/>
                  </a:ext>
                </a:extLst>
              </a:tr>
              <a:tr h="163724">
                <a:tc>
                  <a:txBody>
                    <a:bodyPr/>
                    <a:lstStyle/>
                    <a:p>
                      <a:pPr algn="ctr"/>
                      <a:r>
                        <a:rPr lang="en-US" sz="1200" dirty="0">
                          <a:solidFill>
                            <a:schemeClr val="bg1"/>
                          </a:solidFill>
                          <a:latin typeface="Myriad Pro Cond" panose="020B0506030403020204" pitchFamily="34" charset="0"/>
                        </a:rPr>
                        <a:t>SMB-C</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862244627"/>
                  </a:ext>
                </a:extLst>
              </a:tr>
              <a:tr h="163724">
                <a:tc>
                  <a:txBody>
                    <a:bodyPr/>
                    <a:lstStyle/>
                    <a:p>
                      <a:pPr algn="ctr"/>
                      <a:r>
                        <a:rPr lang="en-US" sz="1200" dirty="0">
                          <a:solidFill>
                            <a:schemeClr val="bg1"/>
                          </a:solidFill>
                          <a:latin typeface="Myriad Pro Cond" panose="020B0506030403020204" pitchFamily="34" charset="0"/>
                        </a:rPr>
                        <a:t>SMA</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109089174"/>
                  </a:ext>
                </a:extLst>
              </a:tr>
              <a:tr h="163724">
                <a:tc>
                  <a:txBody>
                    <a:bodyPr/>
                    <a:lstStyle/>
                    <a:p>
                      <a:pPr algn="ctr"/>
                      <a:r>
                        <a:rPr lang="en-US" sz="1200" dirty="0">
                          <a:solidFill>
                            <a:schemeClr val="bg1"/>
                          </a:solidFill>
                          <a:latin typeface="Myriad Pro Cond" panose="020B0506030403020204" pitchFamily="34" charset="0"/>
                        </a:rPr>
                        <a:t>SMB-1</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200" dirty="0">
                          <a:latin typeface="Myriad Pro Cond" panose="020B050603040302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37412190"/>
                  </a:ext>
                </a:extLst>
              </a:tr>
              <a:tr h="163724">
                <a:tc>
                  <a:txBody>
                    <a:bodyPr/>
                    <a:lstStyle/>
                    <a:p>
                      <a:pPr algn="ctr"/>
                      <a:r>
                        <a:rPr lang="en-US" sz="1200" dirty="0">
                          <a:solidFill>
                            <a:schemeClr val="bg1"/>
                          </a:solidFill>
                          <a:latin typeface="Myriad Pro Cond" panose="020B0506030403020204" pitchFamily="34" charset="0"/>
                        </a:rPr>
                        <a:t>SMB-2</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432449301"/>
                  </a:ext>
                </a:extLst>
              </a:tr>
              <a:tr h="163724">
                <a:tc>
                  <a:txBody>
                    <a:bodyPr/>
                    <a:lstStyle/>
                    <a:p>
                      <a:pPr algn="ctr"/>
                      <a:r>
                        <a:rPr lang="en-US" sz="1200" dirty="0">
                          <a:solidFill>
                            <a:schemeClr val="bg1"/>
                          </a:solidFill>
                          <a:latin typeface="Myriad Pro Cond" panose="020B0506030403020204" pitchFamily="34" charset="0"/>
                        </a:rPr>
                        <a:t>RJ-45</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288847349"/>
                  </a:ext>
                </a:extLst>
              </a:tr>
              <a:tr h="163724">
                <a:tc>
                  <a:txBody>
                    <a:bodyPr/>
                    <a:lstStyle/>
                    <a:p>
                      <a:pPr algn="ctr"/>
                      <a:r>
                        <a:rPr lang="en-US" sz="1200" dirty="0">
                          <a:solidFill>
                            <a:schemeClr val="bg1"/>
                          </a:solidFill>
                          <a:latin typeface="Myriad Pro Cond" panose="020B0506030403020204" pitchFamily="34" charset="0"/>
                        </a:rPr>
                        <a:t>PHM</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311074362"/>
                  </a:ext>
                </a:extLst>
              </a:tr>
            </a:tbl>
          </a:graphicData>
        </a:graphic>
      </p:graphicFrame>
      <p:grpSp>
        <p:nvGrpSpPr>
          <p:cNvPr id="57" name="Group 56"/>
          <p:cNvGrpSpPr/>
          <p:nvPr/>
        </p:nvGrpSpPr>
        <p:grpSpPr>
          <a:xfrm>
            <a:off x="1172633" y="1208618"/>
            <a:ext cx="8469" cy="524934"/>
            <a:chOff x="1473200" y="1193800"/>
            <a:chExt cx="8469" cy="524934"/>
          </a:xfrm>
        </p:grpSpPr>
        <p:cxnSp>
          <p:nvCxnSpPr>
            <p:cNvPr id="58" name="Straight Connector 57"/>
            <p:cNvCxnSpPr/>
            <p:nvPr/>
          </p:nvCxnSpPr>
          <p:spPr bwMode="auto">
            <a:xfrm>
              <a:off x="1473200" y="1193800"/>
              <a:ext cx="0" cy="524934"/>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9" name="Straight Connector 58"/>
            <p:cNvCxnSpPr/>
            <p:nvPr/>
          </p:nvCxnSpPr>
          <p:spPr bwMode="auto">
            <a:xfrm>
              <a:off x="1481669" y="1193800"/>
              <a:ext cx="0" cy="524934"/>
            </a:xfrm>
            <a:prstGeom prst="line">
              <a:avLst/>
            </a:prstGeom>
            <a:solidFill>
              <a:srgbClr val="00B8FF"/>
            </a:solidFill>
            <a:ln w="9525" cap="flat" cmpd="sng" algn="ctr">
              <a:solidFill>
                <a:schemeClr val="bg1"/>
              </a:solidFill>
              <a:prstDash val="solid"/>
              <a:round/>
              <a:headEnd type="none" w="med" len="med"/>
              <a:tailEnd type="none" w="med" len="med"/>
            </a:ln>
            <a:effectLst/>
          </p:spPr>
        </p:cxnSp>
      </p:grpSp>
      <p:cxnSp>
        <p:nvCxnSpPr>
          <p:cNvPr id="60" name="Straight Connector 59"/>
          <p:cNvCxnSpPr/>
          <p:nvPr/>
        </p:nvCxnSpPr>
        <p:spPr bwMode="auto">
          <a:xfrm>
            <a:off x="2122484" y="1208618"/>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1" name="Straight Connector 60"/>
          <p:cNvCxnSpPr/>
          <p:nvPr/>
        </p:nvCxnSpPr>
        <p:spPr bwMode="auto">
          <a:xfrm>
            <a:off x="2131683" y="1208618"/>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62" name="Straight Connector 61"/>
          <p:cNvCxnSpPr/>
          <p:nvPr/>
        </p:nvCxnSpPr>
        <p:spPr bwMode="auto">
          <a:xfrm flipH="1">
            <a:off x="2565400" y="1335618"/>
            <a:ext cx="1586" cy="34781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3" name="Straight Connector 62"/>
          <p:cNvCxnSpPr/>
          <p:nvPr/>
        </p:nvCxnSpPr>
        <p:spPr bwMode="auto">
          <a:xfrm>
            <a:off x="2576185" y="1335618"/>
            <a:ext cx="328" cy="331935"/>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64" name="Straight Connector 63"/>
          <p:cNvCxnSpPr/>
          <p:nvPr/>
        </p:nvCxnSpPr>
        <p:spPr bwMode="auto">
          <a:xfrm flipH="1">
            <a:off x="3085981" y="1335618"/>
            <a:ext cx="1586" cy="34781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5" name="Straight Connector 64"/>
          <p:cNvCxnSpPr/>
          <p:nvPr/>
        </p:nvCxnSpPr>
        <p:spPr bwMode="auto">
          <a:xfrm>
            <a:off x="3096766" y="1335618"/>
            <a:ext cx="328" cy="331935"/>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69" name="Straight Connector 68"/>
          <p:cNvCxnSpPr/>
          <p:nvPr/>
        </p:nvCxnSpPr>
        <p:spPr bwMode="auto">
          <a:xfrm>
            <a:off x="4506909" y="1208618"/>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0" name="Straight Connector 69"/>
          <p:cNvCxnSpPr/>
          <p:nvPr/>
        </p:nvCxnSpPr>
        <p:spPr bwMode="auto">
          <a:xfrm>
            <a:off x="4516108" y="1208618"/>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71" name="Straight Connector 70"/>
          <p:cNvCxnSpPr/>
          <p:nvPr/>
        </p:nvCxnSpPr>
        <p:spPr bwMode="auto">
          <a:xfrm>
            <a:off x="5033959" y="1208618"/>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2" name="Straight Connector 71"/>
          <p:cNvCxnSpPr/>
          <p:nvPr/>
        </p:nvCxnSpPr>
        <p:spPr bwMode="auto">
          <a:xfrm>
            <a:off x="5043158" y="1208618"/>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126" name="Straight Connector 125"/>
          <p:cNvCxnSpPr/>
          <p:nvPr/>
        </p:nvCxnSpPr>
        <p:spPr bwMode="auto">
          <a:xfrm>
            <a:off x="2572800"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27" name="Straight Connector 126"/>
          <p:cNvCxnSpPr/>
          <p:nvPr/>
        </p:nvCxnSpPr>
        <p:spPr bwMode="auto">
          <a:xfrm>
            <a:off x="2584653"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128" name="Straight Connector 127"/>
          <p:cNvCxnSpPr/>
          <p:nvPr/>
        </p:nvCxnSpPr>
        <p:spPr bwMode="auto">
          <a:xfrm>
            <a:off x="3096766"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129" name="Straight Connector 128"/>
          <p:cNvCxnSpPr/>
          <p:nvPr/>
        </p:nvCxnSpPr>
        <p:spPr bwMode="auto">
          <a:xfrm>
            <a:off x="3432047"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30" name="Straight Connector 129"/>
          <p:cNvCxnSpPr/>
          <p:nvPr/>
        </p:nvCxnSpPr>
        <p:spPr bwMode="auto">
          <a:xfrm>
            <a:off x="3442842"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131" name="Straight Connector 130"/>
          <p:cNvCxnSpPr/>
          <p:nvPr/>
        </p:nvCxnSpPr>
        <p:spPr bwMode="auto">
          <a:xfrm>
            <a:off x="3771772"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32" name="Straight Connector 131"/>
          <p:cNvCxnSpPr/>
          <p:nvPr/>
        </p:nvCxnSpPr>
        <p:spPr bwMode="auto">
          <a:xfrm>
            <a:off x="3782567"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133" name="Straight Connector 132"/>
          <p:cNvCxnSpPr/>
          <p:nvPr/>
        </p:nvCxnSpPr>
        <p:spPr bwMode="auto">
          <a:xfrm>
            <a:off x="4363591"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134" name="Straight Connector 133"/>
          <p:cNvCxnSpPr/>
          <p:nvPr/>
        </p:nvCxnSpPr>
        <p:spPr bwMode="auto">
          <a:xfrm>
            <a:off x="5070347"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35" name="Straight Connector 134"/>
          <p:cNvCxnSpPr/>
          <p:nvPr/>
        </p:nvCxnSpPr>
        <p:spPr bwMode="auto">
          <a:xfrm>
            <a:off x="5084318"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136" name="Straight Connector 135"/>
          <p:cNvCxnSpPr/>
          <p:nvPr/>
        </p:nvCxnSpPr>
        <p:spPr bwMode="auto">
          <a:xfrm>
            <a:off x="4710110" y="2601116"/>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37" name="Straight Connector 136"/>
          <p:cNvCxnSpPr/>
          <p:nvPr/>
        </p:nvCxnSpPr>
        <p:spPr bwMode="auto">
          <a:xfrm>
            <a:off x="4719309" y="2601116"/>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sp>
        <p:nvSpPr>
          <p:cNvPr id="138" name="TextBox 137"/>
          <p:cNvSpPr txBox="1"/>
          <p:nvPr/>
        </p:nvSpPr>
        <p:spPr>
          <a:xfrm>
            <a:off x="985520" y="996585"/>
            <a:ext cx="528320" cy="284333"/>
          </a:xfrm>
          <a:prstGeom prst="rect">
            <a:avLst/>
          </a:prstGeom>
          <a:noFill/>
        </p:spPr>
        <p:txBody>
          <a:bodyPr wrap="square" rtlCol="0">
            <a:spAutoFit/>
          </a:bodyPr>
          <a:lstStyle/>
          <a:p>
            <a:r>
              <a:rPr lang="en-US" dirty="0">
                <a:solidFill>
                  <a:schemeClr val="tx1"/>
                </a:solidFill>
                <a:latin typeface="Myriad Pro Cond" panose="020B0506030403020204" pitchFamily="34" charset="0"/>
              </a:rPr>
              <a:t>PHM</a:t>
            </a:r>
          </a:p>
        </p:txBody>
      </p:sp>
      <p:sp>
        <p:nvSpPr>
          <p:cNvPr id="139" name="TextBox 138"/>
          <p:cNvSpPr txBox="1"/>
          <p:nvPr/>
        </p:nvSpPr>
        <p:spPr>
          <a:xfrm>
            <a:off x="1767850" y="996586"/>
            <a:ext cx="631023" cy="307777"/>
          </a:xfrm>
          <a:prstGeom prst="rect">
            <a:avLst/>
          </a:prstGeom>
          <a:noFill/>
        </p:spPr>
        <p:txBody>
          <a:bodyPr wrap="square" rtlCol="0">
            <a:spAutoFit/>
          </a:bodyPr>
          <a:lstStyle/>
          <a:p>
            <a:r>
              <a:rPr lang="en-US" dirty="0">
                <a:solidFill>
                  <a:schemeClr val="tx1"/>
                </a:solidFill>
                <a:latin typeface="Myriad Pro Cond" panose="020B0506030403020204" pitchFamily="34" charset="0"/>
              </a:rPr>
              <a:t>RJ45-C</a:t>
            </a:r>
          </a:p>
        </p:txBody>
      </p:sp>
      <p:sp>
        <p:nvSpPr>
          <p:cNvPr id="140" name="TextBox 139"/>
          <p:cNvSpPr txBox="1"/>
          <p:nvPr/>
        </p:nvSpPr>
        <p:spPr>
          <a:xfrm>
            <a:off x="2596670" y="996585"/>
            <a:ext cx="528320" cy="284333"/>
          </a:xfrm>
          <a:prstGeom prst="rect">
            <a:avLst/>
          </a:prstGeom>
          <a:noFill/>
        </p:spPr>
        <p:txBody>
          <a:bodyPr wrap="square" rtlCol="0">
            <a:spAutoFit/>
          </a:bodyPr>
          <a:lstStyle/>
          <a:p>
            <a:r>
              <a:rPr lang="en-US" dirty="0">
                <a:solidFill>
                  <a:schemeClr val="tx1"/>
                </a:solidFill>
                <a:latin typeface="Myriad Pro Cond" panose="020B0506030403020204" pitchFamily="34" charset="0"/>
              </a:rPr>
              <a:t>BNC-C</a:t>
            </a:r>
          </a:p>
        </p:txBody>
      </p:sp>
      <p:sp>
        <p:nvSpPr>
          <p:cNvPr id="143" name="TextBox 142"/>
          <p:cNvSpPr txBox="1"/>
          <p:nvPr/>
        </p:nvSpPr>
        <p:spPr>
          <a:xfrm>
            <a:off x="4143353" y="996586"/>
            <a:ext cx="631836" cy="307777"/>
          </a:xfrm>
          <a:prstGeom prst="rect">
            <a:avLst/>
          </a:prstGeom>
          <a:noFill/>
        </p:spPr>
        <p:txBody>
          <a:bodyPr wrap="square" rtlCol="0">
            <a:spAutoFit/>
          </a:bodyPr>
          <a:lstStyle/>
          <a:p>
            <a:r>
              <a:rPr lang="en-US" dirty="0">
                <a:solidFill>
                  <a:schemeClr val="tx1"/>
                </a:solidFill>
                <a:latin typeface="Myriad Pro Cond" panose="020B0506030403020204" pitchFamily="34" charset="0"/>
              </a:rPr>
              <a:t>RJ45-A</a:t>
            </a:r>
          </a:p>
        </p:txBody>
      </p:sp>
      <p:sp>
        <p:nvSpPr>
          <p:cNvPr id="144" name="TextBox 143"/>
          <p:cNvSpPr txBox="1"/>
          <p:nvPr/>
        </p:nvSpPr>
        <p:spPr>
          <a:xfrm>
            <a:off x="4779948" y="996585"/>
            <a:ext cx="625171" cy="307777"/>
          </a:xfrm>
          <a:prstGeom prst="rect">
            <a:avLst/>
          </a:prstGeom>
          <a:noFill/>
        </p:spPr>
        <p:txBody>
          <a:bodyPr wrap="square" rtlCol="0">
            <a:spAutoFit/>
          </a:bodyPr>
          <a:lstStyle/>
          <a:p>
            <a:r>
              <a:rPr lang="en-US" dirty="0">
                <a:solidFill>
                  <a:schemeClr val="tx1"/>
                </a:solidFill>
                <a:latin typeface="Myriad Pro Cond" panose="020B0506030403020204" pitchFamily="34" charset="0"/>
              </a:rPr>
              <a:t>RJ45-B</a:t>
            </a:r>
          </a:p>
        </p:txBody>
      </p:sp>
      <p:sp>
        <p:nvSpPr>
          <p:cNvPr id="145" name="TextBox 144"/>
          <p:cNvSpPr txBox="1"/>
          <p:nvPr/>
        </p:nvSpPr>
        <p:spPr>
          <a:xfrm>
            <a:off x="4979238"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SFP-B</a:t>
            </a:r>
          </a:p>
        </p:txBody>
      </p:sp>
      <p:sp>
        <p:nvSpPr>
          <p:cNvPr id="146" name="TextBox 145"/>
          <p:cNvSpPr txBox="1"/>
          <p:nvPr/>
        </p:nvSpPr>
        <p:spPr>
          <a:xfrm>
            <a:off x="4051193"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SFP-A</a:t>
            </a:r>
          </a:p>
        </p:txBody>
      </p:sp>
      <p:sp>
        <p:nvSpPr>
          <p:cNvPr id="147" name="TextBox 146"/>
          <p:cNvSpPr txBox="1"/>
          <p:nvPr/>
        </p:nvSpPr>
        <p:spPr>
          <a:xfrm>
            <a:off x="4457233"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Micro SD</a:t>
            </a:r>
          </a:p>
        </p:txBody>
      </p:sp>
      <p:sp>
        <p:nvSpPr>
          <p:cNvPr id="148" name="TextBox 147"/>
          <p:cNvSpPr txBox="1"/>
          <p:nvPr/>
        </p:nvSpPr>
        <p:spPr>
          <a:xfrm>
            <a:off x="3575897"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SMB-2</a:t>
            </a:r>
          </a:p>
        </p:txBody>
      </p:sp>
      <p:sp>
        <p:nvSpPr>
          <p:cNvPr id="149" name="TextBox 148"/>
          <p:cNvSpPr txBox="1"/>
          <p:nvPr/>
        </p:nvSpPr>
        <p:spPr>
          <a:xfrm>
            <a:off x="3168896"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SMB-1</a:t>
            </a:r>
          </a:p>
        </p:txBody>
      </p:sp>
      <p:sp>
        <p:nvSpPr>
          <p:cNvPr id="150" name="TextBox 149"/>
          <p:cNvSpPr txBox="1"/>
          <p:nvPr/>
        </p:nvSpPr>
        <p:spPr>
          <a:xfrm>
            <a:off x="2830438" y="3049024"/>
            <a:ext cx="449118"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SMA</a:t>
            </a:r>
          </a:p>
        </p:txBody>
      </p:sp>
      <p:sp>
        <p:nvSpPr>
          <p:cNvPr id="151" name="TextBox 150"/>
          <p:cNvSpPr txBox="1"/>
          <p:nvPr/>
        </p:nvSpPr>
        <p:spPr>
          <a:xfrm>
            <a:off x="2318156"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SMB-C</a:t>
            </a:r>
          </a:p>
        </p:txBody>
      </p:sp>
      <p:sp>
        <p:nvSpPr>
          <p:cNvPr id="152" name="TextBox 151"/>
          <p:cNvSpPr txBox="1"/>
          <p:nvPr/>
        </p:nvSpPr>
        <p:spPr>
          <a:xfrm>
            <a:off x="1907616" y="3049024"/>
            <a:ext cx="528320" cy="284333"/>
          </a:xfrm>
          <a:prstGeom prst="rect">
            <a:avLst/>
          </a:prstGeom>
          <a:noFill/>
        </p:spPr>
        <p:txBody>
          <a:bodyPr wrap="square" rtlCol="0">
            <a:spAutoFit/>
          </a:bodyPr>
          <a:lstStyle/>
          <a:p>
            <a:r>
              <a:rPr lang="en-US" dirty="0">
                <a:solidFill>
                  <a:schemeClr val="tx1"/>
                </a:solidFill>
                <a:latin typeface="Myriad Pro Cond" panose="020B0506030403020204" pitchFamily="34" charset="0"/>
              </a:rPr>
              <a:t>RJ45</a:t>
            </a:r>
          </a:p>
        </p:txBody>
      </p:sp>
      <p:sp>
        <p:nvSpPr>
          <p:cNvPr id="153" name="Right Brace 152"/>
          <p:cNvSpPr/>
          <p:nvPr/>
        </p:nvSpPr>
        <p:spPr bwMode="auto">
          <a:xfrm rot="16200000">
            <a:off x="2778245" y="937252"/>
            <a:ext cx="155591" cy="679731"/>
          </a:xfrm>
          <a:prstGeom prst="rightBrace">
            <a:avLst>
              <a:gd name="adj1" fmla="val 8333"/>
              <a:gd name="adj2" fmla="val 44258"/>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cxnSp>
        <p:nvCxnSpPr>
          <p:cNvPr id="154" name="Straight Connector 153"/>
          <p:cNvCxnSpPr/>
          <p:nvPr/>
        </p:nvCxnSpPr>
        <p:spPr bwMode="auto">
          <a:xfrm>
            <a:off x="4355972"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55" name="Straight Connector 154"/>
          <p:cNvCxnSpPr/>
          <p:nvPr/>
        </p:nvCxnSpPr>
        <p:spPr bwMode="auto">
          <a:xfrm>
            <a:off x="3089147"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56" name="Straight Connector 155"/>
          <p:cNvCxnSpPr/>
          <p:nvPr/>
        </p:nvCxnSpPr>
        <p:spPr bwMode="auto">
          <a:xfrm>
            <a:off x="2118231" y="234132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157" name="Straight Connector 156"/>
          <p:cNvCxnSpPr/>
          <p:nvPr/>
        </p:nvCxnSpPr>
        <p:spPr bwMode="auto">
          <a:xfrm>
            <a:off x="2110612" y="234132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 name="Google Shape;1057;p16">
            <a:extLst>
              <a:ext uri="{FF2B5EF4-FFF2-40B4-BE49-F238E27FC236}">
                <a16:creationId xmlns:a16="http://schemas.microsoft.com/office/drawing/2014/main" id="{25FAFC52-9DFF-0AC3-33A7-ECFC5839D6EA}"/>
              </a:ext>
            </a:extLst>
          </p:cNvPr>
          <p:cNvSpPr/>
          <p:nvPr/>
        </p:nvSpPr>
        <p:spPr>
          <a:xfrm>
            <a:off x="7164251" y="5985164"/>
            <a:ext cx="467886" cy="304800"/>
          </a:xfrm>
          <a:prstGeom prst="roundRect">
            <a:avLst>
              <a:gd name="adj" fmla="val 16667"/>
            </a:avLst>
          </a:prstGeom>
          <a:noFill/>
          <a:ln w="28575" cap="flat" cmpd="sng">
            <a:solidFill>
              <a:srgbClr val="FFFF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sp>
        <p:nvSpPr>
          <p:cNvPr id="3" name="Google Shape;1057;p16">
            <a:extLst>
              <a:ext uri="{FF2B5EF4-FFF2-40B4-BE49-F238E27FC236}">
                <a16:creationId xmlns:a16="http://schemas.microsoft.com/office/drawing/2014/main" id="{AC54D25B-DC35-B8C9-993B-D5092B77F673}"/>
              </a:ext>
            </a:extLst>
          </p:cNvPr>
          <p:cNvSpPr/>
          <p:nvPr/>
        </p:nvSpPr>
        <p:spPr>
          <a:xfrm>
            <a:off x="560209" y="1748509"/>
            <a:ext cx="1099119" cy="587731"/>
          </a:xfrm>
          <a:prstGeom prst="roundRect">
            <a:avLst>
              <a:gd name="adj" fmla="val 16667"/>
            </a:avLst>
          </a:prstGeom>
          <a:noFill/>
          <a:ln w="28575" cap="flat" cmpd="sng">
            <a:solidFill>
              <a:srgbClr val="FFFF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
          <p:cNvSpPr/>
          <p:nvPr/>
        </p:nvSpPr>
        <p:spPr>
          <a:xfrm>
            <a:off x="1284019" y="1454517"/>
            <a:ext cx="2000543" cy="1753433"/>
          </a:xfrm>
          <a:custGeom>
            <a:avLst/>
            <a:gdLst/>
            <a:ahLst/>
            <a:cxnLst/>
            <a:rect l="l" t="t" r="r" b="b"/>
            <a:pathLst>
              <a:path w="2348865" h="2021205" extrusionOk="0">
                <a:moveTo>
                  <a:pt x="2131314" y="0"/>
                </a:moveTo>
                <a:lnTo>
                  <a:pt x="216408" y="0"/>
                </a:lnTo>
                <a:lnTo>
                  <a:pt x="204978" y="762"/>
                </a:lnTo>
                <a:lnTo>
                  <a:pt x="160020" y="9906"/>
                </a:lnTo>
                <a:lnTo>
                  <a:pt x="109728" y="32766"/>
                </a:lnTo>
                <a:lnTo>
                  <a:pt x="66294" y="67056"/>
                </a:lnTo>
                <a:lnTo>
                  <a:pt x="59436" y="74676"/>
                </a:lnTo>
                <a:lnTo>
                  <a:pt x="51816" y="83058"/>
                </a:lnTo>
                <a:lnTo>
                  <a:pt x="22097" y="129539"/>
                </a:lnTo>
                <a:lnTo>
                  <a:pt x="13715" y="150114"/>
                </a:lnTo>
                <a:lnTo>
                  <a:pt x="9906" y="160020"/>
                </a:lnTo>
                <a:lnTo>
                  <a:pt x="761" y="204978"/>
                </a:lnTo>
                <a:lnTo>
                  <a:pt x="0" y="216408"/>
                </a:lnTo>
                <a:lnTo>
                  <a:pt x="0" y="1803654"/>
                </a:lnTo>
                <a:lnTo>
                  <a:pt x="761" y="1815845"/>
                </a:lnTo>
                <a:lnTo>
                  <a:pt x="2285" y="1827276"/>
                </a:lnTo>
                <a:lnTo>
                  <a:pt x="4571" y="1837944"/>
                </a:lnTo>
                <a:lnTo>
                  <a:pt x="6857" y="1849374"/>
                </a:lnTo>
                <a:lnTo>
                  <a:pt x="22097" y="1891283"/>
                </a:lnTo>
                <a:lnTo>
                  <a:pt x="44957" y="1928622"/>
                </a:lnTo>
                <a:lnTo>
                  <a:pt x="59436" y="1946148"/>
                </a:lnTo>
                <a:lnTo>
                  <a:pt x="66294" y="1953768"/>
                </a:lnTo>
                <a:lnTo>
                  <a:pt x="74676" y="1961388"/>
                </a:lnTo>
                <a:lnTo>
                  <a:pt x="91439" y="1975104"/>
                </a:lnTo>
                <a:lnTo>
                  <a:pt x="100584" y="1981962"/>
                </a:lnTo>
                <a:lnTo>
                  <a:pt x="109728" y="1987295"/>
                </a:lnTo>
                <a:lnTo>
                  <a:pt x="119634" y="1993392"/>
                </a:lnTo>
                <a:lnTo>
                  <a:pt x="149352" y="2007108"/>
                </a:lnTo>
                <a:lnTo>
                  <a:pt x="160020" y="2010156"/>
                </a:lnTo>
                <a:lnTo>
                  <a:pt x="171450" y="2013204"/>
                </a:lnTo>
                <a:lnTo>
                  <a:pt x="182118" y="2016252"/>
                </a:lnTo>
                <a:lnTo>
                  <a:pt x="204978" y="2019300"/>
                </a:lnTo>
                <a:lnTo>
                  <a:pt x="228600" y="2020824"/>
                </a:lnTo>
                <a:lnTo>
                  <a:pt x="2119884" y="2020824"/>
                </a:lnTo>
                <a:lnTo>
                  <a:pt x="2165604" y="2016252"/>
                </a:lnTo>
                <a:lnTo>
                  <a:pt x="2209038" y="2002536"/>
                </a:lnTo>
                <a:lnTo>
                  <a:pt x="2238756" y="1987295"/>
                </a:lnTo>
                <a:lnTo>
                  <a:pt x="2247900" y="1981962"/>
                </a:lnTo>
                <a:lnTo>
                  <a:pt x="2289048" y="1946148"/>
                </a:lnTo>
                <a:lnTo>
                  <a:pt x="2302764" y="1928622"/>
                </a:lnTo>
                <a:lnTo>
                  <a:pt x="2309622" y="1920239"/>
                </a:lnTo>
                <a:lnTo>
                  <a:pt x="2330196" y="1881377"/>
                </a:lnTo>
                <a:lnTo>
                  <a:pt x="2343912" y="1837944"/>
                </a:lnTo>
                <a:lnTo>
                  <a:pt x="2346198" y="1827276"/>
                </a:lnTo>
                <a:lnTo>
                  <a:pt x="2346960" y="1815845"/>
                </a:lnTo>
                <a:lnTo>
                  <a:pt x="2348484" y="1803654"/>
                </a:lnTo>
                <a:lnTo>
                  <a:pt x="2348484" y="216407"/>
                </a:lnTo>
                <a:lnTo>
                  <a:pt x="2346960" y="204978"/>
                </a:lnTo>
                <a:lnTo>
                  <a:pt x="2346198" y="193548"/>
                </a:lnTo>
                <a:lnTo>
                  <a:pt x="2343912" y="182118"/>
                </a:lnTo>
                <a:lnTo>
                  <a:pt x="2330196" y="139446"/>
                </a:lnTo>
                <a:lnTo>
                  <a:pt x="2309622" y="100584"/>
                </a:lnTo>
                <a:lnTo>
                  <a:pt x="2302764" y="91440"/>
                </a:lnTo>
                <a:lnTo>
                  <a:pt x="2296668" y="83058"/>
                </a:lnTo>
                <a:lnTo>
                  <a:pt x="2265426" y="51816"/>
                </a:lnTo>
                <a:lnTo>
                  <a:pt x="2218944" y="22098"/>
                </a:lnTo>
                <a:lnTo>
                  <a:pt x="2177034" y="6858"/>
                </a:lnTo>
                <a:lnTo>
                  <a:pt x="2165604" y="4572"/>
                </a:lnTo>
                <a:lnTo>
                  <a:pt x="2154936" y="2286"/>
                </a:lnTo>
                <a:lnTo>
                  <a:pt x="2143506" y="762"/>
                </a:lnTo>
                <a:lnTo>
                  <a:pt x="2131314" y="0"/>
                </a:lnTo>
                <a:close/>
              </a:path>
            </a:pathLst>
          </a:custGeom>
          <a:solidFill>
            <a:srgbClr val="F9FDF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131" name="Google Shape;131;p4"/>
          <p:cNvSpPr/>
          <p:nvPr/>
        </p:nvSpPr>
        <p:spPr>
          <a:xfrm>
            <a:off x="1704756" y="1595823"/>
            <a:ext cx="822283" cy="1506531"/>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32" name="Google Shape;132;p4"/>
          <p:cNvSpPr/>
          <p:nvPr/>
        </p:nvSpPr>
        <p:spPr>
          <a:xfrm>
            <a:off x="5516475" y="1418001"/>
            <a:ext cx="2231911" cy="178615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133" name="Google Shape;133;p4"/>
          <p:cNvSpPr/>
          <p:nvPr/>
        </p:nvSpPr>
        <p:spPr>
          <a:xfrm>
            <a:off x="3381913" y="1086154"/>
            <a:ext cx="4043270" cy="20162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134" name="Google Shape;134;p4"/>
          <p:cNvSpPr txBox="1">
            <a:spLocks noGrp="1"/>
          </p:cNvSpPr>
          <p:nvPr>
            <p:ph type="title" idx="4294967295"/>
          </p:nvPr>
        </p:nvSpPr>
        <p:spPr>
          <a:xfrm>
            <a:off x="0" y="0"/>
            <a:ext cx="9134475" cy="827088"/>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b="1"/>
              <a:t>Round-Trip-Delay </a:t>
            </a:r>
            <a:r>
              <a:rPr lang="en-US"/>
              <a:t>over </a:t>
            </a:r>
            <a:r>
              <a:rPr lang="en-US" b="1"/>
              <a:t>C37.94 </a:t>
            </a:r>
            <a:r>
              <a:rPr lang="en-US"/>
              <a:t>Interface</a:t>
            </a:r>
            <a:endParaRPr/>
          </a:p>
        </p:txBody>
      </p:sp>
      <p:sp>
        <p:nvSpPr>
          <p:cNvPr id="135" name="Google Shape;135;p4"/>
          <p:cNvSpPr/>
          <p:nvPr/>
        </p:nvSpPr>
        <p:spPr>
          <a:xfrm>
            <a:off x="1391429" y="1418001"/>
            <a:ext cx="71390" cy="33052"/>
          </a:xfrm>
          <a:custGeom>
            <a:avLst/>
            <a:gdLst/>
            <a:ahLst/>
            <a:cxnLst/>
            <a:rect l="l" t="t" r="r" b="b"/>
            <a:pathLst>
              <a:path w="83819" h="38100" extrusionOk="0">
                <a:moveTo>
                  <a:pt x="83819" y="0"/>
                </a:moveTo>
                <a:lnTo>
                  <a:pt x="70865" y="0"/>
                </a:lnTo>
                <a:lnTo>
                  <a:pt x="59435" y="762"/>
                </a:lnTo>
                <a:lnTo>
                  <a:pt x="58673" y="762"/>
                </a:lnTo>
                <a:lnTo>
                  <a:pt x="47243" y="2286"/>
                </a:lnTo>
                <a:lnTo>
                  <a:pt x="46481" y="2286"/>
                </a:lnTo>
                <a:lnTo>
                  <a:pt x="35051" y="4572"/>
                </a:lnTo>
                <a:lnTo>
                  <a:pt x="24383" y="6858"/>
                </a:lnTo>
                <a:lnTo>
                  <a:pt x="23621" y="6858"/>
                </a:lnTo>
                <a:lnTo>
                  <a:pt x="12191" y="9906"/>
                </a:lnTo>
                <a:lnTo>
                  <a:pt x="11429" y="10668"/>
                </a:lnTo>
                <a:lnTo>
                  <a:pt x="761" y="14478"/>
                </a:lnTo>
                <a:lnTo>
                  <a:pt x="0" y="14478"/>
                </a:lnTo>
                <a:lnTo>
                  <a:pt x="9143" y="38100"/>
                </a:lnTo>
                <a:lnTo>
                  <a:pt x="19811" y="34290"/>
                </a:lnTo>
                <a:lnTo>
                  <a:pt x="19049" y="34290"/>
                </a:lnTo>
                <a:lnTo>
                  <a:pt x="30479" y="31242"/>
                </a:lnTo>
                <a:lnTo>
                  <a:pt x="29717" y="31242"/>
                </a:lnTo>
                <a:lnTo>
                  <a:pt x="40385" y="28956"/>
                </a:lnTo>
                <a:lnTo>
                  <a:pt x="39623" y="28956"/>
                </a:lnTo>
                <a:lnTo>
                  <a:pt x="51053" y="26670"/>
                </a:lnTo>
                <a:lnTo>
                  <a:pt x="56006" y="26670"/>
                </a:lnTo>
                <a:lnTo>
                  <a:pt x="61721" y="25908"/>
                </a:lnTo>
                <a:lnTo>
                  <a:pt x="60959" y="25908"/>
                </a:lnTo>
                <a:lnTo>
                  <a:pt x="72389" y="25146"/>
                </a:lnTo>
                <a:lnTo>
                  <a:pt x="83819" y="25146"/>
                </a:lnTo>
                <a:lnTo>
                  <a:pt x="83819" y="0"/>
                </a:lnTo>
                <a:close/>
              </a:path>
              <a:path w="83819" h="38100" extrusionOk="0">
                <a:moveTo>
                  <a:pt x="56006" y="26670"/>
                </a:moveTo>
                <a:lnTo>
                  <a:pt x="51053" y="26670"/>
                </a:lnTo>
                <a:lnTo>
                  <a:pt x="50291" y="27432"/>
                </a:lnTo>
                <a:lnTo>
                  <a:pt x="56006" y="26670"/>
                </a:lnTo>
                <a:close/>
              </a:path>
            </a:pathLst>
          </a:custGeom>
          <a:solidFill>
            <a:srgbClr val="60CE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36" name="Google Shape;136;p4"/>
          <p:cNvSpPr/>
          <p:nvPr/>
        </p:nvSpPr>
        <p:spPr>
          <a:xfrm>
            <a:off x="1382343" y="1430561"/>
            <a:ext cx="17307" cy="24238"/>
          </a:xfrm>
          <a:custGeom>
            <a:avLst/>
            <a:gdLst/>
            <a:ahLst/>
            <a:cxnLst/>
            <a:rect l="l" t="t" r="r" b="b"/>
            <a:pathLst>
              <a:path w="20319" h="27940" extrusionOk="0">
                <a:moveTo>
                  <a:pt x="10668" y="0"/>
                </a:moveTo>
                <a:lnTo>
                  <a:pt x="762" y="3810"/>
                </a:lnTo>
                <a:lnTo>
                  <a:pt x="0" y="3810"/>
                </a:lnTo>
                <a:lnTo>
                  <a:pt x="11430" y="26670"/>
                </a:lnTo>
                <a:lnTo>
                  <a:pt x="9906" y="27432"/>
                </a:lnTo>
                <a:lnTo>
                  <a:pt x="19812" y="23622"/>
                </a:lnTo>
                <a:lnTo>
                  <a:pt x="10668" y="0"/>
                </a:lnTo>
                <a:close/>
              </a:path>
            </a:pathLst>
          </a:custGeom>
          <a:solidFill>
            <a:srgbClr val="60CE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37" name="Google Shape;137;p4"/>
          <p:cNvSpPr/>
          <p:nvPr/>
        </p:nvSpPr>
        <p:spPr>
          <a:xfrm>
            <a:off x="1374555" y="1433866"/>
            <a:ext cx="17848" cy="24238"/>
          </a:xfrm>
          <a:custGeom>
            <a:avLst/>
            <a:gdLst/>
            <a:ahLst/>
            <a:cxnLst/>
            <a:rect l="l" t="t" r="r" b="b"/>
            <a:pathLst>
              <a:path w="20955" h="27940" extrusionOk="0">
                <a:moveTo>
                  <a:pt x="9144" y="0"/>
                </a:moveTo>
                <a:lnTo>
                  <a:pt x="0" y="4572"/>
                </a:lnTo>
                <a:lnTo>
                  <a:pt x="11430" y="27432"/>
                </a:lnTo>
                <a:lnTo>
                  <a:pt x="20574" y="22860"/>
                </a:lnTo>
                <a:lnTo>
                  <a:pt x="9144" y="0"/>
                </a:lnTo>
                <a:close/>
              </a:path>
            </a:pathLst>
          </a:custGeom>
          <a:solidFill>
            <a:srgbClr val="60CE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38" name="Google Shape;138;p4"/>
          <p:cNvSpPr/>
          <p:nvPr/>
        </p:nvSpPr>
        <p:spPr>
          <a:xfrm>
            <a:off x="1270067" y="1478156"/>
            <a:ext cx="63601" cy="84614"/>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39" name="Google Shape;139;p4"/>
          <p:cNvSpPr/>
          <p:nvPr/>
        </p:nvSpPr>
        <p:spPr>
          <a:xfrm>
            <a:off x="1268444" y="1623587"/>
            <a:ext cx="0" cy="88140"/>
          </a:xfrm>
          <a:custGeom>
            <a:avLst/>
            <a:gdLst/>
            <a:ahLst/>
            <a:cxnLst/>
            <a:rect l="l" t="t" r="r" b="b"/>
            <a:pathLst>
              <a:path w="120000" h="101600" extrusionOk="0">
                <a:moveTo>
                  <a:pt x="0" y="0"/>
                </a:moveTo>
                <a:lnTo>
                  <a:pt x="0" y="101346"/>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40" name="Google Shape;140;p4"/>
          <p:cNvSpPr/>
          <p:nvPr/>
        </p:nvSpPr>
        <p:spPr>
          <a:xfrm>
            <a:off x="1268444" y="1777611"/>
            <a:ext cx="0" cy="88140"/>
          </a:xfrm>
          <a:custGeom>
            <a:avLst/>
            <a:gdLst/>
            <a:ahLst/>
            <a:cxnLst/>
            <a:rect l="l" t="t" r="r" b="b"/>
            <a:pathLst>
              <a:path w="120000" h="101600" extrusionOk="0">
                <a:moveTo>
                  <a:pt x="0" y="0"/>
                </a:moveTo>
                <a:lnTo>
                  <a:pt x="0" y="101346"/>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41" name="Google Shape;141;p4"/>
          <p:cNvSpPr/>
          <p:nvPr/>
        </p:nvSpPr>
        <p:spPr>
          <a:xfrm>
            <a:off x="1268444" y="1931636"/>
            <a:ext cx="0" cy="88140"/>
          </a:xfrm>
          <a:custGeom>
            <a:avLst/>
            <a:gdLst/>
            <a:ahLst/>
            <a:cxnLst/>
            <a:rect l="l" t="t" r="r" b="b"/>
            <a:pathLst>
              <a:path w="120000" h="101600" extrusionOk="0">
                <a:moveTo>
                  <a:pt x="0" y="0"/>
                </a:moveTo>
                <a:lnTo>
                  <a:pt x="0" y="101346"/>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42" name="Google Shape;142;p4"/>
          <p:cNvSpPr/>
          <p:nvPr/>
        </p:nvSpPr>
        <p:spPr>
          <a:xfrm>
            <a:off x="1268444" y="2085660"/>
            <a:ext cx="0" cy="88140"/>
          </a:xfrm>
          <a:custGeom>
            <a:avLst/>
            <a:gdLst/>
            <a:ahLst/>
            <a:cxnLst/>
            <a:rect l="l" t="t" r="r" b="b"/>
            <a:pathLst>
              <a:path w="120000" h="101600" extrusionOk="0">
                <a:moveTo>
                  <a:pt x="0" y="0"/>
                </a:moveTo>
                <a:lnTo>
                  <a:pt x="0" y="101346"/>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43" name="Google Shape;143;p4"/>
          <p:cNvSpPr/>
          <p:nvPr/>
        </p:nvSpPr>
        <p:spPr>
          <a:xfrm>
            <a:off x="1268444" y="2239685"/>
            <a:ext cx="0" cy="88140"/>
          </a:xfrm>
          <a:custGeom>
            <a:avLst/>
            <a:gdLst/>
            <a:ahLst/>
            <a:cxnLst/>
            <a:rect l="l" t="t" r="r" b="b"/>
            <a:pathLst>
              <a:path w="120000" h="101600" extrusionOk="0">
                <a:moveTo>
                  <a:pt x="0" y="0"/>
                </a:moveTo>
                <a:lnTo>
                  <a:pt x="0" y="101346"/>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44" name="Google Shape;144;p4"/>
          <p:cNvSpPr/>
          <p:nvPr/>
        </p:nvSpPr>
        <p:spPr>
          <a:xfrm>
            <a:off x="1268444" y="2393709"/>
            <a:ext cx="0" cy="88140"/>
          </a:xfrm>
          <a:custGeom>
            <a:avLst/>
            <a:gdLst/>
            <a:ahLst/>
            <a:cxnLst/>
            <a:rect l="l" t="t" r="r" b="b"/>
            <a:pathLst>
              <a:path w="120000" h="101600" extrusionOk="0">
                <a:moveTo>
                  <a:pt x="0" y="0"/>
                </a:moveTo>
                <a:lnTo>
                  <a:pt x="0" y="101346"/>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45" name="Google Shape;145;p4"/>
          <p:cNvSpPr/>
          <p:nvPr/>
        </p:nvSpPr>
        <p:spPr>
          <a:xfrm>
            <a:off x="1268444" y="2547734"/>
            <a:ext cx="0" cy="88140"/>
          </a:xfrm>
          <a:custGeom>
            <a:avLst/>
            <a:gdLst/>
            <a:ahLst/>
            <a:cxnLst/>
            <a:rect l="l" t="t" r="r" b="b"/>
            <a:pathLst>
              <a:path w="120000" h="101600" extrusionOk="0">
                <a:moveTo>
                  <a:pt x="0" y="0"/>
                </a:moveTo>
                <a:lnTo>
                  <a:pt x="0" y="101346"/>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46" name="Google Shape;146;p4"/>
          <p:cNvSpPr/>
          <p:nvPr/>
        </p:nvSpPr>
        <p:spPr>
          <a:xfrm>
            <a:off x="1268444" y="2701758"/>
            <a:ext cx="0" cy="88140"/>
          </a:xfrm>
          <a:custGeom>
            <a:avLst/>
            <a:gdLst/>
            <a:ahLst/>
            <a:cxnLst/>
            <a:rect l="l" t="t" r="r" b="b"/>
            <a:pathLst>
              <a:path w="120000" h="101600" extrusionOk="0">
                <a:moveTo>
                  <a:pt x="0" y="0"/>
                </a:moveTo>
                <a:lnTo>
                  <a:pt x="0" y="101346"/>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47" name="Google Shape;147;p4"/>
          <p:cNvSpPr/>
          <p:nvPr/>
        </p:nvSpPr>
        <p:spPr>
          <a:xfrm>
            <a:off x="1268444" y="2855782"/>
            <a:ext cx="0" cy="88140"/>
          </a:xfrm>
          <a:custGeom>
            <a:avLst/>
            <a:gdLst/>
            <a:ahLst/>
            <a:cxnLst/>
            <a:rect l="l" t="t" r="r" b="b"/>
            <a:pathLst>
              <a:path w="120000" h="101600" extrusionOk="0">
                <a:moveTo>
                  <a:pt x="0" y="0"/>
                </a:moveTo>
                <a:lnTo>
                  <a:pt x="0" y="101346"/>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48" name="Google Shape;148;p4"/>
          <p:cNvSpPr/>
          <p:nvPr/>
        </p:nvSpPr>
        <p:spPr>
          <a:xfrm>
            <a:off x="1259034" y="3008485"/>
            <a:ext cx="42185" cy="75470"/>
          </a:xfrm>
          <a:custGeom>
            <a:avLst/>
            <a:gdLst/>
            <a:ahLst/>
            <a:cxnLst/>
            <a:rect l="l" t="t" r="r" b="b"/>
            <a:pathLst>
              <a:path w="49530" h="86994" extrusionOk="0">
                <a:moveTo>
                  <a:pt x="28346" y="19050"/>
                </a:moveTo>
                <a:lnTo>
                  <a:pt x="3048" y="19050"/>
                </a:lnTo>
                <a:lnTo>
                  <a:pt x="5334" y="30480"/>
                </a:lnTo>
                <a:lnTo>
                  <a:pt x="5334" y="32004"/>
                </a:lnTo>
                <a:lnTo>
                  <a:pt x="8382" y="42672"/>
                </a:lnTo>
                <a:lnTo>
                  <a:pt x="9144" y="43434"/>
                </a:lnTo>
                <a:lnTo>
                  <a:pt x="16764" y="64769"/>
                </a:lnTo>
                <a:lnTo>
                  <a:pt x="16764" y="65532"/>
                </a:lnTo>
                <a:lnTo>
                  <a:pt x="21336" y="75438"/>
                </a:lnTo>
                <a:lnTo>
                  <a:pt x="22098" y="76200"/>
                </a:lnTo>
                <a:lnTo>
                  <a:pt x="27432" y="86106"/>
                </a:lnTo>
                <a:lnTo>
                  <a:pt x="27432" y="86868"/>
                </a:lnTo>
                <a:lnTo>
                  <a:pt x="49530" y="73914"/>
                </a:lnTo>
                <a:lnTo>
                  <a:pt x="44606" y="64769"/>
                </a:lnTo>
                <a:lnTo>
                  <a:pt x="44196" y="64769"/>
                </a:lnTo>
                <a:lnTo>
                  <a:pt x="39624" y="54864"/>
                </a:lnTo>
                <a:lnTo>
                  <a:pt x="39841" y="54864"/>
                </a:lnTo>
                <a:lnTo>
                  <a:pt x="33038" y="35814"/>
                </a:lnTo>
                <a:lnTo>
                  <a:pt x="32766" y="35814"/>
                </a:lnTo>
                <a:lnTo>
                  <a:pt x="29935" y="25908"/>
                </a:lnTo>
                <a:lnTo>
                  <a:pt x="29718" y="25908"/>
                </a:lnTo>
                <a:lnTo>
                  <a:pt x="28346" y="19050"/>
                </a:lnTo>
                <a:close/>
              </a:path>
              <a:path w="49530" h="86994" extrusionOk="0">
                <a:moveTo>
                  <a:pt x="44196" y="64008"/>
                </a:moveTo>
                <a:lnTo>
                  <a:pt x="44196" y="64769"/>
                </a:lnTo>
                <a:lnTo>
                  <a:pt x="44606" y="64769"/>
                </a:lnTo>
                <a:lnTo>
                  <a:pt x="44196" y="64008"/>
                </a:lnTo>
                <a:close/>
              </a:path>
              <a:path w="49530" h="86994" extrusionOk="0">
                <a:moveTo>
                  <a:pt x="39841" y="54864"/>
                </a:moveTo>
                <a:lnTo>
                  <a:pt x="39624" y="54864"/>
                </a:lnTo>
                <a:lnTo>
                  <a:pt x="40386" y="56388"/>
                </a:lnTo>
                <a:lnTo>
                  <a:pt x="39841" y="54864"/>
                </a:lnTo>
                <a:close/>
              </a:path>
              <a:path w="49530" h="86994" extrusionOk="0">
                <a:moveTo>
                  <a:pt x="32766" y="35052"/>
                </a:moveTo>
                <a:lnTo>
                  <a:pt x="32766" y="35814"/>
                </a:lnTo>
                <a:lnTo>
                  <a:pt x="33038" y="35814"/>
                </a:lnTo>
                <a:lnTo>
                  <a:pt x="32766" y="35052"/>
                </a:lnTo>
                <a:close/>
              </a:path>
              <a:path w="49530" h="86994" extrusionOk="0">
                <a:moveTo>
                  <a:pt x="29718" y="25146"/>
                </a:moveTo>
                <a:lnTo>
                  <a:pt x="29718" y="25908"/>
                </a:lnTo>
                <a:lnTo>
                  <a:pt x="29935" y="25908"/>
                </a:lnTo>
                <a:lnTo>
                  <a:pt x="29718" y="25146"/>
                </a:lnTo>
                <a:close/>
              </a:path>
              <a:path w="49530" h="86994" extrusionOk="0">
                <a:moveTo>
                  <a:pt x="25146" y="0"/>
                </a:moveTo>
                <a:lnTo>
                  <a:pt x="0" y="3810"/>
                </a:lnTo>
                <a:lnTo>
                  <a:pt x="762" y="8382"/>
                </a:lnTo>
                <a:lnTo>
                  <a:pt x="762" y="9144"/>
                </a:lnTo>
                <a:lnTo>
                  <a:pt x="3048" y="19812"/>
                </a:lnTo>
                <a:lnTo>
                  <a:pt x="3048" y="19050"/>
                </a:lnTo>
                <a:lnTo>
                  <a:pt x="28346" y="19050"/>
                </a:lnTo>
                <a:lnTo>
                  <a:pt x="27432" y="14478"/>
                </a:lnTo>
                <a:lnTo>
                  <a:pt x="25146" y="3810"/>
                </a:lnTo>
                <a:lnTo>
                  <a:pt x="25781" y="3810"/>
                </a:lnTo>
                <a:lnTo>
                  <a:pt x="25146" y="0"/>
                </a:lnTo>
                <a:close/>
              </a:path>
              <a:path w="49530" h="86994" extrusionOk="0">
                <a:moveTo>
                  <a:pt x="25781" y="3810"/>
                </a:moveTo>
                <a:lnTo>
                  <a:pt x="25146" y="3810"/>
                </a:lnTo>
                <a:lnTo>
                  <a:pt x="25908" y="4572"/>
                </a:lnTo>
                <a:lnTo>
                  <a:pt x="25781" y="3810"/>
                </a:lnTo>
                <a:close/>
              </a:path>
            </a:pathLst>
          </a:custGeom>
          <a:solidFill>
            <a:srgbClr val="60CE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49" name="Google Shape;149;p4"/>
          <p:cNvSpPr/>
          <p:nvPr/>
        </p:nvSpPr>
        <p:spPr>
          <a:xfrm>
            <a:off x="1282397" y="3072607"/>
            <a:ext cx="23797" cy="19281"/>
          </a:xfrm>
          <a:custGeom>
            <a:avLst/>
            <a:gdLst/>
            <a:ahLst/>
            <a:cxnLst/>
            <a:rect l="l" t="t" r="r" b="b"/>
            <a:pathLst>
              <a:path w="27940" h="22225" extrusionOk="0">
                <a:moveTo>
                  <a:pt x="22097" y="0"/>
                </a:moveTo>
                <a:lnTo>
                  <a:pt x="0" y="12954"/>
                </a:lnTo>
                <a:lnTo>
                  <a:pt x="5333" y="22098"/>
                </a:lnTo>
                <a:lnTo>
                  <a:pt x="5333" y="21336"/>
                </a:lnTo>
                <a:lnTo>
                  <a:pt x="27431" y="9144"/>
                </a:lnTo>
                <a:lnTo>
                  <a:pt x="22097" y="0"/>
                </a:lnTo>
                <a:close/>
              </a:path>
            </a:pathLst>
          </a:custGeom>
          <a:solidFill>
            <a:srgbClr val="60CE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50" name="Google Shape;150;p4"/>
          <p:cNvSpPr/>
          <p:nvPr/>
        </p:nvSpPr>
        <p:spPr>
          <a:xfrm>
            <a:off x="1286940" y="3080539"/>
            <a:ext cx="22173" cy="16526"/>
          </a:xfrm>
          <a:custGeom>
            <a:avLst/>
            <a:gdLst/>
            <a:ahLst/>
            <a:cxnLst/>
            <a:rect l="l" t="t" r="r" b="b"/>
            <a:pathLst>
              <a:path w="26034" h="19050" extrusionOk="0">
                <a:moveTo>
                  <a:pt x="22097" y="0"/>
                </a:moveTo>
                <a:lnTo>
                  <a:pt x="0" y="12192"/>
                </a:lnTo>
                <a:lnTo>
                  <a:pt x="3809" y="19050"/>
                </a:lnTo>
                <a:lnTo>
                  <a:pt x="25907" y="6858"/>
                </a:lnTo>
                <a:lnTo>
                  <a:pt x="22097" y="0"/>
                </a:lnTo>
                <a:close/>
              </a:path>
            </a:pathLst>
          </a:custGeom>
          <a:solidFill>
            <a:srgbClr val="60CE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51" name="Google Shape;151;p4"/>
          <p:cNvSpPr/>
          <p:nvPr/>
        </p:nvSpPr>
        <p:spPr>
          <a:xfrm>
            <a:off x="1336914" y="3131440"/>
            <a:ext cx="86966" cy="56189"/>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152" name="Google Shape;152;p4"/>
          <p:cNvSpPr/>
          <p:nvPr/>
        </p:nvSpPr>
        <p:spPr>
          <a:xfrm>
            <a:off x="1485535" y="3182010"/>
            <a:ext cx="86533" cy="0"/>
          </a:xfrm>
          <a:custGeom>
            <a:avLst/>
            <a:gdLst/>
            <a:ahLst/>
            <a:cxnLst/>
            <a:rect l="l" t="t" r="r" b="b"/>
            <a:pathLst>
              <a:path w="101600" h="120000" extrusionOk="0">
                <a:moveTo>
                  <a:pt x="0" y="0"/>
                </a:moveTo>
                <a:lnTo>
                  <a:pt x="101345" y="0"/>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153" name="Google Shape;153;p4"/>
          <p:cNvSpPr/>
          <p:nvPr/>
        </p:nvSpPr>
        <p:spPr>
          <a:xfrm>
            <a:off x="1636752" y="3182010"/>
            <a:ext cx="86533" cy="0"/>
          </a:xfrm>
          <a:custGeom>
            <a:avLst/>
            <a:gdLst/>
            <a:ahLst/>
            <a:cxnLst/>
            <a:rect l="l" t="t" r="r" b="b"/>
            <a:pathLst>
              <a:path w="101600" h="120000" extrusionOk="0">
                <a:moveTo>
                  <a:pt x="0" y="0"/>
                </a:moveTo>
                <a:lnTo>
                  <a:pt x="101345" y="0"/>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154" name="Google Shape;154;p4"/>
          <p:cNvSpPr/>
          <p:nvPr/>
        </p:nvSpPr>
        <p:spPr>
          <a:xfrm>
            <a:off x="1787968" y="3182010"/>
            <a:ext cx="86533" cy="0"/>
          </a:xfrm>
          <a:custGeom>
            <a:avLst/>
            <a:gdLst/>
            <a:ahLst/>
            <a:cxnLst/>
            <a:rect l="l" t="t" r="r" b="b"/>
            <a:pathLst>
              <a:path w="101600" h="120000" extrusionOk="0">
                <a:moveTo>
                  <a:pt x="0" y="0"/>
                </a:moveTo>
                <a:lnTo>
                  <a:pt x="101345" y="0"/>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155" name="Google Shape;155;p4"/>
          <p:cNvSpPr/>
          <p:nvPr/>
        </p:nvSpPr>
        <p:spPr>
          <a:xfrm>
            <a:off x="1939185" y="3182010"/>
            <a:ext cx="86533" cy="0"/>
          </a:xfrm>
          <a:custGeom>
            <a:avLst/>
            <a:gdLst/>
            <a:ahLst/>
            <a:cxnLst/>
            <a:rect l="l" t="t" r="r" b="b"/>
            <a:pathLst>
              <a:path w="101600" h="120000" extrusionOk="0">
                <a:moveTo>
                  <a:pt x="0" y="0"/>
                </a:moveTo>
                <a:lnTo>
                  <a:pt x="101345" y="0"/>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156" name="Google Shape;156;p4"/>
          <p:cNvSpPr/>
          <p:nvPr/>
        </p:nvSpPr>
        <p:spPr>
          <a:xfrm>
            <a:off x="2090403" y="3182010"/>
            <a:ext cx="86533" cy="0"/>
          </a:xfrm>
          <a:custGeom>
            <a:avLst/>
            <a:gdLst/>
            <a:ahLst/>
            <a:cxnLst/>
            <a:rect l="l" t="t" r="r" b="b"/>
            <a:pathLst>
              <a:path w="101600" h="120000" extrusionOk="0">
                <a:moveTo>
                  <a:pt x="0" y="0"/>
                </a:moveTo>
                <a:lnTo>
                  <a:pt x="101345" y="0"/>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157" name="Google Shape;157;p4"/>
          <p:cNvSpPr/>
          <p:nvPr/>
        </p:nvSpPr>
        <p:spPr>
          <a:xfrm>
            <a:off x="2241620" y="3182010"/>
            <a:ext cx="86533" cy="0"/>
          </a:xfrm>
          <a:custGeom>
            <a:avLst/>
            <a:gdLst/>
            <a:ahLst/>
            <a:cxnLst/>
            <a:rect l="l" t="t" r="r" b="b"/>
            <a:pathLst>
              <a:path w="101600" h="120000" extrusionOk="0">
                <a:moveTo>
                  <a:pt x="0" y="0"/>
                </a:moveTo>
                <a:lnTo>
                  <a:pt x="101345" y="0"/>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158" name="Google Shape;158;p4"/>
          <p:cNvSpPr/>
          <p:nvPr/>
        </p:nvSpPr>
        <p:spPr>
          <a:xfrm>
            <a:off x="2392836" y="3182010"/>
            <a:ext cx="86533" cy="0"/>
          </a:xfrm>
          <a:custGeom>
            <a:avLst/>
            <a:gdLst/>
            <a:ahLst/>
            <a:cxnLst/>
            <a:rect l="l" t="t" r="r" b="b"/>
            <a:pathLst>
              <a:path w="101600" h="120000" extrusionOk="0">
                <a:moveTo>
                  <a:pt x="0" y="0"/>
                </a:moveTo>
                <a:lnTo>
                  <a:pt x="101345" y="0"/>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159" name="Google Shape;159;p4"/>
          <p:cNvSpPr/>
          <p:nvPr/>
        </p:nvSpPr>
        <p:spPr>
          <a:xfrm>
            <a:off x="2544054" y="3182010"/>
            <a:ext cx="86533" cy="0"/>
          </a:xfrm>
          <a:custGeom>
            <a:avLst/>
            <a:gdLst/>
            <a:ahLst/>
            <a:cxnLst/>
            <a:rect l="l" t="t" r="r" b="b"/>
            <a:pathLst>
              <a:path w="101600" h="120000" extrusionOk="0">
                <a:moveTo>
                  <a:pt x="0" y="0"/>
                </a:moveTo>
                <a:lnTo>
                  <a:pt x="101345" y="0"/>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160" name="Google Shape;160;p4"/>
          <p:cNvSpPr/>
          <p:nvPr/>
        </p:nvSpPr>
        <p:spPr>
          <a:xfrm>
            <a:off x="2695271" y="3182010"/>
            <a:ext cx="86533" cy="0"/>
          </a:xfrm>
          <a:custGeom>
            <a:avLst/>
            <a:gdLst/>
            <a:ahLst/>
            <a:cxnLst/>
            <a:rect l="l" t="t" r="r" b="b"/>
            <a:pathLst>
              <a:path w="101600" h="120000" extrusionOk="0">
                <a:moveTo>
                  <a:pt x="0" y="0"/>
                </a:moveTo>
                <a:lnTo>
                  <a:pt x="101346" y="0"/>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161" name="Google Shape;161;p4"/>
          <p:cNvSpPr/>
          <p:nvPr/>
        </p:nvSpPr>
        <p:spPr>
          <a:xfrm>
            <a:off x="2846488" y="3182010"/>
            <a:ext cx="87074" cy="0"/>
          </a:xfrm>
          <a:custGeom>
            <a:avLst/>
            <a:gdLst/>
            <a:ahLst/>
            <a:cxnLst/>
            <a:rect l="l" t="t" r="r" b="b"/>
            <a:pathLst>
              <a:path w="102235" h="120000" extrusionOk="0">
                <a:moveTo>
                  <a:pt x="0" y="0"/>
                </a:moveTo>
                <a:lnTo>
                  <a:pt x="102108" y="0"/>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162" name="Google Shape;162;p4"/>
          <p:cNvSpPr/>
          <p:nvPr/>
        </p:nvSpPr>
        <p:spPr>
          <a:xfrm>
            <a:off x="2997704" y="3171103"/>
            <a:ext cx="76798" cy="22035"/>
          </a:xfrm>
          <a:custGeom>
            <a:avLst/>
            <a:gdLst/>
            <a:ahLst/>
            <a:cxnLst/>
            <a:rect l="l" t="t" r="r" b="b"/>
            <a:pathLst>
              <a:path w="90170" h="25400" extrusionOk="0">
                <a:moveTo>
                  <a:pt x="88392" y="0"/>
                </a:moveTo>
                <a:lnTo>
                  <a:pt x="0" y="0"/>
                </a:lnTo>
                <a:lnTo>
                  <a:pt x="0" y="25146"/>
                </a:lnTo>
                <a:lnTo>
                  <a:pt x="89916" y="25146"/>
                </a:lnTo>
                <a:lnTo>
                  <a:pt x="88392" y="0"/>
                </a:lnTo>
                <a:close/>
              </a:path>
            </a:pathLst>
          </a:custGeom>
          <a:solidFill>
            <a:srgbClr val="60CE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163" name="Google Shape;163;p4"/>
          <p:cNvSpPr/>
          <p:nvPr/>
        </p:nvSpPr>
        <p:spPr>
          <a:xfrm>
            <a:off x="3072988" y="3170442"/>
            <a:ext cx="11358" cy="22585"/>
          </a:xfrm>
          <a:custGeom>
            <a:avLst/>
            <a:gdLst/>
            <a:ahLst/>
            <a:cxnLst/>
            <a:rect l="l" t="t" r="r" b="b"/>
            <a:pathLst>
              <a:path w="13335" h="26035" extrusionOk="0">
                <a:moveTo>
                  <a:pt x="12192" y="0"/>
                </a:moveTo>
                <a:lnTo>
                  <a:pt x="11430" y="0"/>
                </a:lnTo>
                <a:lnTo>
                  <a:pt x="0" y="762"/>
                </a:lnTo>
                <a:lnTo>
                  <a:pt x="1524" y="25908"/>
                </a:lnTo>
                <a:lnTo>
                  <a:pt x="12954" y="25146"/>
                </a:lnTo>
                <a:lnTo>
                  <a:pt x="12192" y="25146"/>
                </a:lnTo>
                <a:lnTo>
                  <a:pt x="12192" y="0"/>
                </a:lnTo>
                <a:close/>
              </a:path>
            </a:pathLst>
          </a:custGeom>
          <a:solidFill>
            <a:srgbClr val="60CE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164" name="Google Shape;164;p4"/>
          <p:cNvSpPr/>
          <p:nvPr/>
        </p:nvSpPr>
        <p:spPr>
          <a:xfrm>
            <a:off x="3083373" y="3170442"/>
            <a:ext cx="1623" cy="22035"/>
          </a:xfrm>
          <a:custGeom>
            <a:avLst/>
            <a:gdLst/>
            <a:ahLst/>
            <a:cxnLst/>
            <a:rect l="l" t="t" r="r" b="b"/>
            <a:pathLst>
              <a:path w="1904" h="25400" extrusionOk="0">
                <a:moveTo>
                  <a:pt x="0" y="25146"/>
                </a:moveTo>
                <a:lnTo>
                  <a:pt x="1524" y="25146"/>
                </a:lnTo>
                <a:lnTo>
                  <a:pt x="1524" y="0"/>
                </a:lnTo>
                <a:lnTo>
                  <a:pt x="0" y="0"/>
                </a:lnTo>
                <a:lnTo>
                  <a:pt x="0" y="25146"/>
                </a:lnTo>
                <a:close/>
              </a:path>
            </a:pathLst>
          </a:custGeom>
          <a:solidFill>
            <a:srgbClr val="60CE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165" name="Google Shape;165;p4"/>
          <p:cNvSpPr/>
          <p:nvPr/>
        </p:nvSpPr>
        <p:spPr>
          <a:xfrm>
            <a:off x="3141783" y="3109625"/>
            <a:ext cx="83721" cy="66766"/>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166" name="Google Shape;166;p4"/>
          <p:cNvSpPr/>
          <p:nvPr/>
        </p:nvSpPr>
        <p:spPr>
          <a:xfrm>
            <a:off x="3242377" y="2991959"/>
            <a:ext cx="37318" cy="73817"/>
          </a:xfrm>
          <a:custGeom>
            <a:avLst/>
            <a:gdLst/>
            <a:ahLst/>
            <a:cxnLst/>
            <a:rect l="l" t="t" r="r" b="b"/>
            <a:pathLst>
              <a:path w="43814" h="85089" extrusionOk="0">
                <a:moveTo>
                  <a:pt x="25146" y="79248"/>
                </a:moveTo>
                <a:lnTo>
                  <a:pt x="23622" y="84582"/>
                </a:lnTo>
                <a:lnTo>
                  <a:pt x="25581" y="80010"/>
                </a:lnTo>
                <a:lnTo>
                  <a:pt x="25146" y="80010"/>
                </a:lnTo>
                <a:lnTo>
                  <a:pt x="25146" y="79248"/>
                </a:lnTo>
                <a:close/>
              </a:path>
              <a:path w="43814" h="85089" extrusionOk="0">
                <a:moveTo>
                  <a:pt x="5334" y="64008"/>
                </a:moveTo>
                <a:lnTo>
                  <a:pt x="762" y="74676"/>
                </a:lnTo>
                <a:lnTo>
                  <a:pt x="0" y="79248"/>
                </a:lnTo>
                <a:lnTo>
                  <a:pt x="0" y="80010"/>
                </a:lnTo>
                <a:lnTo>
                  <a:pt x="24928" y="80010"/>
                </a:lnTo>
                <a:lnTo>
                  <a:pt x="25146" y="79248"/>
                </a:lnTo>
                <a:lnTo>
                  <a:pt x="25908" y="79248"/>
                </a:lnTo>
                <a:lnTo>
                  <a:pt x="28194" y="73914"/>
                </a:lnTo>
                <a:lnTo>
                  <a:pt x="28956" y="73152"/>
                </a:lnTo>
                <a:lnTo>
                  <a:pt x="31949" y="64770"/>
                </a:lnTo>
                <a:lnTo>
                  <a:pt x="5334" y="64770"/>
                </a:lnTo>
                <a:lnTo>
                  <a:pt x="5334" y="64008"/>
                </a:lnTo>
                <a:close/>
              </a:path>
              <a:path w="43814" h="85089" extrusionOk="0">
                <a:moveTo>
                  <a:pt x="25908" y="79248"/>
                </a:moveTo>
                <a:lnTo>
                  <a:pt x="25146" y="79248"/>
                </a:lnTo>
                <a:lnTo>
                  <a:pt x="25146" y="80010"/>
                </a:lnTo>
                <a:lnTo>
                  <a:pt x="25581" y="80010"/>
                </a:lnTo>
                <a:lnTo>
                  <a:pt x="25908" y="79248"/>
                </a:lnTo>
                <a:close/>
              </a:path>
              <a:path w="43814" h="85089" extrusionOk="0">
                <a:moveTo>
                  <a:pt x="34943" y="54102"/>
                </a:moveTo>
                <a:lnTo>
                  <a:pt x="9144" y="54102"/>
                </a:lnTo>
                <a:lnTo>
                  <a:pt x="5334" y="64770"/>
                </a:lnTo>
                <a:lnTo>
                  <a:pt x="31949" y="64770"/>
                </a:lnTo>
                <a:lnTo>
                  <a:pt x="32766" y="62484"/>
                </a:lnTo>
                <a:lnTo>
                  <a:pt x="32766" y="61722"/>
                </a:lnTo>
                <a:lnTo>
                  <a:pt x="34943" y="54102"/>
                </a:lnTo>
                <a:close/>
              </a:path>
              <a:path w="43814" h="85089" extrusionOk="0">
                <a:moveTo>
                  <a:pt x="11430" y="44196"/>
                </a:moveTo>
                <a:lnTo>
                  <a:pt x="8382" y="54864"/>
                </a:lnTo>
                <a:lnTo>
                  <a:pt x="9144" y="54102"/>
                </a:lnTo>
                <a:lnTo>
                  <a:pt x="34943" y="54102"/>
                </a:lnTo>
                <a:lnTo>
                  <a:pt x="35814" y="51054"/>
                </a:lnTo>
                <a:lnTo>
                  <a:pt x="35814" y="49530"/>
                </a:lnTo>
                <a:lnTo>
                  <a:pt x="36728" y="44958"/>
                </a:lnTo>
                <a:lnTo>
                  <a:pt x="11430" y="44958"/>
                </a:lnTo>
                <a:lnTo>
                  <a:pt x="11430" y="44196"/>
                </a:lnTo>
                <a:close/>
              </a:path>
              <a:path w="43814" h="85089" extrusionOk="0">
                <a:moveTo>
                  <a:pt x="16002" y="22860"/>
                </a:moveTo>
                <a:lnTo>
                  <a:pt x="13716" y="33528"/>
                </a:lnTo>
                <a:lnTo>
                  <a:pt x="11430" y="44958"/>
                </a:lnTo>
                <a:lnTo>
                  <a:pt x="36728" y="44958"/>
                </a:lnTo>
                <a:lnTo>
                  <a:pt x="38100" y="38100"/>
                </a:lnTo>
                <a:lnTo>
                  <a:pt x="38263" y="38100"/>
                </a:lnTo>
                <a:lnTo>
                  <a:pt x="40386" y="28194"/>
                </a:lnTo>
                <a:lnTo>
                  <a:pt x="41148" y="25908"/>
                </a:lnTo>
                <a:lnTo>
                  <a:pt x="41249" y="24384"/>
                </a:lnTo>
                <a:lnTo>
                  <a:pt x="16002" y="24384"/>
                </a:lnTo>
                <a:lnTo>
                  <a:pt x="16002" y="22860"/>
                </a:lnTo>
                <a:close/>
              </a:path>
              <a:path w="43814" h="85089" extrusionOk="0">
                <a:moveTo>
                  <a:pt x="38263" y="38100"/>
                </a:moveTo>
                <a:lnTo>
                  <a:pt x="38100" y="38100"/>
                </a:lnTo>
                <a:lnTo>
                  <a:pt x="38100" y="38862"/>
                </a:lnTo>
                <a:lnTo>
                  <a:pt x="38263" y="38100"/>
                </a:lnTo>
                <a:close/>
              </a:path>
              <a:path w="43814" h="85089" extrusionOk="0">
                <a:moveTo>
                  <a:pt x="18288" y="0"/>
                </a:moveTo>
                <a:lnTo>
                  <a:pt x="16764" y="12192"/>
                </a:lnTo>
                <a:lnTo>
                  <a:pt x="16611" y="15240"/>
                </a:lnTo>
                <a:lnTo>
                  <a:pt x="16002" y="24384"/>
                </a:lnTo>
                <a:lnTo>
                  <a:pt x="41249" y="24384"/>
                </a:lnTo>
                <a:lnTo>
                  <a:pt x="41910" y="14478"/>
                </a:lnTo>
                <a:lnTo>
                  <a:pt x="43434" y="3048"/>
                </a:lnTo>
                <a:lnTo>
                  <a:pt x="43434" y="1524"/>
                </a:lnTo>
                <a:lnTo>
                  <a:pt x="18288" y="1524"/>
                </a:lnTo>
                <a:lnTo>
                  <a:pt x="18288" y="0"/>
                </a:lnTo>
                <a:close/>
              </a:path>
              <a:path w="43814" h="85089" extrusionOk="0">
                <a:moveTo>
                  <a:pt x="42005" y="14478"/>
                </a:moveTo>
                <a:lnTo>
                  <a:pt x="41910" y="15240"/>
                </a:lnTo>
                <a:lnTo>
                  <a:pt x="42005" y="14478"/>
                </a:lnTo>
                <a:close/>
              </a:path>
            </a:pathLst>
          </a:custGeom>
          <a:solidFill>
            <a:srgbClr val="60CE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67" name="Google Shape;167;p4"/>
          <p:cNvSpPr/>
          <p:nvPr/>
        </p:nvSpPr>
        <p:spPr>
          <a:xfrm>
            <a:off x="3257954" y="2975432"/>
            <a:ext cx="21633" cy="18179"/>
          </a:xfrm>
          <a:custGeom>
            <a:avLst/>
            <a:gdLst/>
            <a:ahLst/>
            <a:cxnLst/>
            <a:rect l="l" t="t" r="r" b="b"/>
            <a:pathLst>
              <a:path w="25400" h="20955" extrusionOk="0">
                <a:moveTo>
                  <a:pt x="0" y="20574"/>
                </a:moveTo>
                <a:lnTo>
                  <a:pt x="25146" y="20574"/>
                </a:lnTo>
                <a:lnTo>
                  <a:pt x="25146" y="0"/>
                </a:lnTo>
                <a:lnTo>
                  <a:pt x="0" y="0"/>
                </a:lnTo>
                <a:lnTo>
                  <a:pt x="0" y="20574"/>
                </a:lnTo>
                <a:close/>
              </a:path>
            </a:pathLst>
          </a:custGeom>
          <a:solidFill>
            <a:srgbClr val="60CE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68" name="Google Shape;168;p4"/>
          <p:cNvSpPr/>
          <p:nvPr/>
        </p:nvSpPr>
        <p:spPr>
          <a:xfrm>
            <a:off x="3268663" y="2821408"/>
            <a:ext cx="0" cy="88691"/>
          </a:xfrm>
          <a:custGeom>
            <a:avLst/>
            <a:gdLst/>
            <a:ahLst/>
            <a:cxnLst/>
            <a:rect l="l" t="t" r="r" b="b"/>
            <a:pathLst>
              <a:path w="120000" h="102235" extrusionOk="0">
                <a:moveTo>
                  <a:pt x="0" y="0"/>
                </a:moveTo>
                <a:lnTo>
                  <a:pt x="0" y="102108"/>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69" name="Google Shape;169;p4"/>
          <p:cNvSpPr/>
          <p:nvPr/>
        </p:nvSpPr>
        <p:spPr>
          <a:xfrm>
            <a:off x="3268663" y="2667383"/>
            <a:ext cx="0" cy="88140"/>
          </a:xfrm>
          <a:custGeom>
            <a:avLst/>
            <a:gdLst/>
            <a:ahLst/>
            <a:cxnLst/>
            <a:rect l="l" t="t" r="r" b="b"/>
            <a:pathLst>
              <a:path w="120000" h="101600" extrusionOk="0">
                <a:moveTo>
                  <a:pt x="0" y="0"/>
                </a:moveTo>
                <a:lnTo>
                  <a:pt x="0" y="101346"/>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70" name="Google Shape;170;p4"/>
          <p:cNvSpPr/>
          <p:nvPr/>
        </p:nvSpPr>
        <p:spPr>
          <a:xfrm>
            <a:off x="3268663" y="2513359"/>
            <a:ext cx="0" cy="88140"/>
          </a:xfrm>
          <a:custGeom>
            <a:avLst/>
            <a:gdLst/>
            <a:ahLst/>
            <a:cxnLst/>
            <a:rect l="l" t="t" r="r" b="b"/>
            <a:pathLst>
              <a:path w="120000" h="101600" extrusionOk="0">
                <a:moveTo>
                  <a:pt x="0" y="0"/>
                </a:moveTo>
                <a:lnTo>
                  <a:pt x="0" y="101346"/>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71" name="Google Shape;171;p4"/>
          <p:cNvSpPr/>
          <p:nvPr/>
        </p:nvSpPr>
        <p:spPr>
          <a:xfrm>
            <a:off x="3268663" y="2359335"/>
            <a:ext cx="0" cy="88140"/>
          </a:xfrm>
          <a:custGeom>
            <a:avLst/>
            <a:gdLst/>
            <a:ahLst/>
            <a:cxnLst/>
            <a:rect l="l" t="t" r="r" b="b"/>
            <a:pathLst>
              <a:path w="120000" h="101600" extrusionOk="0">
                <a:moveTo>
                  <a:pt x="0" y="0"/>
                </a:moveTo>
                <a:lnTo>
                  <a:pt x="0" y="101346"/>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72" name="Google Shape;172;p4"/>
          <p:cNvSpPr/>
          <p:nvPr/>
        </p:nvSpPr>
        <p:spPr>
          <a:xfrm>
            <a:off x="3268663" y="2205310"/>
            <a:ext cx="0" cy="88140"/>
          </a:xfrm>
          <a:custGeom>
            <a:avLst/>
            <a:gdLst/>
            <a:ahLst/>
            <a:cxnLst/>
            <a:rect l="l" t="t" r="r" b="b"/>
            <a:pathLst>
              <a:path w="120000" h="101600" extrusionOk="0">
                <a:moveTo>
                  <a:pt x="0" y="0"/>
                </a:moveTo>
                <a:lnTo>
                  <a:pt x="0" y="101346"/>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73" name="Google Shape;173;p4"/>
          <p:cNvSpPr/>
          <p:nvPr/>
        </p:nvSpPr>
        <p:spPr>
          <a:xfrm>
            <a:off x="3268663" y="2051286"/>
            <a:ext cx="0" cy="88140"/>
          </a:xfrm>
          <a:custGeom>
            <a:avLst/>
            <a:gdLst/>
            <a:ahLst/>
            <a:cxnLst/>
            <a:rect l="l" t="t" r="r" b="b"/>
            <a:pathLst>
              <a:path w="120000" h="101600" extrusionOk="0">
                <a:moveTo>
                  <a:pt x="0" y="0"/>
                </a:moveTo>
                <a:lnTo>
                  <a:pt x="0" y="101346"/>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74" name="Google Shape;174;p4"/>
          <p:cNvSpPr/>
          <p:nvPr/>
        </p:nvSpPr>
        <p:spPr>
          <a:xfrm>
            <a:off x="3268663" y="1897261"/>
            <a:ext cx="0" cy="88140"/>
          </a:xfrm>
          <a:custGeom>
            <a:avLst/>
            <a:gdLst/>
            <a:ahLst/>
            <a:cxnLst/>
            <a:rect l="l" t="t" r="r" b="b"/>
            <a:pathLst>
              <a:path w="120000" h="101600" extrusionOk="0">
                <a:moveTo>
                  <a:pt x="0" y="0"/>
                </a:moveTo>
                <a:lnTo>
                  <a:pt x="0" y="101346"/>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75" name="Google Shape;175;p4"/>
          <p:cNvSpPr/>
          <p:nvPr/>
        </p:nvSpPr>
        <p:spPr>
          <a:xfrm>
            <a:off x="3268663" y="1743237"/>
            <a:ext cx="0" cy="88140"/>
          </a:xfrm>
          <a:custGeom>
            <a:avLst/>
            <a:gdLst/>
            <a:ahLst/>
            <a:cxnLst/>
            <a:rect l="l" t="t" r="r" b="b"/>
            <a:pathLst>
              <a:path w="120000" h="101600" extrusionOk="0">
                <a:moveTo>
                  <a:pt x="0" y="0"/>
                </a:moveTo>
                <a:lnTo>
                  <a:pt x="0" y="101346"/>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76" name="Google Shape;176;p4"/>
          <p:cNvSpPr/>
          <p:nvPr/>
        </p:nvSpPr>
        <p:spPr>
          <a:xfrm>
            <a:off x="3256656" y="1605078"/>
            <a:ext cx="22715" cy="72165"/>
          </a:xfrm>
          <a:custGeom>
            <a:avLst/>
            <a:gdLst/>
            <a:ahLst/>
            <a:cxnLst/>
            <a:rect l="l" t="t" r="r" b="b"/>
            <a:pathLst>
              <a:path w="26670" h="83184" extrusionOk="0">
                <a:moveTo>
                  <a:pt x="26670" y="12954"/>
                </a:moveTo>
                <a:lnTo>
                  <a:pt x="1524" y="12954"/>
                </a:lnTo>
                <a:lnTo>
                  <a:pt x="1524" y="83058"/>
                </a:lnTo>
                <a:lnTo>
                  <a:pt x="26670" y="83058"/>
                </a:lnTo>
                <a:lnTo>
                  <a:pt x="26670" y="12954"/>
                </a:lnTo>
                <a:close/>
              </a:path>
              <a:path w="26670" h="83184" extrusionOk="0">
                <a:moveTo>
                  <a:pt x="25146" y="0"/>
                </a:moveTo>
                <a:lnTo>
                  <a:pt x="25146" y="762"/>
                </a:lnTo>
                <a:lnTo>
                  <a:pt x="0" y="2286"/>
                </a:lnTo>
                <a:lnTo>
                  <a:pt x="0" y="3048"/>
                </a:lnTo>
                <a:lnTo>
                  <a:pt x="1524" y="14478"/>
                </a:lnTo>
                <a:lnTo>
                  <a:pt x="1524" y="12954"/>
                </a:lnTo>
                <a:lnTo>
                  <a:pt x="26670" y="12954"/>
                </a:lnTo>
                <a:lnTo>
                  <a:pt x="26670" y="11430"/>
                </a:lnTo>
                <a:lnTo>
                  <a:pt x="25146" y="0"/>
                </a:lnTo>
                <a:close/>
              </a:path>
            </a:pathLst>
          </a:custGeom>
          <a:solidFill>
            <a:srgbClr val="60CE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77" name="Google Shape;177;p4"/>
          <p:cNvSpPr/>
          <p:nvPr/>
        </p:nvSpPr>
        <p:spPr>
          <a:xfrm>
            <a:off x="3256093" y="1594501"/>
            <a:ext cx="22173" cy="12669"/>
          </a:xfrm>
          <a:custGeom>
            <a:avLst/>
            <a:gdLst/>
            <a:ahLst/>
            <a:cxnLst/>
            <a:rect l="l" t="t" r="r" b="b"/>
            <a:pathLst>
              <a:path w="26035" h="14605" extrusionOk="0">
                <a:moveTo>
                  <a:pt x="24283" y="0"/>
                </a:moveTo>
                <a:lnTo>
                  <a:pt x="0" y="4553"/>
                </a:lnTo>
                <a:lnTo>
                  <a:pt x="661" y="14477"/>
                </a:lnTo>
                <a:lnTo>
                  <a:pt x="25807" y="12953"/>
                </a:lnTo>
                <a:lnTo>
                  <a:pt x="25045" y="1523"/>
                </a:lnTo>
                <a:lnTo>
                  <a:pt x="24283" y="0"/>
                </a:lnTo>
                <a:close/>
              </a:path>
            </a:pathLst>
          </a:custGeom>
          <a:solidFill>
            <a:srgbClr val="60CE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78" name="Google Shape;178;p4"/>
          <p:cNvSpPr/>
          <p:nvPr/>
        </p:nvSpPr>
        <p:spPr>
          <a:xfrm>
            <a:off x="3254709" y="1587229"/>
            <a:ext cx="22173" cy="11568"/>
          </a:xfrm>
          <a:custGeom>
            <a:avLst/>
            <a:gdLst/>
            <a:ahLst/>
            <a:cxnLst/>
            <a:rect l="l" t="t" r="r" b="b"/>
            <a:pathLst>
              <a:path w="26035" h="13334" extrusionOk="0">
                <a:moveTo>
                  <a:pt x="24384" y="0"/>
                </a:moveTo>
                <a:lnTo>
                  <a:pt x="0" y="4571"/>
                </a:lnTo>
                <a:lnTo>
                  <a:pt x="1524" y="12953"/>
                </a:lnTo>
                <a:lnTo>
                  <a:pt x="25908" y="8381"/>
                </a:lnTo>
                <a:lnTo>
                  <a:pt x="24384" y="0"/>
                </a:lnTo>
                <a:close/>
              </a:path>
            </a:pathLst>
          </a:custGeom>
          <a:solidFill>
            <a:srgbClr val="60CE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79" name="Google Shape;179;p4"/>
          <p:cNvSpPr/>
          <p:nvPr/>
        </p:nvSpPr>
        <p:spPr>
          <a:xfrm>
            <a:off x="3178776" y="1455019"/>
            <a:ext cx="73337" cy="78004"/>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80" name="Google Shape;180;p4"/>
          <p:cNvSpPr/>
          <p:nvPr/>
        </p:nvSpPr>
        <p:spPr>
          <a:xfrm>
            <a:off x="3082724" y="1418001"/>
            <a:ext cx="47052" cy="28645"/>
          </a:xfrm>
          <a:custGeom>
            <a:avLst/>
            <a:gdLst/>
            <a:ahLst/>
            <a:cxnLst/>
            <a:rect l="l" t="t" r="r" b="b"/>
            <a:pathLst>
              <a:path w="55245" h="33019" extrusionOk="0">
                <a:moveTo>
                  <a:pt x="48079" y="26669"/>
                </a:moveTo>
                <a:lnTo>
                  <a:pt x="22098" y="26669"/>
                </a:lnTo>
                <a:lnTo>
                  <a:pt x="32766" y="28955"/>
                </a:lnTo>
                <a:lnTo>
                  <a:pt x="44196" y="31241"/>
                </a:lnTo>
                <a:lnTo>
                  <a:pt x="41910" y="31241"/>
                </a:lnTo>
                <a:lnTo>
                  <a:pt x="45720" y="32765"/>
                </a:lnTo>
                <a:lnTo>
                  <a:pt x="48079" y="26669"/>
                </a:lnTo>
                <a:close/>
              </a:path>
              <a:path w="55245" h="33019" extrusionOk="0">
                <a:moveTo>
                  <a:pt x="1524" y="0"/>
                </a:moveTo>
                <a:lnTo>
                  <a:pt x="762" y="0"/>
                </a:lnTo>
                <a:lnTo>
                  <a:pt x="762" y="25145"/>
                </a:lnTo>
                <a:lnTo>
                  <a:pt x="0" y="25145"/>
                </a:lnTo>
                <a:lnTo>
                  <a:pt x="12192" y="25907"/>
                </a:lnTo>
                <a:lnTo>
                  <a:pt x="11430" y="25907"/>
                </a:lnTo>
                <a:lnTo>
                  <a:pt x="22860" y="27431"/>
                </a:lnTo>
                <a:lnTo>
                  <a:pt x="22098" y="26669"/>
                </a:lnTo>
                <a:lnTo>
                  <a:pt x="48079" y="26669"/>
                </a:lnTo>
                <a:lnTo>
                  <a:pt x="54864" y="9143"/>
                </a:lnTo>
                <a:lnTo>
                  <a:pt x="51054" y="7619"/>
                </a:lnTo>
                <a:lnTo>
                  <a:pt x="48768" y="6857"/>
                </a:lnTo>
                <a:lnTo>
                  <a:pt x="37338" y="4571"/>
                </a:lnTo>
                <a:lnTo>
                  <a:pt x="38100" y="4571"/>
                </a:lnTo>
                <a:lnTo>
                  <a:pt x="27432" y="2285"/>
                </a:lnTo>
                <a:lnTo>
                  <a:pt x="25908" y="2285"/>
                </a:lnTo>
                <a:lnTo>
                  <a:pt x="14478" y="761"/>
                </a:lnTo>
                <a:lnTo>
                  <a:pt x="13716" y="761"/>
                </a:lnTo>
                <a:lnTo>
                  <a:pt x="1524" y="0"/>
                </a:lnTo>
                <a:close/>
              </a:path>
            </a:pathLst>
          </a:custGeom>
          <a:solidFill>
            <a:srgbClr val="60CE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81" name="Google Shape;181;p4"/>
          <p:cNvSpPr/>
          <p:nvPr/>
        </p:nvSpPr>
        <p:spPr>
          <a:xfrm>
            <a:off x="3039889" y="1418001"/>
            <a:ext cx="43808" cy="22035"/>
          </a:xfrm>
          <a:custGeom>
            <a:avLst/>
            <a:gdLst/>
            <a:ahLst/>
            <a:cxnLst/>
            <a:rect l="l" t="t" r="r" b="b"/>
            <a:pathLst>
              <a:path w="51435" h="25400" extrusionOk="0">
                <a:moveTo>
                  <a:pt x="0" y="25146"/>
                </a:moveTo>
                <a:lnTo>
                  <a:pt x="51053" y="25146"/>
                </a:lnTo>
                <a:lnTo>
                  <a:pt x="51053" y="0"/>
                </a:lnTo>
                <a:lnTo>
                  <a:pt x="0" y="0"/>
                </a:lnTo>
                <a:lnTo>
                  <a:pt x="0" y="25146"/>
                </a:lnTo>
                <a:close/>
              </a:path>
            </a:pathLst>
          </a:custGeom>
          <a:solidFill>
            <a:srgbClr val="60CE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82" name="Google Shape;182;p4"/>
          <p:cNvSpPr/>
          <p:nvPr/>
        </p:nvSpPr>
        <p:spPr>
          <a:xfrm>
            <a:off x="2888673" y="1428908"/>
            <a:ext cx="86533" cy="0"/>
          </a:xfrm>
          <a:custGeom>
            <a:avLst/>
            <a:gdLst/>
            <a:ahLst/>
            <a:cxnLst/>
            <a:rect l="l" t="t" r="r" b="b"/>
            <a:pathLst>
              <a:path w="101600" h="120000" extrusionOk="0">
                <a:moveTo>
                  <a:pt x="0" y="0"/>
                </a:moveTo>
                <a:lnTo>
                  <a:pt x="101346" y="0"/>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83" name="Google Shape;183;p4"/>
          <p:cNvSpPr/>
          <p:nvPr/>
        </p:nvSpPr>
        <p:spPr>
          <a:xfrm>
            <a:off x="2737455" y="1428908"/>
            <a:ext cx="86533" cy="0"/>
          </a:xfrm>
          <a:custGeom>
            <a:avLst/>
            <a:gdLst/>
            <a:ahLst/>
            <a:cxnLst/>
            <a:rect l="l" t="t" r="r" b="b"/>
            <a:pathLst>
              <a:path w="101600" h="120000" extrusionOk="0">
                <a:moveTo>
                  <a:pt x="0" y="0"/>
                </a:moveTo>
                <a:lnTo>
                  <a:pt x="101345" y="0"/>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84" name="Google Shape;184;p4"/>
          <p:cNvSpPr/>
          <p:nvPr/>
        </p:nvSpPr>
        <p:spPr>
          <a:xfrm>
            <a:off x="2586239" y="1428908"/>
            <a:ext cx="86533" cy="0"/>
          </a:xfrm>
          <a:custGeom>
            <a:avLst/>
            <a:gdLst/>
            <a:ahLst/>
            <a:cxnLst/>
            <a:rect l="l" t="t" r="r" b="b"/>
            <a:pathLst>
              <a:path w="101600" h="120000" extrusionOk="0">
                <a:moveTo>
                  <a:pt x="0" y="0"/>
                </a:moveTo>
                <a:lnTo>
                  <a:pt x="101345" y="0"/>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85" name="Google Shape;185;p4"/>
          <p:cNvSpPr/>
          <p:nvPr/>
        </p:nvSpPr>
        <p:spPr>
          <a:xfrm>
            <a:off x="2435022" y="1428908"/>
            <a:ext cx="86533" cy="0"/>
          </a:xfrm>
          <a:custGeom>
            <a:avLst/>
            <a:gdLst/>
            <a:ahLst/>
            <a:cxnLst/>
            <a:rect l="l" t="t" r="r" b="b"/>
            <a:pathLst>
              <a:path w="101600" h="120000" extrusionOk="0">
                <a:moveTo>
                  <a:pt x="0" y="0"/>
                </a:moveTo>
                <a:lnTo>
                  <a:pt x="101345" y="0"/>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86" name="Google Shape;186;p4"/>
          <p:cNvSpPr/>
          <p:nvPr/>
        </p:nvSpPr>
        <p:spPr>
          <a:xfrm>
            <a:off x="2283804" y="1428908"/>
            <a:ext cx="86533" cy="0"/>
          </a:xfrm>
          <a:custGeom>
            <a:avLst/>
            <a:gdLst/>
            <a:ahLst/>
            <a:cxnLst/>
            <a:rect l="l" t="t" r="r" b="b"/>
            <a:pathLst>
              <a:path w="101600" h="120000" extrusionOk="0">
                <a:moveTo>
                  <a:pt x="0" y="0"/>
                </a:moveTo>
                <a:lnTo>
                  <a:pt x="101345" y="0"/>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87" name="Google Shape;187;p4"/>
          <p:cNvSpPr/>
          <p:nvPr/>
        </p:nvSpPr>
        <p:spPr>
          <a:xfrm>
            <a:off x="2132587" y="1428908"/>
            <a:ext cx="86533" cy="0"/>
          </a:xfrm>
          <a:custGeom>
            <a:avLst/>
            <a:gdLst/>
            <a:ahLst/>
            <a:cxnLst/>
            <a:rect l="l" t="t" r="r" b="b"/>
            <a:pathLst>
              <a:path w="101600" h="120000" extrusionOk="0">
                <a:moveTo>
                  <a:pt x="0" y="0"/>
                </a:moveTo>
                <a:lnTo>
                  <a:pt x="101345" y="0"/>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88" name="Google Shape;188;p4"/>
          <p:cNvSpPr/>
          <p:nvPr/>
        </p:nvSpPr>
        <p:spPr>
          <a:xfrm>
            <a:off x="1981371" y="1428908"/>
            <a:ext cx="86533" cy="0"/>
          </a:xfrm>
          <a:custGeom>
            <a:avLst/>
            <a:gdLst/>
            <a:ahLst/>
            <a:cxnLst/>
            <a:rect l="l" t="t" r="r" b="b"/>
            <a:pathLst>
              <a:path w="101600" h="120000" extrusionOk="0">
                <a:moveTo>
                  <a:pt x="0" y="0"/>
                </a:moveTo>
                <a:lnTo>
                  <a:pt x="101345" y="0"/>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89" name="Google Shape;189;p4"/>
          <p:cNvSpPr/>
          <p:nvPr/>
        </p:nvSpPr>
        <p:spPr>
          <a:xfrm>
            <a:off x="1830154" y="1428908"/>
            <a:ext cx="86533" cy="0"/>
          </a:xfrm>
          <a:custGeom>
            <a:avLst/>
            <a:gdLst/>
            <a:ahLst/>
            <a:cxnLst/>
            <a:rect l="l" t="t" r="r" b="b"/>
            <a:pathLst>
              <a:path w="101600" h="120000" extrusionOk="0">
                <a:moveTo>
                  <a:pt x="0" y="0"/>
                </a:moveTo>
                <a:lnTo>
                  <a:pt x="101345" y="0"/>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90" name="Google Shape;190;p4"/>
          <p:cNvSpPr/>
          <p:nvPr/>
        </p:nvSpPr>
        <p:spPr>
          <a:xfrm>
            <a:off x="1678936" y="1428908"/>
            <a:ext cx="86533" cy="0"/>
          </a:xfrm>
          <a:custGeom>
            <a:avLst/>
            <a:gdLst/>
            <a:ahLst/>
            <a:cxnLst/>
            <a:rect l="l" t="t" r="r" b="b"/>
            <a:pathLst>
              <a:path w="101600" h="120000" extrusionOk="0">
                <a:moveTo>
                  <a:pt x="0" y="0"/>
                </a:moveTo>
                <a:lnTo>
                  <a:pt x="101345" y="0"/>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91" name="Google Shape;191;p4"/>
          <p:cNvSpPr/>
          <p:nvPr/>
        </p:nvSpPr>
        <p:spPr>
          <a:xfrm>
            <a:off x="1527720" y="1428908"/>
            <a:ext cx="86533" cy="0"/>
          </a:xfrm>
          <a:custGeom>
            <a:avLst/>
            <a:gdLst/>
            <a:ahLst/>
            <a:cxnLst/>
            <a:rect l="l" t="t" r="r" b="b"/>
            <a:pathLst>
              <a:path w="101600" h="120000" extrusionOk="0">
                <a:moveTo>
                  <a:pt x="0" y="0"/>
                </a:moveTo>
                <a:lnTo>
                  <a:pt x="101345" y="0"/>
                </a:lnTo>
              </a:path>
            </a:pathLst>
          </a:custGeom>
          <a:noFill/>
          <a:ln w="25125" cap="flat" cmpd="sng">
            <a:solidFill>
              <a:srgbClr val="60CE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92" name="Google Shape;192;p4"/>
          <p:cNvSpPr txBox="1"/>
          <p:nvPr/>
        </p:nvSpPr>
        <p:spPr>
          <a:xfrm>
            <a:off x="5808091" y="2625301"/>
            <a:ext cx="1047594" cy="139141"/>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US" sz="800" b="1">
                <a:solidFill>
                  <a:srgbClr val="00007F"/>
                </a:solidFill>
                <a:latin typeface="Verdana"/>
                <a:ea typeface="Verdana"/>
                <a:cs typeface="Verdana"/>
                <a:sym typeface="Verdana"/>
              </a:rPr>
              <a:t>IEEE C37.94</a:t>
            </a:r>
            <a:endParaRPr sz="800" b="1">
              <a:solidFill>
                <a:schemeClr val="lt1"/>
              </a:solidFill>
              <a:latin typeface="Verdana"/>
              <a:ea typeface="Verdana"/>
              <a:cs typeface="Verdana"/>
              <a:sym typeface="Verdana"/>
            </a:endParaRPr>
          </a:p>
        </p:txBody>
      </p:sp>
      <p:sp>
        <p:nvSpPr>
          <p:cNvPr id="193" name="Google Shape;193;p4"/>
          <p:cNvSpPr txBox="1"/>
          <p:nvPr/>
        </p:nvSpPr>
        <p:spPr>
          <a:xfrm>
            <a:off x="7291055" y="2163890"/>
            <a:ext cx="134128" cy="119905"/>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700">
                <a:solidFill>
                  <a:srgbClr val="00007F"/>
                </a:solidFill>
                <a:latin typeface="Verdana"/>
                <a:ea typeface="Verdana"/>
                <a:cs typeface="Verdana"/>
                <a:sym typeface="Verdana"/>
              </a:rPr>
              <a:t>VT</a:t>
            </a:r>
            <a:endParaRPr sz="700">
              <a:solidFill>
                <a:schemeClr val="lt1"/>
              </a:solidFill>
              <a:latin typeface="Verdana"/>
              <a:ea typeface="Verdana"/>
              <a:cs typeface="Verdana"/>
              <a:sym typeface="Verdana"/>
            </a:endParaRPr>
          </a:p>
        </p:txBody>
      </p:sp>
      <p:sp>
        <p:nvSpPr>
          <p:cNvPr id="194" name="Google Shape;194;p4"/>
          <p:cNvSpPr txBox="1"/>
          <p:nvPr/>
        </p:nvSpPr>
        <p:spPr>
          <a:xfrm>
            <a:off x="6983429" y="2163890"/>
            <a:ext cx="135208" cy="119905"/>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700">
                <a:solidFill>
                  <a:srgbClr val="00007F"/>
                </a:solidFill>
                <a:latin typeface="Verdana"/>
                <a:ea typeface="Verdana"/>
                <a:cs typeface="Verdana"/>
                <a:sym typeface="Verdana"/>
              </a:rPr>
              <a:t>CT</a:t>
            </a:r>
            <a:endParaRPr sz="700">
              <a:solidFill>
                <a:schemeClr val="lt1"/>
              </a:solidFill>
              <a:latin typeface="Verdana"/>
              <a:ea typeface="Verdana"/>
              <a:cs typeface="Verdana"/>
              <a:sym typeface="Verdana"/>
            </a:endParaRPr>
          </a:p>
        </p:txBody>
      </p:sp>
      <p:sp>
        <p:nvSpPr>
          <p:cNvPr id="195" name="Google Shape;195;p4"/>
          <p:cNvSpPr txBox="1"/>
          <p:nvPr/>
        </p:nvSpPr>
        <p:spPr>
          <a:xfrm>
            <a:off x="6464878" y="2163890"/>
            <a:ext cx="141698" cy="119905"/>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700">
                <a:solidFill>
                  <a:srgbClr val="00007F"/>
                </a:solidFill>
                <a:latin typeface="Verdana"/>
                <a:ea typeface="Verdana"/>
                <a:cs typeface="Verdana"/>
                <a:sym typeface="Verdana"/>
              </a:rPr>
              <a:t>CB</a:t>
            </a:r>
            <a:endParaRPr sz="700">
              <a:solidFill>
                <a:schemeClr val="lt1"/>
              </a:solidFill>
              <a:latin typeface="Verdana"/>
              <a:ea typeface="Verdana"/>
              <a:cs typeface="Verdana"/>
              <a:sym typeface="Verdana"/>
            </a:endParaRPr>
          </a:p>
        </p:txBody>
      </p:sp>
      <p:sp>
        <p:nvSpPr>
          <p:cNvPr id="196" name="Google Shape;196;p4"/>
          <p:cNvSpPr/>
          <p:nvPr/>
        </p:nvSpPr>
        <p:spPr>
          <a:xfrm>
            <a:off x="5526209" y="2616483"/>
            <a:ext cx="5408" cy="2754"/>
          </a:xfrm>
          <a:custGeom>
            <a:avLst/>
            <a:gdLst/>
            <a:ahLst/>
            <a:cxnLst/>
            <a:rect l="l" t="t" r="r" b="b"/>
            <a:pathLst>
              <a:path w="6350" h="3175" extrusionOk="0">
                <a:moveTo>
                  <a:pt x="0" y="3047"/>
                </a:moveTo>
                <a:lnTo>
                  <a:pt x="6095" y="3047"/>
                </a:lnTo>
                <a:lnTo>
                  <a:pt x="6095"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97" name="Google Shape;197;p4"/>
          <p:cNvSpPr/>
          <p:nvPr/>
        </p:nvSpPr>
        <p:spPr>
          <a:xfrm>
            <a:off x="5523614" y="2759930"/>
            <a:ext cx="5408" cy="2754"/>
          </a:xfrm>
          <a:custGeom>
            <a:avLst/>
            <a:gdLst/>
            <a:ahLst/>
            <a:cxnLst/>
            <a:rect l="l" t="t" r="r" b="b"/>
            <a:pathLst>
              <a:path w="6350" h="3175" extrusionOk="0">
                <a:moveTo>
                  <a:pt x="0" y="3047"/>
                </a:moveTo>
                <a:lnTo>
                  <a:pt x="6095" y="3047"/>
                </a:lnTo>
                <a:lnTo>
                  <a:pt x="6095"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98" name="Google Shape;198;p4"/>
          <p:cNvSpPr/>
          <p:nvPr/>
        </p:nvSpPr>
        <p:spPr>
          <a:xfrm>
            <a:off x="5527508" y="2619127"/>
            <a:ext cx="0" cy="141024"/>
          </a:xfrm>
          <a:custGeom>
            <a:avLst/>
            <a:gdLst/>
            <a:ahLst/>
            <a:cxnLst/>
            <a:rect l="l" t="t" r="r" b="b"/>
            <a:pathLst>
              <a:path w="120000" h="162560" extrusionOk="0">
                <a:moveTo>
                  <a:pt x="0" y="0"/>
                </a:moveTo>
                <a:lnTo>
                  <a:pt x="0" y="162305"/>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199" name="Google Shape;199;p4"/>
          <p:cNvSpPr/>
          <p:nvPr/>
        </p:nvSpPr>
        <p:spPr>
          <a:xfrm>
            <a:off x="5502197" y="2621771"/>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00" name="Google Shape;200;p4"/>
          <p:cNvSpPr/>
          <p:nvPr/>
        </p:nvSpPr>
        <p:spPr>
          <a:xfrm>
            <a:off x="5498952" y="2761252"/>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01" name="Google Shape;201;p4"/>
          <p:cNvSpPr/>
          <p:nvPr/>
        </p:nvSpPr>
        <p:spPr>
          <a:xfrm>
            <a:off x="5503169" y="2624415"/>
            <a:ext cx="0" cy="137168"/>
          </a:xfrm>
          <a:custGeom>
            <a:avLst/>
            <a:gdLst/>
            <a:ahLst/>
            <a:cxnLst/>
            <a:rect l="l" t="t" r="r" b="b"/>
            <a:pathLst>
              <a:path w="120000" h="158114" extrusionOk="0">
                <a:moveTo>
                  <a:pt x="0" y="0"/>
                </a:moveTo>
                <a:lnTo>
                  <a:pt x="0" y="157734"/>
                </a:lnTo>
              </a:path>
            </a:pathLst>
          </a:custGeom>
          <a:noFill/>
          <a:ln w="99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02" name="Google Shape;202;p4"/>
          <p:cNvSpPr/>
          <p:nvPr/>
        </p:nvSpPr>
        <p:spPr>
          <a:xfrm>
            <a:off x="5477535" y="2620449"/>
            <a:ext cx="5408" cy="2754"/>
          </a:xfrm>
          <a:custGeom>
            <a:avLst/>
            <a:gdLst/>
            <a:ahLst/>
            <a:cxnLst/>
            <a:rect l="l" t="t" r="r" b="b"/>
            <a:pathLst>
              <a:path w="6350" h="3175" extrusionOk="0">
                <a:moveTo>
                  <a:pt x="0" y="3047"/>
                </a:moveTo>
                <a:lnTo>
                  <a:pt x="6095" y="3047"/>
                </a:lnTo>
                <a:lnTo>
                  <a:pt x="6095"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03" name="Google Shape;203;p4"/>
          <p:cNvSpPr/>
          <p:nvPr/>
        </p:nvSpPr>
        <p:spPr>
          <a:xfrm>
            <a:off x="5474939" y="2765219"/>
            <a:ext cx="5408" cy="2754"/>
          </a:xfrm>
          <a:custGeom>
            <a:avLst/>
            <a:gdLst/>
            <a:ahLst/>
            <a:cxnLst/>
            <a:rect l="l" t="t" r="r" b="b"/>
            <a:pathLst>
              <a:path w="6350" h="3175" extrusionOk="0">
                <a:moveTo>
                  <a:pt x="0" y="3047"/>
                </a:moveTo>
                <a:lnTo>
                  <a:pt x="6095" y="3047"/>
                </a:lnTo>
                <a:lnTo>
                  <a:pt x="6095"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04" name="Google Shape;204;p4"/>
          <p:cNvSpPr/>
          <p:nvPr/>
        </p:nvSpPr>
        <p:spPr>
          <a:xfrm>
            <a:off x="5478832" y="2623093"/>
            <a:ext cx="0" cy="142126"/>
          </a:xfrm>
          <a:custGeom>
            <a:avLst/>
            <a:gdLst/>
            <a:ahLst/>
            <a:cxnLst/>
            <a:rect l="l" t="t" r="r" b="b"/>
            <a:pathLst>
              <a:path w="120000" h="163830" extrusionOk="0">
                <a:moveTo>
                  <a:pt x="0" y="0"/>
                </a:moveTo>
                <a:lnTo>
                  <a:pt x="0" y="163829"/>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05" name="Google Shape;205;p4"/>
          <p:cNvSpPr/>
          <p:nvPr/>
        </p:nvSpPr>
        <p:spPr>
          <a:xfrm>
            <a:off x="1631560" y="2666722"/>
            <a:ext cx="71390" cy="71393"/>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06" name="Google Shape;206;p4"/>
          <p:cNvSpPr/>
          <p:nvPr/>
        </p:nvSpPr>
        <p:spPr>
          <a:xfrm>
            <a:off x="1568606" y="2147138"/>
            <a:ext cx="95187" cy="566299"/>
          </a:xfrm>
          <a:custGeom>
            <a:avLst/>
            <a:gdLst/>
            <a:ahLst/>
            <a:cxnLst/>
            <a:rect l="l" t="t" r="r" b="b"/>
            <a:pathLst>
              <a:path w="111760" h="652780" extrusionOk="0">
                <a:moveTo>
                  <a:pt x="28956" y="634746"/>
                </a:moveTo>
                <a:lnTo>
                  <a:pt x="11430" y="634746"/>
                </a:lnTo>
                <a:lnTo>
                  <a:pt x="12954" y="637794"/>
                </a:lnTo>
                <a:lnTo>
                  <a:pt x="15240" y="640080"/>
                </a:lnTo>
                <a:lnTo>
                  <a:pt x="17526" y="641604"/>
                </a:lnTo>
                <a:lnTo>
                  <a:pt x="16764" y="641604"/>
                </a:lnTo>
                <a:lnTo>
                  <a:pt x="22098" y="645414"/>
                </a:lnTo>
                <a:lnTo>
                  <a:pt x="22860" y="646176"/>
                </a:lnTo>
                <a:lnTo>
                  <a:pt x="28956" y="649224"/>
                </a:lnTo>
                <a:lnTo>
                  <a:pt x="31242" y="649986"/>
                </a:lnTo>
                <a:lnTo>
                  <a:pt x="38862" y="651510"/>
                </a:lnTo>
                <a:lnTo>
                  <a:pt x="46482" y="652272"/>
                </a:lnTo>
                <a:lnTo>
                  <a:pt x="57912" y="652272"/>
                </a:lnTo>
                <a:lnTo>
                  <a:pt x="67818" y="650748"/>
                </a:lnTo>
                <a:lnTo>
                  <a:pt x="79248" y="648462"/>
                </a:lnTo>
                <a:lnTo>
                  <a:pt x="77634" y="639318"/>
                </a:lnTo>
                <a:lnTo>
                  <a:pt x="48006" y="639318"/>
                </a:lnTo>
                <a:lnTo>
                  <a:pt x="40386" y="638556"/>
                </a:lnTo>
                <a:lnTo>
                  <a:pt x="41148" y="638556"/>
                </a:lnTo>
                <a:lnTo>
                  <a:pt x="37338" y="637794"/>
                </a:lnTo>
                <a:lnTo>
                  <a:pt x="35052" y="637794"/>
                </a:lnTo>
                <a:lnTo>
                  <a:pt x="28956" y="634746"/>
                </a:lnTo>
                <a:close/>
              </a:path>
              <a:path w="111760" h="652780" extrusionOk="0">
                <a:moveTo>
                  <a:pt x="76962" y="635508"/>
                </a:moveTo>
                <a:lnTo>
                  <a:pt x="65532" y="637794"/>
                </a:lnTo>
                <a:lnTo>
                  <a:pt x="55626" y="639318"/>
                </a:lnTo>
                <a:lnTo>
                  <a:pt x="77634" y="639318"/>
                </a:lnTo>
                <a:lnTo>
                  <a:pt x="76962" y="635508"/>
                </a:lnTo>
                <a:close/>
              </a:path>
              <a:path w="111760" h="652780" extrusionOk="0">
                <a:moveTo>
                  <a:pt x="33528" y="637032"/>
                </a:moveTo>
                <a:lnTo>
                  <a:pt x="35052" y="637794"/>
                </a:lnTo>
                <a:lnTo>
                  <a:pt x="37338" y="637794"/>
                </a:lnTo>
                <a:lnTo>
                  <a:pt x="33528" y="637032"/>
                </a:lnTo>
                <a:close/>
              </a:path>
              <a:path w="111760" h="652780" extrusionOk="0">
                <a:moveTo>
                  <a:pt x="86868" y="240030"/>
                </a:moveTo>
                <a:lnTo>
                  <a:pt x="79248" y="272796"/>
                </a:lnTo>
                <a:lnTo>
                  <a:pt x="71628" y="306324"/>
                </a:lnTo>
                <a:lnTo>
                  <a:pt x="62484" y="339090"/>
                </a:lnTo>
                <a:lnTo>
                  <a:pt x="25908" y="463296"/>
                </a:lnTo>
                <a:lnTo>
                  <a:pt x="18288" y="492252"/>
                </a:lnTo>
                <a:lnTo>
                  <a:pt x="11430" y="518922"/>
                </a:lnTo>
                <a:lnTo>
                  <a:pt x="5334" y="543306"/>
                </a:lnTo>
                <a:lnTo>
                  <a:pt x="5334" y="544068"/>
                </a:lnTo>
                <a:lnTo>
                  <a:pt x="2286" y="566928"/>
                </a:lnTo>
                <a:lnTo>
                  <a:pt x="762" y="577596"/>
                </a:lnTo>
                <a:lnTo>
                  <a:pt x="703" y="579120"/>
                </a:lnTo>
                <a:lnTo>
                  <a:pt x="0" y="588264"/>
                </a:lnTo>
                <a:lnTo>
                  <a:pt x="0" y="598170"/>
                </a:lnTo>
                <a:lnTo>
                  <a:pt x="762" y="606552"/>
                </a:lnTo>
                <a:lnTo>
                  <a:pt x="762" y="607314"/>
                </a:lnTo>
                <a:lnTo>
                  <a:pt x="2286" y="614934"/>
                </a:lnTo>
                <a:lnTo>
                  <a:pt x="2286" y="615696"/>
                </a:lnTo>
                <a:lnTo>
                  <a:pt x="4572" y="622554"/>
                </a:lnTo>
                <a:lnTo>
                  <a:pt x="6858" y="628650"/>
                </a:lnTo>
                <a:lnTo>
                  <a:pt x="7620" y="630174"/>
                </a:lnTo>
                <a:lnTo>
                  <a:pt x="11430" y="635508"/>
                </a:lnTo>
                <a:lnTo>
                  <a:pt x="11430" y="634746"/>
                </a:lnTo>
                <a:lnTo>
                  <a:pt x="29718" y="634746"/>
                </a:lnTo>
                <a:lnTo>
                  <a:pt x="25450" y="631698"/>
                </a:lnTo>
                <a:lnTo>
                  <a:pt x="24384" y="631698"/>
                </a:lnTo>
                <a:lnTo>
                  <a:pt x="22098" y="629412"/>
                </a:lnTo>
                <a:lnTo>
                  <a:pt x="23241" y="629412"/>
                </a:lnTo>
                <a:lnTo>
                  <a:pt x="22860" y="628650"/>
                </a:lnTo>
                <a:lnTo>
                  <a:pt x="22098" y="627888"/>
                </a:lnTo>
                <a:lnTo>
                  <a:pt x="19376" y="624078"/>
                </a:lnTo>
                <a:lnTo>
                  <a:pt x="19050" y="624078"/>
                </a:lnTo>
                <a:lnTo>
                  <a:pt x="18288" y="622554"/>
                </a:lnTo>
                <a:lnTo>
                  <a:pt x="18478" y="622554"/>
                </a:lnTo>
                <a:lnTo>
                  <a:pt x="17049" y="618744"/>
                </a:lnTo>
                <a:lnTo>
                  <a:pt x="16764" y="618744"/>
                </a:lnTo>
                <a:lnTo>
                  <a:pt x="14478" y="611886"/>
                </a:lnTo>
                <a:lnTo>
                  <a:pt x="15087" y="611886"/>
                </a:lnTo>
                <a:lnTo>
                  <a:pt x="13716" y="605028"/>
                </a:lnTo>
                <a:lnTo>
                  <a:pt x="13023" y="597408"/>
                </a:lnTo>
                <a:lnTo>
                  <a:pt x="13012" y="588264"/>
                </a:lnTo>
                <a:lnTo>
                  <a:pt x="13716" y="579120"/>
                </a:lnTo>
                <a:lnTo>
                  <a:pt x="15240" y="568452"/>
                </a:lnTo>
                <a:lnTo>
                  <a:pt x="18186" y="546354"/>
                </a:lnTo>
                <a:lnTo>
                  <a:pt x="17526" y="546354"/>
                </a:lnTo>
                <a:lnTo>
                  <a:pt x="23622" y="521970"/>
                </a:lnTo>
                <a:lnTo>
                  <a:pt x="30480" y="495300"/>
                </a:lnTo>
                <a:lnTo>
                  <a:pt x="38100" y="466344"/>
                </a:lnTo>
                <a:lnTo>
                  <a:pt x="38324" y="466344"/>
                </a:lnTo>
                <a:lnTo>
                  <a:pt x="74676" y="342900"/>
                </a:lnTo>
                <a:lnTo>
                  <a:pt x="83820" y="310134"/>
                </a:lnTo>
                <a:lnTo>
                  <a:pt x="84582" y="309372"/>
                </a:lnTo>
                <a:lnTo>
                  <a:pt x="92202" y="275844"/>
                </a:lnTo>
                <a:lnTo>
                  <a:pt x="99822" y="243078"/>
                </a:lnTo>
                <a:lnTo>
                  <a:pt x="100203" y="240792"/>
                </a:lnTo>
                <a:lnTo>
                  <a:pt x="86868" y="240792"/>
                </a:lnTo>
                <a:lnTo>
                  <a:pt x="86868" y="240030"/>
                </a:lnTo>
                <a:close/>
              </a:path>
              <a:path w="111760" h="652780" extrusionOk="0">
                <a:moveTo>
                  <a:pt x="22098" y="629412"/>
                </a:moveTo>
                <a:lnTo>
                  <a:pt x="24384" y="631698"/>
                </a:lnTo>
                <a:lnTo>
                  <a:pt x="23812" y="630555"/>
                </a:lnTo>
                <a:lnTo>
                  <a:pt x="22098" y="629412"/>
                </a:lnTo>
                <a:close/>
              </a:path>
              <a:path w="111760" h="652780" extrusionOk="0">
                <a:moveTo>
                  <a:pt x="23812" y="630555"/>
                </a:moveTo>
                <a:lnTo>
                  <a:pt x="24384" y="631698"/>
                </a:lnTo>
                <a:lnTo>
                  <a:pt x="25450" y="631698"/>
                </a:lnTo>
                <a:lnTo>
                  <a:pt x="24384" y="630936"/>
                </a:lnTo>
                <a:lnTo>
                  <a:pt x="23812" y="630555"/>
                </a:lnTo>
                <a:close/>
              </a:path>
              <a:path w="111760" h="652780" extrusionOk="0">
                <a:moveTo>
                  <a:pt x="23241" y="629412"/>
                </a:moveTo>
                <a:lnTo>
                  <a:pt x="22098" y="629412"/>
                </a:lnTo>
                <a:lnTo>
                  <a:pt x="23812" y="630555"/>
                </a:lnTo>
                <a:lnTo>
                  <a:pt x="23241" y="629412"/>
                </a:lnTo>
                <a:close/>
              </a:path>
              <a:path w="111760" h="652780" extrusionOk="0">
                <a:moveTo>
                  <a:pt x="18288" y="622554"/>
                </a:moveTo>
                <a:lnTo>
                  <a:pt x="19050" y="624078"/>
                </a:lnTo>
                <a:lnTo>
                  <a:pt x="18689" y="623115"/>
                </a:lnTo>
                <a:lnTo>
                  <a:pt x="18288" y="622554"/>
                </a:lnTo>
                <a:close/>
              </a:path>
              <a:path w="111760" h="652780" extrusionOk="0">
                <a:moveTo>
                  <a:pt x="18689" y="623115"/>
                </a:moveTo>
                <a:lnTo>
                  <a:pt x="19050" y="624078"/>
                </a:lnTo>
                <a:lnTo>
                  <a:pt x="19376" y="624078"/>
                </a:lnTo>
                <a:lnTo>
                  <a:pt x="18689" y="623115"/>
                </a:lnTo>
                <a:close/>
              </a:path>
              <a:path w="111760" h="652780" extrusionOk="0">
                <a:moveTo>
                  <a:pt x="18478" y="622554"/>
                </a:moveTo>
                <a:lnTo>
                  <a:pt x="18288" y="622554"/>
                </a:lnTo>
                <a:lnTo>
                  <a:pt x="18689" y="623115"/>
                </a:lnTo>
                <a:lnTo>
                  <a:pt x="18478" y="622554"/>
                </a:lnTo>
                <a:close/>
              </a:path>
              <a:path w="111760" h="652780" extrusionOk="0">
                <a:moveTo>
                  <a:pt x="16764" y="617982"/>
                </a:moveTo>
                <a:lnTo>
                  <a:pt x="16764" y="618744"/>
                </a:lnTo>
                <a:lnTo>
                  <a:pt x="17049" y="618744"/>
                </a:lnTo>
                <a:lnTo>
                  <a:pt x="16764" y="617982"/>
                </a:lnTo>
                <a:close/>
              </a:path>
              <a:path w="111760" h="652780" extrusionOk="0">
                <a:moveTo>
                  <a:pt x="15087" y="611886"/>
                </a:moveTo>
                <a:lnTo>
                  <a:pt x="14478" y="611886"/>
                </a:lnTo>
                <a:lnTo>
                  <a:pt x="15240" y="612648"/>
                </a:lnTo>
                <a:lnTo>
                  <a:pt x="15087" y="611886"/>
                </a:lnTo>
                <a:close/>
              </a:path>
              <a:path w="111760" h="652780" extrusionOk="0">
                <a:moveTo>
                  <a:pt x="12954" y="596646"/>
                </a:moveTo>
                <a:lnTo>
                  <a:pt x="12954" y="597408"/>
                </a:lnTo>
                <a:lnTo>
                  <a:pt x="12954" y="596646"/>
                </a:lnTo>
                <a:close/>
              </a:path>
              <a:path w="111760" h="652780" extrusionOk="0">
                <a:moveTo>
                  <a:pt x="13012" y="588264"/>
                </a:moveTo>
                <a:lnTo>
                  <a:pt x="12954" y="589026"/>
                </a:lnTo>
                <a:lnTo>
                  <a:pt x="13012" y="588264"/>
                </a:lnTo>
                <a:close/>
              </a:path>
              <a:path w="111760" h="652780" extrusionOk="0">
                <a:moveTo>
                  <a:pt x="18288" y="545592"/>
                </a:moveTo>
                <a:lnTo>
                  <a:pt x="17526" y="546354"/>
                </a:lnTo>
                <a:lnTo>
                  <a:pt x="18186" y="546354"/>
                </a:lnTo>
                <a:lnTo>
                  <a:pt x="18288" y="545592"/>
                </a:lnTo>
                <a:close/>
              </a:path>
              <a:path w="111760" h="652780" extrusionOk="0">
                <a:moveTo>
                  <a:pt x="38324" y="466344"/>
                </a:moveTo>
                <a:lnTo>
                  <a:pt x="38100" y="466344"/>
                </a:lnTo>
                <a:lnTo>
                  <a:pt x="38100" y="467106"/>
                </a:lnTo>
                <a:lnTo>
                  <a:pt x="38324" y="466344"/>
                </a:lnTo>
                <a:close/>
              </a:path>
              <a:path w="111760" h="652780" extrusionOk="0">
                <a:moveTo>
                  <a:pt x="111252" y="131826"/>
                </a:moveTo>
                <a:lnTo>
                  <a:pt x="98298" y="131826"/>
                </a:lnTo>
                <a:lnTo>
                  <a:pt x="98298" y="132588"/>
                </a:lnTo>
                <a:lnTo>
                  <a:pt x="97536" y="147066"/>
                </a:lnTo>
                <a:lnTo>
                  <a:pt x="97536" y="162306"/>
                </a:lnTo>
                <a:lnTo>
                  <a:pt x="96012" y="176784"/>
                </a:lnTo>
                <a:lnTo>
                  <a:pt x="94488" y="192786"/>
                </a:lnTo>
                <a:lnTo>
                  <a:pt x="92202" y="208788"/>
                </a:lnTo>
                <a:lnTo>
                  <a:pt x="86868" y="240792"/>
                </a:lnTo>
                <a:lnTo>
                  <a:pt x="100203" y="240792"/>
                </a:lnTo>
                <a:lnTo>
                  <a:pt x="105156" y="211074"/>
                </a:lnTo>
                <a:lnTo>
                  <a:pt x="105156" y="210312"/>
                </a:lnTo>
                <a:lnTo>
                  <a:pt x="107442" y="194310"/>
                </a:lnTo>
                <a:lnTo>
                  <a:pt x="108966" y="178308"/>
                </a:lnTo>
                <a:lnTo>
                  <a:pt x="110490" y="163068"/>
                </a:lnTo>
                <a:lnTo>
                  <a:pt x="110528" y="147066"/>
                </a:lnTo>
                <a:lnTo>
                  <a:pt x="111252" y="132588"/>
                </a:lnTo>
                <a:lnTo>
                  <a:pt x="111252" y="131826"/>
                </a:lnTo>
                <a:close/>
              </a:path>
              <a:path w="111760" h="652780" extrusionOk="0">
                <a:moveTo>
                  <a:pt x="97536" y="161544"/>
                </a:moveTo>
                <a:lnTo>
                  <a:pt x="97459" y="162306"/>
                </a:lnTo>
                <a:lnTo>
                  <a:pt x="97536" y="161544"/>
                </a:lnTo>
                <a:close/>
              </a:path>
              <a:path w="111760" h="652780" extrusionOk="0">
                <a:moveTo>
                  <a:pt x="110528" y="147066"/>
                </a:moveTo>
                <a:lnTo>
                  <a:pt x="110490" y="147828"/>
                </a:lnTo>
                <a:lnTo>
                  <a:pt x="110528" y="147066"/>
                </a:lnTo>
                <a:close/>
              </a:path>
              <a:path w="111760" h="652780" extrusionOk="0">
                <a:moveTo>
                  <a:pt x="98278" y="132216"/>
                </a:moveTo>
                <a:lnTo>
                  <a:pt x="98259" y="132588"/>
                </a:lnTo>
                <a:lnTo>
                  <a:pt x="98278" y="132216"/>
                </a:lnTo>
                <a:close/>
              </a:path>
              <a:path w="111760" h="652780" extrusionOk="0">
                <a:moveTo>
                  <a:pt x="107611" y="89916"/>
                </a:moveTo>
                <a:lnTo>
                  <a:pt x="94488" y="89916"/>
                </a:lnTo>
                <a:lnTo>
                  <a:pt x="96012" y="103632"/>
                </a:lnTo>
                <a:lnTo>
                  <a:pt x="97536" y="118110"/>
                </a:lnTo>
                <a:lnTo>
                  <a:pt x="98278" y="132216"/>
                </a:lnTo>
                <a:lnTo>
                  <a:pt x="98298" y="131826"/>
                </a:lnTo>
                <a:lnTo>
                  <a:pt x="111252" y="131826"/>
                </a:lnTo>
                <a:lnTo>
                  <a:pt x="110530" y="118110"/>
                </a:lnTo>
                <a:lnTo>
                  <a:pt x="110490" y="116586"/>
                </a:lnTo>
                <a:lnTo>
                  <a:pt x="108966" y="102107"/>
                </a:lnTo>
                <a:lnTo>
                  <a:pt x="107611" y="89916"/>
                </a:lnTo>
                <a:close/>
              </a:path>
              <a:path w="111760" h="652780" extrusionOk="0">
                <a:moveTo>
                  <a:pt x="102063" y="64007"/>
                </a:moveTo>
                <a:lnTo>
                  <a:pt x="88392" y="64007"/>
                </a:lnTo>
                <a:lnTo>
                  <a:pt x="91440" y="76962"/>
                </a:lnTo>
                <a:lnTo>
                  <a:pt x="94488" y="90678"/>
                </a:lnTo>
                <a:lnTo>
                  <a:pt x="94488" y="89916"/>
                </a:lnTo>
                <a:lnTo>
                  <a:pt x="107611" y="89916"/>
                </a:lnTo>
                <a:lnTo>
                  <a:pt x="107442" y="88392"/>
                </a:lnTo>
                <a:lnTo>
                  <a:pt x="107442" y="87630"/>
                </a:lnTo>
                <a:lnTo>
                  <a:pt x="104394" y="73914"/>
                </a:lnTo>
                <a:lnTo>
                  <a:pt x="102063" y="64007"/>
                </a:lnTo>
                <a:close/>
              </a:path>
              <a:path w="111760" h="652780" extrusionOk="0">
                <a:moveTo>
                  <a:pt x="79248" y="39624"/>
                </a:moveTo>
                <a:lnTo>
                  <a:pt x="83820" y="51816"/>
                </a:lnTo>
                <a:lnTo>
                  <a:pt x="88392" y="64770"/>
                </a:lnTo>
                <a:lnTo>
                  <a:pt x="88392" y="64007"/>
                </a:lnTo>
                <a:lnTo>
                  <a:pt x="102063" y="64007"/>
                </a:lnTo>
                <a:lnTo>
                  <a:pt x="101346" y="60960"/>
                </a:lnTo>
                <a:lnTo>
                  <a:pt x="100584" y="60198"/>
                </a:lnTo>
                <a:lnTo>
                  <a:pt x="96012" y="47243"/>
                </a:lnTo>
                <a:lnTo>
                  <a:pt x="93440" y="40386"/>
                </a:lnTo>
                <a:lnTo>
                  <a:pt x="80010" y="40386"/>
                </a:lnTo>
                <a:lnTo>
                  <a:pt x="79248" y="39624"/>
                </a:lnTo>
                <a:close/>
              </a:path>
              <a:path w="111760" h="652780" extrusionOk="0">
                <a:moveTo>
                  <a:pt x="88595" y="28956"/>
                </a:moveTo>
                <a:lnTo>
                  <a:pt x="73914" y="28956"/>
                </a:lnTo>
                <a:lnTo>
                  <a:pt x="80010" y="40386"/>
                </a:lnTo>
                <a:lnTo>
                  <a:pt x="93440" y="40386"/>
                </a:lnTo>
                <a:lnTo>
                  <a:pt x="91440" y="35052"/>
                </a:lnTo>
                <a:lnTo>
                  <a:pt x="91440" y="34290"/>
                </a:lnTo>
                <a:lnTo>
                  <a:pt x="88595" y="28956"/>
                </a:lnTo>
                <a:close/>
              </a:path>
              <a:path w="111760" h="652780" extrusionOk="0">
                <a:moveTo>
                  <a:pt x="59436" y="8382"/>
                </a:moveTo>
                <a:lnTo>
                  <a:pt x="67056" y="19050"/>
                </a:lnTo>
                <a:lnTo>
                  <a:pt x="73914" y="29718"/>
                </a:lnTo>
                <a:lnTo>
                  <a:pt x="73914" y="28956"/>
                </a:lnTo>
                <a:lnTo>
                  <a:pt x="88595" y="28956"/>
                </a:lnTo>
                <a:lnTo>
                  <a:pt x="85344" y="22860"/>
                </a:lnTo>
                <a:lnTo>
                  <a:pt x="84582" y="22860"/>
                </a:lnTo>
                <a:lnTo>
                  <a:pt x="77724" y="12192"/>
                </a:lnTo>
                <a:lnTo>
                  <a:pt x="77724" y="11430"/>
                </a:lnTo>
                <a:lnTo>
                  <a:pt x="76091" y="9143"/>
                </a:lnTo>
                <a:lnTo>
                  <a:pt x="60198" y="9143"/>
                </a:lnTo>
                <a:lnTo>
                  <a:pt x="59436" y="8382"/>
                </a:lnTo>
                <a:close/>
              </a:path>
              <a:path w="111760" h="652780" extrusionOk="0">
                <a:moveTo>
                  <a:pt x="69342" y="0"/>
                </a:moveTo>
                <a:lnTo>
                  <a:pt x="60198" y="9143"/>
                </a:lnTo>
                <a:lnTo>
                  <a:pt x="76091" y="9143"/>
                </a:lnTo>
                <a:lnTo>
                  <a:pt x="70104" y="762"/>
                </a:lnTo>
                <a:lnTo>
                  <a:pt x="69342" y="0"/>
                </a:lnTo>
                <a:close/>
              </a:path>
            </a:pathLst>
          </a:custGeom>
          <a:solidFill>
            <a:srgbClr val="00136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07" name="Google Shape;207;p4"/>
          <p:cNvSpPr/>
          <p:nvPr/>
        </p:nvSpPr>
        <p:spPr>
          <a:xfrm>
            <a:off x="1519931" y="2092932"/>
            <a:ext cx="107734" cy="62138"/>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08" name="Google Shape;208;p4"/>
          <p:cNvSpPr/>
          <p:nvPr/>
        </p:nvSpPr>
        <p:spPr>
          <a:xfrm>
            <a:off x="1734750" y="1663250"/>
            <a:ext cx="9194" cy="12669"/>
          </a:xfrm>
          <a:custGeom>
            <a:avLst/>
            <a:gdLst/>
            <a:ahLst/>
            <a:cxnLst/>
            <a:rect l="l" t="t" r="r" b="b"/>
            <a:pathLst>
              <a:path w="10794" h="14605" extrusionOk="0">
                <a:moveTo>
                  <a:pt x="6096" y="0"/>
                </a:moveTo>
                <a:lnTo>
                  <a:pt x="0" y="2285"/>
                </a:lnTo>
                <a:lnTo>
                  <a:pt x="4572" y="14477"/>
                </a:lnTo>
                <a:lnTo>
                  <a:pt x="10668" y="12191"/>
                </a:lnTo>
                <a:lnTo>
                  <a:pt x="6096" y="0"/>
                </a:lnTo>
                <a:close/>
              </a:path>
            </a:pathLst>
          </a:custGeom>
          <a:solidFill>
            <a:srgbClr val="0000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09" name="Google Shape;209;p4"/>
          <p:cNvSpPr/>
          <p:nvPr/>
        </p:nvSpPr>
        <p:spPr>
          <a:xfrm>
            <a:off x="1502409" y="1665233"/>
            <a:ext cx="236344" cy="40765"/>
          </a:xfrm>
          <a:custGeom>
            <a:avLst/>
            <a:gdLst/>
            <a:ahLst/>
            <a:cxnLst/>
            <a:rect l="l" t="t" r="r" b="b"/>
            <a:pathLst>
              <a:path w="277494" h="46990" extrusionOk="0">
                <a:moveTo>
                  <a:pt x="4572" y="11429"/>
                </a:moveTo>
                <a:lnTo>
                  <a:pt x="0" y="23621"/>
                </a:lnTo>
                <a:lnTo>
                  <a:pt x="762" y="23621"/>
                </a:lnTo>
                <a:lnTo>
                  <a:pt x="22098" y="30479"/>
                </a:lnTo>
                <a:lnTo>
                  <a:pt x="42672" y="35813"/>
                </a:lnTo>
                <a:lnTo>
                  <a:pt x="42672" y="36575"/>
                </a:lnTo>
                <a:lnTo>
                  <a:pt x="62484" y="41147"/>
                </a:lnTo>
                <a:lnTo>
                  <a:pt x="63246" y="41147"/>
                </a:lnTo>
                <a:lnTo>
                  <a:pt x="82296" y="44195"/>
                </a:lnTo>
                <a:lnTo>
                  <a:pt x="83058" y="44195"/>
                </a:lnTo>
                <a:lnTo>
                  <a:pt x="102108" y="45719"/>
                </a:lnTo>
                <a:lnTo>
                  <a:pt x="120396" y="46481"/>
                </a:lnTo>
                <a:lnTo>
                  <a:pt x="139446" y="46481"/>
                </a:lnTo>
                <a:lnTo>
                  <a:pt x="157734" y="44957"/>
                </a:lnTo>
                <a:lnTo>
                  <a:pt x="158496" y="44957"/>
                </a:lnTo>
                <a:lnTo>
                  <a:pt x="176784" y="41909"/>
                </a:lnTo>
                <a:lnTo>
                  <a:pt x="195834" y="38099"/>
                </a:lnTo>
                <a:lnTo>
                  <a:pt x="214884" y="33527"/>
                </a:lnTo>
                <a:lnTo>
                  <a:pt x="121158" y="33527"/>
                </a:lnTo>
                <a:lnTo>
                  <a:pt x="102870" y="32765"/>
                </a:lnTo>
                <a:lnTo>
                  <a:pt x="83820" y="31241"/>
                </a:lnTo>
                <a:lnTo>
                  <a:pt x="84582" y="31241"/>
                </a:lnTo>
                <a:lnTo>
                  <a:pt x="65532" y="28193"/>
                </a:lnTo>
                <a:lnTo>
                  <a:pt x="45720" y="23621"/>
                </a:lnTo>
                <a:lnTo>
                  <a:pt x="25146" y="18287"/>
                </a:lnTo>
                <a:lnTo>
                  <a:pt x="25908" y="18287"/>
                </a:lnTo>
                <a:lnTo>
                  <a:pt x="4572" y="11429"/>
                </a:lnTo>
                <a:close/>
              </a:path>
              <a:path w="277494" h="46990" extrusionOk="0">
                <a:moveTo>
                  <a:pt x="272796" y="0"/>
                </a:moveTo>
                <a:lnTo>
                  <a:pt x="251460" y="8381"/>
                </a:lnTo>
                <a:lnTo>
                  <a:pt x="252222" y="8381"/>
                </a:lnTo>
                <a:lnTo>
                  <a:pt x="231648" y="14477"/>
                </a:lnTo>
                <a:lnTo>
                  <a:pt x="211836" y="20573"/>
                </a:lnTo>
                <a:lnTo>
                  <a:pt x="192786" y="25145"/>
                </a:lnTo>
                <a:lnTo>
                  <a:pt x="193548" y="25145"/>
                </a:lnTo>
                <a:lnTo>
                  <a:pt x="174498" y="28955"/>
                </a:lnTo>
                <a:lnTo>
                  <a:pt x="156210" y="32003"/>
                </a:lnTo>
                <a:lnTo>
                  <a:pt x="156972" y="32003"/>
                </a:lnTo>
                <a:lnTo>
                  <a:pt x="138684" y="33527"/>
                </a:lnTo>
                <a:lnTo>
                  <a:pt x="214884" y="33527"/>
                </a:lnTo>
                <a:lnTo>
                  <a:pt x="215646" y="32765"/>
                </a:lnTo>
                <a:lnTo>
                  <a:pt x="235458" y="26669"/>
                </a:lnTo>
                <a:lnTo>
                  <a:pt x="256032" y="20573"/>
                </a:lnTo>
                <a:lnTo>
                  <a:pt x="277368" y="12191"/>
                </a:lnTo>
                <a:lnTo>
                  <a:pt x="272796" y="0"/>
                </a:lnTo>
                <a:close/>
              </a:path>
            </a:pathLst>
          </a:custGeom>
          <a:solidFill>
            <a:srgbClr val="0000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10" name="Google Shape;210;p4"/>
          <p:cNvSpPr/>
          <p:nvPr/>
        </p:nvSpPr>
        <p:spPr>
          <a:xfrm>
            <a:off x="1483587" y="1668538"/>
            <a:ext cx="22715" cy="17628"/>
          </a:xfrm>
          <a:custGeom>
            <a:avLst/>
            <a:gdLst/>
            <a:ahLst/>
            <a:cxnLst/>
            <a:rect l="l" t="t" r="r" b="b"/>
            <a:pathLst>
              <a:path w="26669" h="20319" extrusionOk="0">
                <a:moveTo>
                  <a:pt x="4572" y="0"/>
                </a:moveTo>
                <a:lnTo>
                  <a:pt x="0" y="12192"/>
                </a:lnTo>
                <a:lnTo>
                  <a:pt x="22098" y="19812"/>
                </a:lnTo>
                <a:lnTo>
                  <a:pt x="26670" y="7620"/>
                </a:lnTo>
                <a:lnTo>
                  <a:pt x="4572" y="0"/>
                </a:lnTo>
                <a:close/>
              </a:path>
            </a:pathLst>
          </a:custGeom>
          <a:solidFill>
            <a:srgbClr val="0000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11" name="Google Shape;211;p4"/>
          <p:cNvSpPr/>
          <p:nvPr/>
        </p:nvSpPr>
        <p:spPr>
          <a:xfrm>
            <a:off x="1458277" y="1658623"/>
            <a:ext cx="9194" cy="12669"/>
          </a:xfrm>
          <a:custGeom>
            <a:avLst/>
            <a:gdLst/>
            <a:ahLst/>
            <a:cxnLst/>
            <a:rect l="l" t="t" r="r" b="b"/>
            <a:pathLst>
              <a:path w="10794" h="14605" extrusionOk="0">
                <a:moveTo>
                  <a:pt x="4571" y="0"/>
                </a:moveTo>
                <a:lnTo>
                  <a:pt x="0" y="12191"/>
                </a:lnTo>
                <a:lnTo>
                  <a:pt x="6095" y="14477"/>
                </a:lnTo>
                <a:lnTo>
                  <a:pt x="10667" y="2285"/>
                </a:lnTo>
                <a:lnTo>
                  <a:pt x="4571" y="0"/>
                </a:lnTo>
                <a:close/>
              </a:path>
            </a:pathLst>
          </a:custGeom>
          <a:solidFill>
            <a:srgbClr val="0000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12" name="Google Shape;212;p4"/>
          <p:cNvSpPr/>
          <p:nvPr/>
        </p:nvSpPr>
        <p:spPr>
          <a:xfrm>
            <a:off x="1463468" y="1660606"/>
            <a:ext cx="24338" cy="18730"/>
          </a:xfrm>
          <a:custGeom>
            <a:avLst/>
            <a:gdLst/>
            <a:ahLst/>
            <a:cxnLst/>
            <a:rect l="l" t="t" r="r" b="b"/>
            <a:pathLst>
              <a:path w="28575" h="21590" extrusionOk="0">
                <a:moveTo>
                  <a:pt x="4572" y="0"/>
                </a:moveTo>
                <a:lnTo>
                  <a:pt x="0" y="12192"/>
                </a:lnTo>
                <a:lnTo>
                  <a:pt x="23622" y="21336"/>
                </a:lnTo>
                <a:lnTo>
                  <a:pt x="28194" y="9144"/>
                </a:lnTo>
                <a:lnTo>
                  <a:pt x="4572" y="0"/>
                </a:lnTo>
                <a:close/>
              </a:path>
            </a:pathLst>
          </a:custGeom>
          <a:solidFill>
            <a:srgbClr val="0000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13" name="Google Shape;213;p4"/>
          <p:cNvSpPr/>
          <p:nvPr/>
        </p:nvSpPr>
        <p:spPr>
          <a:xfrm>
            <a:off x="2084561" y="1624909"/>
            <a:ext cx="9735" cy="12669"/>
          </a:xfrm>
          <a:custGeom>
            <a:avLst/>
            <a:gdLst/>
            <a:ahLst/>
            <a:cxnLst/>
            <a:rect l="l" t="t" r="r" b="b"/>
            <a:pathLst>
              <a:path w="11430" h="14605" extrusionOk="0">
                <a:moveTo>
                  <a:pt x="5333" y="0"/>
                </a:moveTo>
                <a:lnTo>
                  <a:pt x="0" y="3047"/>
                </a:lnTo>
                <a:lnTo>
                  <a:pt x="6095" y="14477"/>
                </a:lnTo>
                <a:lnTo>
                  <a:pt x="11429" y="11429"/>
                </a:lnTo>
                <a:lnTo>
                  <a:pt x="5333" y="0"/>
                </a:lnTo>
                <a:close/>
              </a:path>
            </a:pathLst>
          </a:custGeom>
          <a:solidFill>
            <a:srgbClr val="0000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14" name="Google Shape;214;p4"/>
          <p:cNvSpPr/>
          <p:nvPr/>
        </p:nvSpPr>
        <p:spPr>
          <a:xfrm>
            <a:off x="1823664" y="1627553"/>
            <a:ext cx="266090" cy="69410"/>
          </a:xfrm>
          <a:custGeom>
            <a:avLst/>
            <a:gdLst/>
            <a:ahLst/>
            <a:cxnLst/>
            <a:rect l="l" t="t" r="r" b="b"/>
            <a:pathLst>
              <a:path w="312419" h="80009" extrusionOk="0">
                <a:moveTo>
                  <a:pt x="134111" y="79247"/>
                </a:moveTo>
                <a:lnTo>
                  <a:pt x="83057" y="79247"/>
                </a:lnTo>
                <a:lnTo>
                  <a:pt x="93725" y="80009"/>
                </a:lnTo>
                <a:lnTo>
                  <a:pt x="124205" y="80009"/>
                </a:lnTo>
                <a:lnTo>
                  <a:pt x="134111" y="79247"/>
                </a:lnTo>
                <a:close/>
              </a:path>
              <a:path w="312419" h="80009" extrusionOk="0">
                <a:moveTo>
                  <a:pt x="4571" y="48005"/>
                </a:moveTo>
                <a:lnTo>
                  <a:pt x="0" y="60197"/>
                </a:lnTo>
                <a:lnTo>
                  <a:pt x="761" y="60197"/>
                </a:lnTo>
                <a:lnTo>
                  <a:pt x="25907" y="67817"/>
                </a:lnTo>
                <a:lnTo>
                  <a:pt x="25907" y="68579"/>
                </a:lnTo>
                <a:lnTo>
                  <a:pt x="48767" y="73913"/>
                </a:lnTo>
                <a:lnTo>
                  <a:pt x="49529" y="73913"/>
                </a:lnTo>
                <a:lnTo>
                  <a:pt x="60959" y="76199"/>
                </a:lnTo>
                <a:lnTo>
                  <a:pt x="82295" y="79247"/>
                </a:lnTo>
                <a:lnTo>
                  <a:pt x="134873" y="79247"/>
                </a:lnTo>
                <a:lnTo>
                  <a:pt x="154685" y="76199"/>
                </a:lnTo>
                <a:lnTo>
                  <a:pt x="174497" y="71627"/>
                </a:lnTo>
                <a:lnTo>
                  <a:pt x="175259" y="70865"/>
                </a:lnTo>
                <a:lnTo>
                  <a:pt x="186266" y="67055"/>
                </a:lnTo>
                <a:lnTo>
                  <a:pt x="94487" y="67055"/>
                </a:lnTo>
                <a:lnTo>
                  <a:pt x="83819" y="66293"/>
                </a:lnTo>
                <a:lnTo>
                  <a:pt x="62483" y="63245"/>
                </a:lnTo>
                <a:lnTo>
                  <a:pt x="63245" y="63245"/>
                </a:lnTo>
                <a:lnTo>
                  <a:pt x="51815" y="60959"/>
                </a:lnTo>
                <a:lnTo>
                  <a:pt x="28955" y="55625"/>
                </a:lnTo>
                <a:lnTo>
                  <a:pt x="29717" y="55625"/>
                </a:lnTo>
                <a:lnTo>
                  <a:pt x="4571" y="48005"/>
                </a:lnTo>
                <a:close/>
              </a:path>
              <a:path w="312419" h="80009" extrusionOk="0">
                <a:moveTo>
                  <a:pt x="233171" y="35051"/>
                </a:moveTo>
                <a:lnTo>
                  <a:pt x="211073" y="44195"/>
                </a:lnTo>
                <a:lnTo>
                  <a:pt x="190499" y="51815"/>
                </a:lnTo>
                <a:lnTo>
                  <a:pt x="170687" y="58673"/>
                </a:lnTo>
                <a:lnTo>
                  <a:pt x="171449" y="58673"/>
                </a:lnTo>
                <a:lnTo>
                  <a:pt x="151637" y="63245"/>
                </a:lnTo>
                <a:lnTo>
                  <a:pt x="152399" y="63245"/>
                </a:lnTo>
                <a:lnTo>
                  <a:pt x="132587" y="66293"/>
                </a:lnTo>
                <a:lnTo>
                  <a:pt x="133349" y="66293"/>
                </a:lnTo>
                <a:lnTo>
                  <a:pt x="123443" y="67055"/>
                </a:lnTo>
                <a:lnTo>
                  <a:pt x="186266" y="67055"/>
                </a:lnTo>
                <a:lnTo>
                  <a:pt x="195071" y="64007"/>
                </a:lnTo>
                <a:lnTo>
                  <a:pt x="215645" y="56387"/>
                </a:lnTo>
                <a:lnTo>
                  <a:pt x="237743" y="47243"/>
                </a:lnTo>
                <a:lnTo>
                  <a:pt x="238505" y="47243"/>
                </a:lnTo>
                <a:lnTo>
                  <a:pt x="262991" y="35813"/>
                </a:lnTo>
                <a:lnTo>
                  <a:pt x="233171" y="35813"/>
                </a:lnTo>
                <a:lnTo>
                  <a:pt x="233171" y="35051"/>
                </a:lnTo>
                <a:close/>
              </a:path>
              <a:path w="312419" h="80009" extrusionOk="0">
                <a:moveTo>
                  <a:pt x="306323" y="0"/>
                </a:moveTo>
                <a:lnTo>
                  <a:pt x="279653" y="13715"/>
                </a:lnTo>
                <a:lnTo>
                  <a:pt x="280415" y="13715"/>
                </a:lnTo>
                <a:lnTo>
                  <a:pt x="233171" y="35813"/>
                </a:lnTo>
                <a:lnTo>
                  <a:pt x="262991" y="35813"/>
                </a:lnTo>
                <a:lnTo>
                  <a:pt x="285749" y="25145"/>
                </a:lnTo>
                <a:lnTo>
                  <a:pt x="312419" y="11429"/>
                </a:lnTo>
                <a:lnTo>
                  <a:pt x="306323" y="0"/>
                </a:lnTo>
                <a:close/>
              </a:path>
            </a:pathLst>
          </a:custGeom>
          <a:solidFill>
            <a:srgbClr val="0000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15" name="Google Shape;215;p4"/>
          <p:cNvSpPr/>
          <p:nvPr/>
        </p:nvSpPr>
        <p:spPr>
          <a:xfrm>
            <a:off x="1801598" y="1661267"/>
            <a:ext cx="25960" cy="18730"/>
          </a:xfrm>
          <a:custGeom>
            <a:avLst/>
            <a:gdLst/>
            <a:ahLst/>
            <a:cxnLst/>
            <a:rect l="l" t="t" r="r" b="b"/>
            <a:pathLst>
              <a:path w="30480" h="21590" extrusionOk="0">
                <a:moveTo>
                  <a:pt x="4571" y="0"/>
                </a:moveTo>
                <a:lnTo>
                  <a:pt x="0" y="12192"/>
                </a:lnTo>
                <a:lnTo>
                  <a:pt x="25907" y="21336"/>
                </a:lnTo>
                <a:lnTo>
                  <a:pt x="30479" y="9144"/>
                </a:lnTo>
                <a:lnTo>
                  <a:pt x="4571" y="0"/>
                </a:lnTo>
                <a:close/>
              </a:path>
            </a:pathLst>
          </a:custGeom>
          <a:solidFill>
            <a:srgbClr val="0000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16" name="Google Shape;216;p4"/>
          <p:cNvSpPr/>
          <p:nvPr/>
        </p:nvSpPr>
        <p:spPr>
          <a:xfrm>
            <a:off x="1771743" y="1649368"/>
            <a:ext cx="9194" cy="12669"/>
          </a:xfrm>
          <a:custGeom>
            <a:avLst/>
            <a:gdLst/>
            <a:ahLst/>
            <a:cxnLst/>
            <a:rect l="l" t="t" r="r" b="b"/>
            <a:pathLst>
              <a:path w="10794" h="14605" extrusionOk="0">
                <a:moveTo>
                  <a:pt x="4571" y="0"/>
                </a:moveTo>
                <a:lnTo>
                  <a:pt x="0" y="12191"/>
                </a:lnTo>
                <a:lnTo>
                  <a:pt x="6095" y="14477"/>
                </a:lnTo>
                <a:lnTo>
                  <a:pt x="10667" y="2285"/>
                </a:lnTo>
                <a:lnTo>
                  <a:pt x="4571" y="0"/>
                </a:lnTo>
                <a:close/>
              </a:path>
            </a:pathLst>
          </a:custGeom>
          <a:solidFill>
            <a:srgbClr val="0000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17" name="Google Shape;217;p4"/>
          <p:cNvSpPr/>
          <p:nvPr/>
        </p:nvSpPr>
        <p:spPr>
          <a:xfrm>
            <a:off x="1776935" y="1651351"/>
            <a:ext cx="28664" cy="20933"/>
          </a:xfrm>
          <a:custGeom>
            <a:avLst/>
            <a:gdLst/>
            <a:ahLst/>
            <a:cxnLst/>
            <a:rect l="l" t="t" r="r" b="b"/>
            <a:pathLst>
              <a:path w="33655" h="24130" extrusionOk="0">
                <a:moveTo>
                  <a:pt x="4572" y="0"/>
                </a:moveTo>
                <a:lnTo>
                  <a:pt x="0" y="12192"/>
                </a:lnTo>
                <a:lnTo>
                  <a:pt x="28956" y="23622"/>
                </a:lnTo>
                <a:lnTo>
                  <a:pt x="33528" y="11430"/>
                </a:lnTo>
                <a:lnTo>
                  <a:pt x="4572" y="0"/>
                </a:lnTo>
                <a:close/>
              </a:path>
            </a:pathLst>
          </a:custGeom>
          <a:solidFill>
            <a:srgbClr val="0000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18" name="Google Shape;218;p4"/>
          <p:cNvSpPr/>
          <p:nvPr/>
        </p:nvSpPr>
        <p:spPr>
          <a:xfrm>
            <a:off x="177800" y="1320826"/>
            <a:ext cx="944944" cy="791937"/>
          </a:xfrm>
          <a:prstGeom prst="rect">
            <a:avLst/>
          </a:prstGeom>
          <a:blipFill rotWithShape="1">
            <a:blip r:embed="rId1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219" name="Google Shape;219;p4"/>
          <p:cNvSpPr txBox="1"/>
          <p:nvPr/>
        </p:nvSpPr>
        <p:spPr>
          <a:xfrm>
            <a:off x="1447460" y="2866586"/>
            <a:ext cx="216333" cy="338554"/>
          </a:xfrm>
          <a:prstGeom prst="rect">
            <a:avLst/>
          </a:prstGeom>
          <a:noFill/>
          <a:ln>
            <a:noFill/>
          </a:ln>
        </p:spPr>
        <p:txBody>
          <a:bodyPr spcFirstLastPara="1" wrap="square" lIns="0" tIns="15225" rIns="0" bIns="0" anchor="t" anchorCtr="0">
            <a:spAutoFit/>
          </a:bodyPr>
          <a:lstStyle/>
          <a:p>
            <a:pPr marL="12700" marR="0" lvl="0" indent="0" algn="l" rtl="0">
              <a:lnSpc>
                <a:spcPct val="100000"/>
              </a:lnSpc>
              <a:spcBef>
                <a:spcPts val="0"/>
              </a:spcBef>
              <a:spcAft>
                <a:spcPts val="0"/>
              </a:spcAft>
              <a:buNone/>
            </a:pPr>
            <a:r>
              <a:rPr lang="en-US" sz="1050">
                <a:solidFill>
                  <a:schemeClr val="lt1"/>
                </a:solidFill>
                <a:latin typeface="Arial"/>
                <a:ea typeface="Arial"/>
                <a:cs typeface="Arial"/>
                <a:sym typeface="Arial"/>
              </a:rPr>
              <a:t>IED</a:t>
            </a:r>
            <a:endParaRPr sz="1050">
              <a:solidFill>
                <a:schemeClr val="lt1"/>
              </a:solidFill>
              <a:latin typeface="Arial"/>
              <a:ea typeface="Arial"/>
              <a:cs typeface="Arial"/>
              <a:sym typeface="Arial"/>
            </a:endParaRPr>
          </a:p>
        </p:txBody>
      </p:sp>
      <p:sp>
        <p:nvSpPr>
          <p:cNvPr id="220" name="Google Shape;220;p4"/>
          <p:cNvSpPr/>
          <p:nvPr/>
        </p:nvSpPr>
        <p:spPr>
          <a:xfrm>
            <a:off x="2935401" y="2742743"/>
            <a:ext cx="14062" cy="14323"/>
          </a:xfrm>
          <a:custGeom>
            <a:avLst/>
            <a:gdLst/>
            <a:ahLst/>
            <a:cxnLst/>
            <a:rect l="l" t="t" r="r" b="b"/>
            <a:pathLst>
              <a:path w="16510" h="16510" extrusionOk="0">
                <a:moveTo>
                  <a:pt x="10667" y="762"/>
                </a:moveTo>
                <a:lnTo>
                  <a:pt x="4571" y="762"/>
                </a:lnTo>
                <a:lnTo>
                  <a:pt x="3047" y="1524"/>
                </a:lnTo>
                <a:lnTo>
                  <a:pt x="2285" y="2286"/>
                </a:lnTo>
                <a:lnTo>
                  <a:pt x="0" y="6858"/>
                </a:lnTo>
                <a:lnTo>
                  <a:pt x="0" y="9906"/>
                </a:lnTo>
                <a:lnTo>
                  <a:pt x="761" y="11430"/>
                </a:lnTo>
                <a:lnTo>
                  <a:pt x="761" y="12954"/>
                </a:lnTo>
                <a:lnTo>
                  <a:pt x="2285" y="13716"/>
                </a:lnTo>
                <a:lnTo>
                  <a:pt x="3047" y="14478"/>
                </a:lnTo>
                <a:lnTo>
                  <a:pt x="6095" y="16002"/>
                </a:lnTo>
                <a:lnTo>
                  <a:pt x="9143" y="16002"/>
                </a:lnTo>
                <a:lnTo>
                  <a:pt x="12191" y="14478"/>
                </a:lnTo>
                <a:lnTo>
                  <a:pt x="12953" y="13716"/>
                </a:lnTo>
                <a:lnTo>
                  <a:pt x="14477" y="12954"/>
                </a:lnTo>
                <a:lnTo>
                  <a:pt x="15239" y="11430"/>
                </a:lnTo>
                <a:lnTo>
                  <a:pt x="15239" y="9906"/>
                </a:lnTo>
                <a:lnTo>
                  <a:pt x="16001" y="8382"/>
                </a:lnTo>
                <a:lnTo>
                  <a:pt x="15239" y="6858"/>
                </a:lnTo>
                <a:lnTo>
                  <a:pt x="15239" y="5334"/>
                </a:lnTo>
                <a:lnTo>
                  <a:pt x="14477" y="3810"/>
                </a:lnTo>
                <a:lnTo>
                  <a:pt x="12191" y="1524"/>
                </a:lnTo>
                <a:lnTo>
                  <a:pt x="10667" y="762"/>
                </a:lnTo>
                <a:close/>
              </a:path>
              <a:path w="16510" h="16510" extrusionOk="0">
                <a:moveTo>
                  <a:pt x="7619" y="0"/>
                </a:moveTo>
                <a:lnTo>
                  <a:pt x="6095" y="762"/>
                </a:lnTo>
                <a:lnTo>
                  <a:pt x="9143" y="762"/>
                </a:lnTo>
                <a:lnTo>
                  <a:pt x="7619" y="0"/>
                </a:lnTo>
                <a:close/>
              </a:path>
            </a:pathLst>
          </a:custGeom>
          <a:solidFill>
            <a:srgbClr val="4691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21" name="Google Shape;221;p4"/>
          <p:cNvSpPr/>
          <p:nvPr/>
        </p:nvSpPr>
        <p:spPr>
          <a:xfrm>
            <a:off x="2941890" y="2721589"/>
            <a:ext cx="48675" cy="57842"/>
          </a:xfrm>
          <a:custGeom>
            <a:avLst/>
            <a:gdLst/>
            <a:ahLst/>
            <a:cxnLst/>
            <a:rect l="l" t="t" r="r" b="b"/>
            <a:pathLst>
              <a:path w="57150" h="66675" extrusionOk="0">
                <a:moveTo>
                  <a:pt x="31958" y="33090"/>
                </a:moveTo>
                <a:lnTo>
                  <a:pt x="3048" y="49529"/>
                </a:lnTo>
                <a:lnTo>
                  <a:pt x="0" y="54863"/>
                </a:lnTo>
                <a:lnTo>
                  <a:pt x="0" y="66293"/>
                </a:lnTo>
                <a:lnTo>
                  <a:pt x="9144" y="60959"/>
                </a:lnTo>
                <a:lnTo>
                  <a:pt x="48006" y="38861"/>
                </a:lnTo>
                <a:lnTo>
                  <a:pt x="41910" y="38861"/>
                </a:lnTo>
                <a:lnTo>
                  <a:pt x="31958" y="33090"/>
                </a:lnTo>
                <a:close/>
              </a:path>
              <a:path w="57150" h="66675" extrusionOk="0">
                <a:moveTo>
                  <a:pt x="41910" y="27431"/>
                </a:moveTo>
                <a:lnTo>
                  <a:pt x="31958" y="33090"/>
                </a:lnTo>
                <a:lnTo>
                  <a:pt x="41910" y="38861"/>
                </a:lnTo>
                <a:lnTo>
                  <a:pt x="48006" y="38861"/>
                </a:lnTo>
                <a:lnTo>
                  <a:pt x="41910" y="27431"/>
                </a:lnTo>
                <a:close/>
              </a:path>
              <a:path w="57150" h="66675" extrusionOk="0">
                <a:moveTo>
                  <a:pt x="48006" y="27431"/>
                </a:moveTo>
                <a:lnTo>
                  <a:pt x="41910" y="27431"/>
                </a:lnTo>
                <a:lnTo>
                  <a:pt x="48006" y="38861"/>
                </a:lnTo>
                <a:lnTo>
                  <a:pt x="57150" y="33527"/>
                </a:lnTo>
                <a:lnTo>
                  <a:pt x="48006" y="27431"/>
                </a:lnTo>
                <a:close/>
              </a:path>
              <a:path w="57150" h="66675" extrusionOk="0">
                <a:moveTo>
                  <a:pt x="762" y="0"/>
                </a:moveTo>
                <a:lnTo>
                  <a:pt x="735" y="11429"/>
                </a:lnTo>
                <a:lnTo>
                  <a:pt x="0" y="32765"/>
                </a:lnTo>
                <a:lnTo>
                  <a:pt x="12954" y="33527"/>
                </a:lnTo>
                <a:lnTo>
                  <a:pt x="13341" y="22292"/>
                </a:lnTo>
                <a:lnTo>
                  <a:pt x="3810" y="16763"/>
                </a:lnTo>
                <a:lnTo>
                  <a:pt x="9906" y="5333"/>
                </a:lnTo>
                <a:lnTo>
                  <a:pt x="762" y="0"/>
                </a:lnTo>
                <a:close/>
              </a:path>
              <a:path w="57150" h="66675" extrusionOk="0">
                <a:moveTo>
                  <a:pt x="9906" y="5333"/>
                </a:moveTo>
                <a:lnTo>
                  <a:pt x="13716" y="11429"/>
                </a:lnTo>
                <a:lnTo>
                  <a:pt x="13341" y="22292"/>
                </a:lnTo>
                <a:lnTo>
                  <a:pt x="31958" y="33090"/>
                </a:lnTo>
                <a:lnTo>
                  <a:pt x="41910" y="27431"/>
                </a:lnTo>
                <a:lnTo>
                  <a:pt x="48006" y="27431"/>
                </a:lnTo>
                <a:lnTo>
                  <a:pt x="9906" y="5333"/>
                </a:lnTo>
                <a:close/>
              </a:path>
              <a:path w="57150" h="66675" extrusionOk="0">
                <a:moveTo>
                  <a:pt x="9906" y="5333"/>
                </a:moveTo>
                <a:lnTo>
                  <a:pt x="3810" y="16763"/>
                </a:lnTo>
                <a:lnTo>
                  <a:pt x="13341" y="22292"/>
                </a:lnTo>
                <a:lnTo>
                  <a:pt x="13716" y="11429"/>
                </a:lnTo>
                <a:lnTo>
                  <a:pt x="9906" y="5333"/>
                </a:lnTo>
                <a:close/>
              </a:path>
            </a:pathLst>
          </a:custGeom>
          <a:solidFill>
            <a:srgbClr val="4691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22" name="Google Shape;222;p4"/>
          <p:cNvSpPr/>
          <p:nvPr/>
        </p:nvSpPr>
        <p:spPr>
          <a:xfrm>
            <a:off x="2941890" y="2750015"/>
            <a:ext cx="11358" cy="19281"/>
          </a:xfrm>
          <a:custGeom>
            <a:avLst/>
            <a:gdLst/>
            <a:ahLst/>
            <a:cxnLst/>
            <a:rect l="l" t="t" r="r" b="b"/>
            <a:pathLst>
              <a:path w="13335" h="22225" extrusionOk="0">
                <a:moveTo>
                  <a:pt x="0" y="22098"/>
                </a:moveTo>
                <a:lnTo>
                  <a:pt x="12953" y="22098"/>
                </a:lnTo>
                <a:lnTo>
                  <a:pt x="12953" y="0"/>
                </a:lnTo>
                <a:lnTo>
                  <a:pt x="0" y="0"/>
                </a:lnTo>
                <a:lnTo>
                  <a:pt x="0" y="22098"/>
                </a:lnTo>
                <a:close/>
              </a:path>
            </a:pathLst>
          </a:custGeom>
          <a:solidFill>
            <a:srgbClr val="4691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23" name="Google Shape;223;p4"/>
          <p:cNvSpPr/>
          <p:nvPr/>
        </p:nvSpPr>
        <p:spPr>
          <a:xfrm>
            <a:off x="2947083" y="2730844"/>
            <a:ext cx="33532" cy="38561"/>
          </a:xfrm>
          <a:custGeom>
            <a:avLst/>
            <a:gdLst/>
            <a:ahLst/>
            <a:cxnLst/>
            <a:rect l="l" t="t" r="r" b="b"/>
            <a:pathLst>
              <a:path w="39370" h="44450" extrusionOk="0">
                <a:moveTo>
                  <a:pt x="762" y="0"/>
                </a:moveTo>
                <a:lnTo>
                  <a:pt x="0" y="22098"/>
                </a:lnTo>
                <a:lnTo>
                  <a:pt x="0" y="44196"/>
                </a:lnTo>
                <a:lnTo>
                  <a:pt x="38862" y="22098"/>
                </a:lnTo>
                <a:lnTo>
                  <a:pt x="762" y="0"/>
                </a:lnTo>
                <a:close/>
              </a:path>
            </a:pathLst>
          </a:custGeom>
          <a:solidFill>
            <a:srgbClr val="4691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24" name="Google Shape;224;p4"/>
          <p:cNvSpPr/>
          <p:nvPr/>
        </p:nvSpPr>
        <p:spPr>
          <a:xfrm>
            <a:off x="2181262" y="2739438"/>
            <a:ext cx="12980" cy="14323"/>
          </a:xfrm>
          <a:custGeom>
            <a:avLst/>
            <a:gdLst/>
            <a:ahLst/>
            <a:cxnLst/>
            <a:rect l="l" t="t" r="r" b="b"/>
            <a:pathLst>
              <a:path w="15239" h="16510" extrusionOk="0">
                <a:moveTo>
                  <a:pt x="10668" y="762"/>
                </a:moveTo>
                <a:lnTo>
                  <a:pt x="4572" y="762"/>
                </a:lnTo>
                <a:lnTo>
                  <a:pt x="3048" y="1524"/>
                </a:lnTo>
                <a:lnTo>
                  <a:pt x="762" y="3810"/>
                </a:lnTo>
                <a:lnTo>
                  <a:pt x="0" y="5334"/>
                </a:lnTo>
                <a:lnTo>
                  <a:pt x="0" y="11430"/>
                </a:lnTo>
                <a:lnTo>
                  <a:pt x="762" y="12954"/>
                </a:lnTo>
                <a:lnTo>
                  <a:pt x="2286" y="13716"/>
                </a:lnTo>
                <a:lnTo>
                  <a:pt x="3048" y="14478"/>
                </a:lnTo>
                <a:lnTo>
                  <a:pt x="6096" y="16002"/>
                </a:lnTo>
                <a:lnTo>
                  <a:pt x="9144" y="16002"/>
                </a:lnTo>
                <a:lnTo>
                  <a:pt x="12192" y="14478"/>
                </a:lnTo>
                <a:lnTo>
                  <a:pt x="12954" y="13716"/>
                </a:lnTo>
                <a:lnTo>
                  <a:pt x="14478" y="12954"/>
                </a:lnTo>
                <a:lnTo>
                  <a:pt x="15240" y="11430"/>
                </a:lnTo>
                <a:lnTo>
                  <a:pt x="15240" y="5334"/>
                </a:lnTo>
                <a:lnTo>
                  <a:pt x="14478" y="3810"/>
                </a:lnTo>
                <a:lnTo>
                  <a:pt x="12192" y="1524"/>
                </a:lnTo>
                <a:lnTo>
                  <a:pt x="10668" y="762"/>
                </a:lnTo>
                <a:close/>
              </a:path>
              <a:path w="15239" h="16510" extrusionOk="0">
                <a:moveTo>
                  <a:pt x="7620" y="0"/>
                </a:moveTo>
                <a:lnTo>
                  <a:pt x="6096" y="762"/>
                </a:lnTo>
                <a:lnTo>
                  <a:pt x="9144" y="762"/>
                </a:lnTo>
                <a:lnTo>
                  <a:pt x="7620" y="0"/>
                </a:lnTo>
                <a:close/>
              </a:path>
            </a:pathLst>
          </a:custGeom>
          <a:solidFill>
            <a:srgbClr val="4691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25" name="Google Shape;225;p4"/>
          <p:cNvSpPr/>
          <p:nvPr/>
        </p:nvSpPr>
        <p:spPr>
          <a:xfrm>
            <a:off x="2138429" y="2716301"/>
            <a:ext cx="49756" cy="58944"/>
          </a:xfrm>
          <a:custGeom>
            <a:avLst/>
            <a:gdLst/>
            <a:ahLst/>
            <a:cxnLst/>
            <a:rect l="l" t="t" r="r" b="b"/>
            <a:pathLst>
              <a:path w="58419" h="67944" extrusionOk="0">
                <a:moveTo>
                  <a:pt x="57912" y="35051"/>
                </a:moveTo>
                <a:lnTo>
                  <a:pt x="44958" y="35051"/>
                </a:lnTo>
                <a:lnTo>
                  <a:pt x="44958" y="45421"/>
                </a:lnTo>
                <a:lnTo>
                  <a:pt x="54864" y="51053"/>
                </a:lnTo>
                <a:lnTo>
                  <a:pt x="48768" y="62483"/>
                </a:lnTo>
                <a:lnTo>
                  <a:pt x="57912" y="67817"/>
                </a:lnTo>
                <a:lnTo>
                  <a:pt x="57912" y="35051"/>
                </a:lnTo>
                <a:close/>
              </a:path>
              <a:path w="58419" h="67944" extrusionOk="0">
                <a:moveTo>
                  <a:pt x="9144" y="28955"/>
                </a:moveTo>
                <a:lnTo>
                  <a:pt x="0" y="34289"/>
                </a:lnTo>
                <a:lnTo>
                  <a:pt x="9906" y="40385"/>
                </a:lnTo>
                <a:lnTo>
                  <a:pt x="48768" y="62483"/>
                </a:lnTo>
                <a:lnTo>
                  <a:pt x="44958" y="57149"/>
                </a:lnTo>
                <a:lnTo>
                  <a:pt x="44958" y="45421"/>
                </a:lnTo>
                <a:lnTo>
                  <a:pt x="36103" y="40385"/>
                </a:lnTo>
                <a:lnTo>
                  <a:pt x="16002" y="40385"/>
                </a:lnTo>
                <a:lnTo>
                  <a:pt x="9144" y="28955"/>
                </a:lnTo>
                <a:close/>
              </a:path>
              <a:path w="58419" h="67944" extrusionOk="0">
                <a:moveTo>
                  <a:pt x="44958" y="45421"/>
                </a:moveTo>
                <a:lnTo>
                  <a:pt x="44958" y="57149"/>
                </a:lnTo>
                <a:lnTo>
                  <a:pt x="48768" y="62483"/>
                </a:lnTo>
                <a:lnTo>
                  <a:pt x="54864" y="51053"/>
                </a:lnTo>
                <a:lnTo>
                  <a:pt x="44958" y="45421"/>
                </a:lnTo>
                <a:close/>
              </a:path>
              <a:path w="58419" h="67944" extrusionOk="0">
                <a:moveTo>
                  <a:pt x="57912" y="0"/>
                </a:moveTo>
                <a:lnTo>
                  <a:pt x="48006" y="6095"/>
                </a:lnTo>
                <a:lnTo>
                  <a:pt x="9144" y="28955"/>
                </a:lnTo>
                <a:lnTo>
                  <a:pt x="16002" y="40385"/>
                </a:lnTo>
                <a:lnTo>
                  <a:pt x="25882" y="34574"/>
                </a:lnTo>
                <a:lnTo>
                  <a:pt x="16002" y="28955"/>
                </a:lnTo>
                <a:lnTo>
                  <a:pt x="35433" y="28955"/>
                </a:lnTo>
                <a:lnTo>
                  <a:pt x="54864" y="17525"/>
                </a:lnTo>
                <a:lnTo>
                  <a:pt x="57912" y="12191"/>
                </a:lnTo>
                <a:lnTo>
                  <a:pt x="57912" y="0"/>
                </a:lnTo>
                <a:close/>
              </a:path>
              <a:path w="58419" h="67944" extrusionOk="0">
                <a:moveTo>
                  <a:pt x="25882" y="34574"/>
                </a:moveTo>
                <a:lnTo>
                  <a:pt x="16002" y="40385"/>
                </a:lnTo>
                <a:lnTo>
                  <a:pt x="36103" y="40385"/>
                </a:lnTo>
                <a:lnTo>
                  <a:pt x="25882" y="34574"/>
                </a:lnTo>
                <a:close/>
              </a:path>
              <a:path w="58419" h="67944" extrusionOk="0">
                <a:moveTo>
                  <a:pt x="35433" y="28955"/>
                </a:moveTo>
                <a:lnTo>
                  <a:pt x="16002" y="28955"/>
                </a:lnTo>
                <a:lnTo>
                  <a:pt x="25882" y="34574"/>
                </a:lnTo>
                <a:lnTo>
                  <a:pt x="35433" y="28955"/>
                </a:lnTo>
                <a:close/>
              </a:path>
            </a:pathLst>
          </a:custGeom>
          <a:solidFill>
            <a:srgbClr val="4691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26" name="Google Shape;226;p4"/>
          <p:cNvSpPr/>
          <p:nvPr/>
        </p:nvSpPr>
        <p:spPr>
          <a:xfrm>
            <a:off x="2176720" y="2726878"/>
            <a:ext cx="11358" cy="19831"/>
          </a:xfrm>
          <a:custGeom>
            <a:avLst/>
            <a:gdLst/>
            <a:ahLst/>
            <a:cxnLst/>
            <a:rect l="l" t="t" r="r" b="b"/>
            <a:pathLst>
              <a:path w="13335" h="22860" extrusionOk="0">
                <a:moveTo>
                  <a:pt x="0" y="22860"/>
                </a:moveTo>
                <a:lnTo>
                  <a:pt x="12954" y="22860"/>
                </a:lnTo>
                <a:lnTo>
                  <a:pt x="12954" y="0"/>
                </a:lnTo>
                <a:lnTo>
                  <a:pt x="0" y="0"/>
                </a:lnTo>
                <a:lnTo>
                  <a:pt x="0" y="22860"/>
                </a:lnTo>
                <a:close/>
              </a:path>
            </a:pathLst>
          </a:custGeom>
          <a:solidFill>
            <a:srgbClr val="4691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27" name="Google Shape;227;p4"/>
          <p:cNvSpPr/>
          <p:nvPr/>
        </p:nvSpPr>
        <p:spPr>
          <a:xfrm>
            <a:off x="2149461" y="2726878"/>
            <a:ext cx="33532" cy="39112"/>
          </a:xfrm>
          <a:custGeom>
            <a:avLst/>
            <a:gdLst/>
            <a:ahLst/>
            <a:cxnLst/>
            <a:rect l="l" t="t" r="r" b="b"/>
            <a:pathLst>
              <a:path w="39369" h="45085" extrusionOk="0">
                <a:moveTo>
                  <a:pt x="38862" y="0"/>
                </a:moveTo>
                <a:lnTo>
                  <a:pt x="0" y="22860"/>
                </a:lnTo>
                <a:lnTo>
                  <a:pt x="38862" y="44958"/>
                </a:lnTo>
                <a:lnTo>
                  <a:pt x="38862" y="0"/>
                </a:lnTo>
                <a:close/>
              </a:path>
            </a:pathLst>
          </a:custGeom>
          <a:solidFill>
            <a:srgbClr val="4691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28" name="Google Shape;228;p4"/>
          <p:cNvSpPr/>
          <p:nvPr/>
        </p:nvSpPr>
        <p:spPr>
          <a:xfrm>
            <a:off x="2941890" y="2743404"/>
            <a:ext cx="6490" cy="14323"/>
          </a:xfrm>
          <a:custGeom>
            <a:avLst/>
            <a:gdLst/>
            <a:ahLst/>
            <a:cxnLst/>
            <a:rect l="l" t="t" r="r" b="b"/>
            <a:pathLst>
              <a:path w="7620" h="16510" extrusionOk="0">
                <a:moveTo>
                  <a:pt x="0" y="16001"/>
                </a:moveTo>
                <a:lnTo>
                  <a:pt x="7619" y="16001"/>
                </a:lnTo>
                <a:lnTo>
                  <a:pt x="7619" y="0"/>
                </a:lnTo>
                <a:lnTo>
                  <a:pt x="0" y="0"/>
                </a:lnTo>
                <a:lnTo>
                  <a:pt x="0" y="16001"/>
                </a:lnTo>
                <a:close/>
              </a:path>
            </a:pathLst>
          </a:custGeom>
          <a:solidFill>
            <a:srgbClr val="4691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29" name="Google Shape;229;p4"/>
          <p:cNvSpPr/>
          <p:nvPr/>
        </p:nvSpPr>
        <p:spPr>
          <a:xfrm>
            <a:off x="2181262" y="2740099"/>
            <a:ext cx="6490" cy="14323"/>
          </a:xfrm>
          <a:custGeom>
            <a:avLst/>
            <a:gdLst/>
            <a:ahLst/>
            <a:cxnLst/>
            <a:rect l="l" t="t" r="r" b="b"/>
            <a:pathLst>
              <a:path w="7619" h="16510" extrusionOk="0">
                <a:moveTo>
                  <a:pt x="0" y="16001"/>
                </a:moveTo>
                <a:lnTo>
                  <a:pt x="7620" y="16001"/>
                </a:lnTo>
                <a:lnTo>
                  <a:pt x="7620" y="0"/>
                </a:lnTo>
                <a:lnTo>
                  <a:pt x="0" y="0"/>
                </a:lnTo>
                <a:lnTo>
                  <a:pt x="0" y="16001"/>
                </a:lnTo>
                <a:close/>
              </a:path>
            </a:pathLst>
          </a:custGeom>
          <a:solidFill>
            <a:srgbClr val="4691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30" name="Google Shape;230;p4"/>
          <p:cNvSpPr/>
          <p:nvPr/>
        </p:nvSpPr>
        <p:spPr>
          <a:xfrm>
            <a:off x="3381264" y="2732166"/>
            <a:ext cx="234722" cy="183992"/>
          </a:xfrm>
          <a:custGeom>
            <a:avLst/>
            <a:gdLst/>
            <a:ahLst/>
            <a:cxnLst/>
            <a:rect l="l" t="t" r="r" b="b"/>
            <a:pathLst>
              <a:path w="275589" h="212089" extrusionOk="0">
                <a:moveTo>
                  <a:pt x="135636" y="0"/>
                </a:moveTo>
                <a:lnTo>
                  <a:pt x="92202" y="0"/>
                </a:lnTo>
                <a:lnTo>
                  <a:pt x="59436" y="2285"/>
                </a:lnTo>
                <a:lnTo>
                  <a:pt x="18288" y="16001"/>
                </a:lnTo>
                <a:lnTo>
                  <a:pt x="2286" y="51053"/>
                </a:lnTo>
                <a:lnTo>
                  <a:pt x="0" y="77723"/>
                </a:lnTo>
                <a:lnTo>
                  <a:pt x="0" y="112775"/>
                </a:lnTo>
                <a:lnTo>
                  <a:pt x="1524" y="156209"/>
                </a:lnTo>
                <a:lnTo>
                  <a:pt x="12954" y="197357"/>
                </a:lnTo>
                <a:lnTo>
                  <a:pt x="35814" y="211835"/>
                </a:lnTo>
                <a:lnTo>
                  <a:pt x="46482" y="210311"/>
                </a:lnTo>
                <a:lnTo>
                  <a:pt x="89916" y="188213"/>
                </a:lnTo>
                <a:lnTo>
                  <a:pt x="129539" y="158495"/>
                </a:lnTo>
                <a:lnTo>
                  <a:pt x="179070" y="116585"/>
                </a:lnTo>
                <a:lnTo>
                  <a:pt x="223265" y="78485"/>
                </a:lnTo>
                <a:lnTo>
                  <a:pt x="254508" y="49529"/>
                </a:lnTo>
                <a:lnTo>
                  <a:pt x="275082" y="22097"/>
                </a:lnTo>
                <a:lnTo>
                  <a:pt x="275082" y="16001"/>
                </a:lnTo>
                <a:lnTo>
                  <a:pt x="271272" y="11429"/>
                </a:lnTo>
                <a:lnTo>
                  <a:pt x="263652" y="7619"/>
                </a:lnTo>
                <a:lnTo>
                  <a:pt x="236982" y="3809"/>
                </a:lnTo>
                <a:lnTo>
                  <a:pt x="135636" y="0"/>
                </a:lnTo>
                <a:close/>
              </a:path>
            </a:pathLst>
          </a:custGeom>
          <a:solidFill>
            <a:srgbClr val="F5F5F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31" name="Google Shape;231;p4"/>
          <p:cNvSpPr/>
          <p:nvPr/>
        </p:nvSpPr>
        <p:spPr>
          <a:xfrm>
            <a:off x="3379966" y="2730844"/>
            <a:ext cx="236885" cy="186746"/>
          </a:xfrm>
          <a:custGeom>
            <a:avLst/>
            <a:gdLst/>
            <a:ahLst/>
            <a:cxnLst/>
            <a:rect l="l" t="t" r="r" b="b"/>
            <a:pathLst>
              <a:path w="278129" h="215264" extrusionOk="0">
                <a:moveTo>
                  <a:pt x="137160" y="0"/>
                </a:moveTo>
                <a:lnTo>
                  <a:pt x="93726" y="0"/>
                </a:lnTo>
                <a:lnTo>
                  <a:pt x="60960" y="2285"/>
                </a:lnTo>
                <a:lnTo>
                  <a:pt x="36576" y="6857"/>
                </a:lnTo>
                <a:lnTo>
                  <a:pt x="35814" y="6857"/>
                </a:lnTo>
                <a:lnTo>
                  <a:pt x="26670" y="11430"/>
                </a:lnTo>
                <a:lnTo>
                  <a:pt x="26670" y="12192"/>
                </a:lnTo>
                <a:lnTo>
                  <a:pt x="19050" y="16764"/>
                </a:lnTo>
                <a:lnTo>
                  <a:pt x="13716" y="23622"/>
                </a:lnTo>
                <a:lnTo>
                  <a:pt x="9144" y="31242"/>
                </a:lnTo>
                <a:lnTo>
                  <a:pt x="8382" y="32003"/>
                </a:lnTo>
                <a:lnTo>
                  <a:pt x="2286" y="52577"/>
                </a:lnTo>
                <a:lnTo>
                  <a:pt x="0" y="79248"/>
                </a:lnTo>
                <a:lnTo>
                  <a:pt x="106" y="117348"/>
                </a:lnTo>
                <a:lnTo>
                  <a:pt x="1524" y="157734"/>
                </a:lnTo>
                <a:lnTo>
                  <a:pt x="1524" y="158496"/>
                </a:lnTo>
                <a:lnTo>
                  <a:pt x="4572" y="175260"/>
                </a:lnTo>
                <a:lnTo>
                  <a:pt x="7620" y="188976"/>
                </a:lnTo>
                <a:lnTo>
                  <a:pt x="12954" y="199644"/>
                </a:lnTo>
                <a:lnTo>
                  <a:pt x="13716" y="199644"/>
                </a:lnTo>
                <a:lnTo>
                  <a:pt x="19812" y="207264"/>
                </a:lnTo>
                <a:lnTo>
                  <a:pt x="19812" y="208026"/>
                </a:lnTo>
                <a:lnTo>
                  <a:pt x="27432" y="212598"/>
                </a:lnTo>
                <a:lnTo>
                  <a:pt x="28194" y="212598"/>
                </a:lnTo>
                <a:lnTo>
                  <a:pt x="37338" y="214884"/>
                </a:lnTo>
                <a:lnTo>
                  <a:pt x="38100" y="214884"/>
                </a:lnTo>
                <a:lnTo>
                  <a:pt x="48768" y="213360"/>
                </a:lnTo>
                <a:lnTo>
                  <a:pt x="52832" y="211836"/>
                </a:lnTo>
                <a:lnTo>
                  <a:pt x="37338" y="211836"/>
                </a:lnTo>
                <a:lnTo>
                  <a:pt x="37822" y="211766"/>
                </a:lnTo>
                <a:lnTo>
                  <a:pt x="32004" y="210312"/>
                </a:lnTo>
                <a:lnTo>
                  <a:pt x="28956" y="210312"/>
                </a:lnTo>
                <a:lnTo>
                  <a:pt x="21336" y="205740"/>
                </a:lnTo>
                <a:lnTo>
                  <a:pt x="22098" y="205740"/>
                </a:lnTo>
                <a:lnTo>
                  <a:pt x="16002" y="198120"/>
                </a:lnTo>
                <a:lnTo>
                  <a:pt x="11049" y="188214"/>
                </a:lnTo>
                <a:lnTo>
                  <a:pt x="10668" y="188214"/>
                </a:lnTo>
                <a:lnTo>
                  <a:pt x="7620" y="174498"/>
                </a:lnTo>
                <a:lnTo>
                  <a:pt x="4572" y="157734"/>
                </a:lnTo>
                <a:lnTo>
                  <a:pt x="3154" y="117348"/>
                </a:lnTo>
                <a:lnTo>
                  <a:pt x="3048" y="79248"/>
                </a:lnTo>
                <a:lnTo>
                  <a:pt x="5334" y="52577"/>
                </a:lnTo>
                <a:lnTo>
                  <a:pt x="5559" y="52577"/>
                </a:lnTo>
                <a:lnTo>
                  <a:pt x="11430" y="32766"/>
                </a:lnTo>
                <a:lnTo>
                  <a:pt x="16002" y="25146"/>
                </a:lnTo>
                <a:lnTo>
                  <a:pt x="20743" y="19050"/>
                </a:lnTo>
                <a:lnTo>
                  <a:pt x="20574" y="19050"/>
                </a:lnTo>
                <a:lnTo>
                  <a:pt x="21336" y="18287"/>
                </a:lnTo>
                <a:lnTo>
                  <a:pt x="21844" y="18287"/>
                </a:lnTo>
                <a:lnTo>
                  <a:pt x="28194" y="14477"/>
                </a:lnTo>
                <a:lnTo>
                  <a:pt x="37338" y="9905"/>
                </a:lnTo>
                <a:lnTo>
                  <a:pt x="61722" y="5333"/>
                </a:lnTo>
                <a:lnTo>
                  <a:pt x="60960" y="5333"/>
                </a:lnTo>
                <a:lnTo>
                  <a:pt x="93726" y="3048"/>
                </a:lnTo>
                <a:lnTo>
                  <a:pt x="218236" y="3048"/>
                </a:lnTo>
                <a:lnTo>
                  <a:pt x="137160" y="0"/>
                </a:lnTo>
                <a:close/>
              </a:path>
              <a:path w="278129" h="215264" extrusionOk="0">
                <a:moveTo>
                  <a:pt x="37822" y="211766"/>
                </a:moveTo>
                <a:lnTo>
                  <a:pt x="37338" y="211836"/>
                </a:lnTo>
                <a:lnTo>
                  <a:pt x="38100" y="211836"/>
                </a:lnTo>
                <a:lnTo>
                  <a:pt x="37822" y="211766"/>
                </a:lnTo>
                <a:close/>
              </a:path>
              <a:path w="278129" h="215264" extrusionOk="0">
                <a:moveTo>
                  <a:pt x="73914" y="198120"/>
                </a:moveTo>
                <a:lnTo>
                  <a:pt x="59436" y="205740"/>
                </a:lnTo>
                <a:lnTo>
                  <a:pt x="60198" y="205740"/>
                </a:lnTo>
                <a:lnTo>
                  <a:pt x="48006" y="210312"/>
                </a:lnTo>
                <a:lnTo>
                  <a:pt x="37822" y="211766"/>
                </a:lnTo>
                <a:lnTo>
                  <a:pt x="38100" y="211836"/>
                </a:lnTo>
                <a:lnTo>
                  <a:pt x="52832" y="211836"/>
                </a:lnTo>
                <a:lnTo>
                  <a:pt x="60960" y="208788"/>
                </a:lnTo>
                <a:lnTo>
                  <a:pt x="75438" y="201168"/>
                </a:lnTo>
                <a:lnTo>
                  <a:pt x="79306" y="198882"/>
                </a:lnTo>
                <a:lnTo>
                  <a:pt x="73914" y="198882"/>
                </a:lnTo>
                <a:lnTo>
                  <a:pt x="73914" y="198120"/>
                </a:lnTo>
                <a:close/>
              </a:path>
              <a:path w="278129" h="215264" extrusionOk="0">
                <a:moveTo>
                  <a:pt x="28956" y="209550"/>
                </a:moveTo>
                <a:lnTo>
                  <a:pt x="28956" y="210312"/>
                </a:lnTo>
                <a:lnTo>
                  <a:pt x="32004" y="210312"/>
                </a:lnTo>
                <a:lnTo>
                  <a:pt x="28956" y="209550"/>
                </a:lnTo>
                <a:close/>
              </a:path>
              <a:path w="278129" h="215264" extrusionOk="0">
                <a:moveTo>
                  <a:pt x="275082" y="22859"/>
                </a:moveTo>
                <a:lnTo>
                  <a:pt x="271272" y="30480"/>
                </a:lnTo>
                <a:lnTo>
                  <a:pt x="272034" y="30480"/>
                </a:lnTo>
                <a:lnTo>
                  <a:pt x="265176" y="39624"/>
                </a:lnTo>
                <a:lnTo>
                  <a:pt x="224028" y="79248"/>
                </a:lnTo>
                <a:lnTo>
                  <a:pt x="179832" y="117348"/>
                </a:lnTo>
                <a:lnTo>
                  <a:pt x="130302" y="159258"/>
                </a:lnTo>
                <a:lnTo>
                  <a:pt x="90678" y="188976"/>
                </a:lnTo>
                <a:lnTo>
                  <a:pt x="73914" y="198882"/>
                </a:lnTo>
                <a:lnTo>
                  <a:pt x="79306" y="198882"/>
                </a:lnTo>
                <a:lnTo>
                  <a:pt x="92202" y="191261"/>
                </a:lnTo>
                <a:lnTo>
                  <a:pt x="131826" y="161544"/>
                </a:lnTo>
                <a:lnTo>
                  <a:pt x="132588" y="161544"/>
                </a:lnTo>
                <a:lnTo>
                  <a:pt x="182118" y="119634"/>
                </a:lnTo>
                <a:lnTo>
                  <a:pt x="226314" y="81534"/>
                </a:lnTo>
                <a:lnTo>
                  <a:pt x="257556" y="52577"/>
                </a:lnTo>
                <a:lnTo>
                  <a:pt x="267462" y="41910"/>
                </a:lnTo>
                <a:lnTo>
                  <a:pt x="267462" y="41148"/>
                </a:lnTo>
                <a:lnTo>
                  <a:pt x="274320" y="32003"/>
                </a:lnTo>
                <a:lnTo>
                  <a:pt x="278130" y="24384"/>
                </a:lnTo>
                <a:lnTo>
                  <a:pt x="278130" y="23622"/>
                </a:lnTo>
                <a:lnTo>
                  <a:pt x="275082" y="23622"/>
                </a:lnTo>
                <a:lnTo>
                  <a:pt x="275082" y="22859"/>
                </a:lnTo>
                <a:close/>
              </a:path>
              <a:path w="278129" h="215264" extrusionOk="0">
                <a:moveTo>
                  <a:pt x="10668" y="187452"/>
                </a:moveTo>
                <a:lnTo>
                  <a:pt x="10668" y="188214"/>
                </a:lnTo>
                <a:lnTo>
                  <a:pt x="11049" y="188214"/>
                </a:lnTo>
                <a:lnTo>
                  <a:pt x="10668" y="187452"/>
                </a:lnTo>
                <a:close/>
              </a:path>
              <a:path w="278129" h="215264" extrusionOk="0">
                <a:moveTo>
                  <a:pt x="5559" y="52577"/>
                </a:moveTo>
                <a:lnTo>
                  <a:pt x="5334" y="52577"/>
                </a:lnTo>
                <a:lnTo>
                  <a:pt x="5334" y="53340"/>
                </a:lnTo>
                <a:lnTo>
                  <a:pt x="5559" y="52577"/>
                </a:lnTo>
                <a:close/>
              </a:path>
              <a:path w="278129" h="215264" extrusionOk="0">
                <a:moveTo>
                  <a:pt x="275082" y="18135"/>
                </a:moveTo>
                <a:lnTo>
                  <a:pt x="275082" y="23622"/>
                </a:lnTo>
                <a:lnTo>
                  <a:pt x="278130" y="23622"/>
                </a:lnTo>
                <a:lnTo>
                  <a:pt x="278130" y="19050"/>
                </a:lnTo>
                <a:lnTo>
                  <a:pt x="275844" y="19050"/>
                </a:lnTo>
                <a:lnTo>
                  <a:pt x="275082" y="18135"/>
                </a:lnTo>
                <a:close/>
              </a:path>
              <a:path w="278129" h="215264" extrusionOk="0">
                <a:moveTo>
                  <a:pt x="21336" y="18287"/>
                </a:moveTo>
                <a:lnTo>
                  <a:pt x="20574" y="19050"/>
                </a:lnTo>
                <a:lnTo>
                  <a:pt x="20891" y="18859"/>
                </a:lnTo>
                <a:lnTo>
                  <a:pt x="21336" y="18287"/>
                </a:lnTo>
                <a:close/>
              </a:path>
              <a:path w="278129" h="215264" extrusionOk="0">
                <a:moveTo>
                  <a:pt x="20891" y="18859"/>
                </a:moveTo>
                <a:lnTo>
                  <a:pt x="20574" y="19050"/>
                </a:lnTo>
                <a:lnTo>
                  <a:pt x="20743" y="19050"/>
                </a:lnTo>
                <a:lnTo>
                  <a:pt x="20891" y="18859"/>
                </a:lnTo>
                <a:close/>
              </a:path>
              <a:path w="278129" h="215264" extrusionOk="0">
                <a:moveTo>
                  <a:pt x="275082" y="17526"/>
                </a:moveTo>
                <a:lnTo>
                  <a:pt x="275209" y="18287"/>
                </a:lnTo>
                <a:lnTo>
                  <a:pt x="275844" y="19050"/>
                </a:lnTo>
                <a:lnTo>
                  <a:pt x="275082" y="17526"/>
                </a:lnTo>
                <a:close/>
              </a:path>
              <a:path w="278129" h="215264" extrusionOk="0">
                <a:moveTo>
                  <a:pt x="278130" y="17526"/>
                </a:moveTo>
                <a:lnTo>
                  <a:pt x="275082" y="17526"/>
                </a:lnTo>
                <a:lnTo>
                  <a:pt x="275844" y="19050"/>
                </a:lnTo>
                <a:lnTo>
                  <a:pt x="278130" y="19050"/>
                </a:lnTo>
                <a:lnTo>
                  <a:pt x="278130" y="17526"/>
                </a:lnTo>
                <a:close/>
              </a:path>
              <a:path w="278129" h="215264" extrusionOk="0">
                <a:moveTo>
                  <a:pt x="21844" y="18287"/>
                </a:moveTo>
                <a:lnTo>
                  <a:pt x="21336" y="18287"/>
                </a:lnTo>
                <a:lnTo>
                  <a:pt x="20891" y="18859"/>
                </a:lnTo>
                <a:lnTo>
                  <a:pt x="21844" y="18287"/>
                </a:lnTo>
                <a:close/>
              </a:path>
              <a:path w="278129" h="215264" extrusionOk="0">
                <a:moveTo>
                  <a:pt x="218236" y="3048"/>
                </a:moveTo>
                <a:lnTo>
                  <a:pt x="137160" y="3048"/>
                </a:lnTo>
                <a:lnTo>
                  <a:pt x="238506" y="6857"/>
                </a:lnTo>
                <a:lnTo>
                  <a:pt x="265176" y="10667"/>
                </a:lnTo>
                <a:lnTo>
                  <a:pt x="264414" y="10667"/>
                </a:lnTo>
                <a:lnTo>
                  <a:pt x="272034" y="14477"/>
                </a:lnTo>
                <a:lnTo>
                  <a:pt x="275082" y="18135"/>
                </a:lnTo>
                <a:lnTo>
                  <a:pt x="275082" y="17526"/>
                </a:lnTo>
                <a:lnTo>
                  <a:pt x="278130" y="17526"/>
                </a:lnTo>
                <a:lnTo>
                  <a:pt x="278130" y="16764"/>
                </a:lnTo>
                <a:lnTo>
                  <a:pt x="274320" y="12192"/>
                </a:lnTo>
                <a:lnTo>
                  <a:pt x="273558" y="11430"/>
                </a:lnTo>
                <a:lnTo>
                  <a:pt x="265938" y="7619"/>
                </a:lnTo>
                <a:lnTo>
                  <a:pt x="239268" y="3810"/>
                </a:lnTo>
                <a:lnTo>
                  <a:pt x="238506" y="3810"/>
                </a:lnTo>
                <a:lnTo>
                  <a:pt x="218236" y="3048"/>
                </a:lnTo>
                <a:close/>
              </a:path>
            </a:pathLst>
          </a:custGeom>
          <a:solidFill>
            <a:srgbClr val="F5F5F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32" name="Google Shape;232;p4"/>
          <p:cNvSpPr/>
          <p:nvPr/>
        </p:nvSpPr>
        <p:spPr>
          <a:xfrm>
            <a:off x="3379966" y="2830002"/>
            <a:ext cx="2704" cy="0"/>
          </a:xfrm>
          <a:custGeom>
            <a:avLst/>
            <a:gdLst/>
            <a:ahLst/>
            <a:cxnLst/>
            <a:rect l="l" t="t" r="r" b="b"/>
            <a:pathLst>
              <a:path w="3175" h="120000" extrusionOk="0">
                <a:moveTo>
                  <a:pt x="3048" y="0"/>
                </a:moveTo>
                <a:lnTo>
                  <a:pt x="0" y="0"/>
                </a:lnTo>
              </a:path>
            </a:pathLst>
          </a:custGeom>
          <a:solidFill>
            <a:srgbClr val="F5F5F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33" name="Google Shape;233;p4"/>
          <p:cNvSpPr/>
          <p:nvPr/>
        </p:nvSpPr>
        <p:spPr>
          <a:xfrm>
            <a:off x="3359847" y="2738116"/>
            <a:ext cx="235263" cy="183992"/>
          </a:xfrm>
          <a:custGeom>
            <a:avLst/>
            <a:gdLst/>
            <a:ahLst/>
            <a:cxnLst/>
            <a:rect l="l" t="t" r="r" b="b"/>
            <a:pathLst>
              <a:path w="276225" h="212089" extrusionOk="0">
                <a:moveTo>
                  <a:pt x="92964" y="0"/>
                </a:moveTo>
                <a:lnTo>
                  <a:pt x="35814" y="7619"/>
                </a:lnTo>
                <a:lnTo>
                  <a:pt x="2286" y="51053"/>
                </a:lnTo>
                <a:lnTo>
                  <a:pt x="0" y="78485"/>
                </a:lnTo>
                <a:lnTo>
                  <a:pt x="0" y="113537"/>
                </a:lnTo>
                <a:lnTo>
                  <a:pt x="2286" y="156209"/>
                </a:lnTo>
                <a:lnTo>
                  <a:pt x="12954" y="197357"/>
                </a:lnTo>
                <a:lnTo>
                  <a:pt x="35814" y="211836"/>
                </a:lnTo>
                <a:lnTo>
                  <a:pt x="46482" y="210311"/>
                </a:lnTo>
                <a:lnTo>
                  <a:pt x="90678" y="188213"/>
                </a:lnTo>
                <a:lnTo>
                  <a:pt x="130302" y="158495"/>
                </a:lnTo>
                <a:lnTo>
                  <a:pt x="179832" y="116585"/>
                </a:lnTo>
                <a:lnTo>
                  <a:pt x="224028" y="78485"/>
                </a:lnTo>
                <a:lnTo>
                  <a:pt x="254508" y="49529"/>
                </a:lnTo>
                <a:lnTo>
                  <a:pt x="275844" y="22097"/>
                </a:lnTo>
                <a:lnTo>
                  <a:pt x="275082" y="16001"/>
                </a:lnTo>
                <a:lnTo>
                  <a:pt x="236982" y="3809"/>
                </a:lnTo>
                <a:lnTo>
                  <a:pt x="135636" y="761"/>
                </a:lnTo>
                <a:lnTo>
                  <a:pt x="92964" y="0"/>
                </a:lnTo>
                <a:close/>
              </a:path>
            </a:pathLst>
          </a:custGeom>
          <a:solidFill>
            <a:srgbClr val="E0E0E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34" name="Google Shape;234;p4"/>
          <p:cNvSpPr/>
          <p:nvPr/>
        </p:nvSpPr>
        <p:spPr>
          <a:xfrm>
            <a:off x="3358603" y="2736794"/>
            <a:ext cx="237967" cy="186746"/>
          </a:xfrm>
          <a:custGeom>
            <a:avLst/>
            <a:gdLst/>
            <a:ahLst/>
            <a:cxnLst/>
            <a:rect l="l" t="t" r="r" b="b"/>
            <a:pathLst>
              <a:path w="279400" h="215264" extrusionOk="0">
                <a:moveTo>
                  <a:pt x="94424" y="0"/>
                </a:moveTo>
                <a:lnTo>
                  <a:pt x="61658" y="2286"/>
                </a:lnTo>
                <a:lnTo>
                  <a:pt x="37274" y="7620"/>
                </a:lnTo>
                <a:lnTo>
                  <a:pt x="36512" y="7620"/>
                </a:lnTo>
                <a:lnTo>
                  <a:pt x="27368" y="11430"/>
                </a:lnTo>
                <a:lnTo>
                  <a:pt x="27368" y="12192"/>
                </a:lnTo>
                <a:lnTo>
                  <a:pt x="19748" y="17526"/>
                </a:lnTo>
                <a:lnTo>
                  <a:pt x="13652" y="23622"/>
                </a:lnTo>
                <a:lnTo>
                  <a:pt x="9080" y="31242"/>
                </a:lnTo>
                <a:lnTo>
                  <a:pt x="8318" y="32004"/>
                </a:lnTo>
                <a:lnTo>
                  <a:pt x="2222" y="52578"/>
                </a:lnTo>
                <a:lnTo>
                  <a:pt x="0" y="79248"/>
                </a:lnTo>
                <a:lnTo>
                  <a:pt x="58" y="117348"/>
                </a:lnTo>
                <a:lnTo>
                  <a:pt x="2222" y="157734"/>
                </a:lnTo>
                <a:lnTo>
                  <a:pt x="12890" y="199644"/>
                </a:lnTo>
                <a:lnTo>
                  <a:pt x="13652" y="199644"/>
                </a:lnTo>
                <a:lnTo>
                  <a:pt x="19748" y="207264"/>
                </a:lnTo>
                <a:lnTo>
                  <a:pt x="19748" y="208026"/>
                </a:lnTo>
                <a:lnTo>
                  <a:pt x="27368" y="213360"/>
                </a:lnTo>
                <a:lnTo>
                  <a:pt x="28130" y="213360"/>
                </a:lnTo>
                <a:lnTo>
                  <a:pt x="37274" y="214884"/>
                </a:lnTo>
                <a:lnTo>
                  <a:pt x="38036" y="214884"/>
                </a:lnTo>
                <a:lnTo>
                  <a:pt x="48704" y="213360"/>
                </a:lnTo>
                <a:lnTo>
                  <a:pt x="53022" y="211836"/>
                </a:lnTo>
                <a:lnTo>
                  <a:pt x="37274" y="211836"/>
                </a:lnTo>
                <a:lnTo>
                  <a:pt x="37684" y="211777"/>
                </a:lnTo>
                <a:lnTo>
                  <a:pt x="33464" y="211074"/>
                </a:lnTo>
                <a:lnTo>
                  <a:pt x="28892" y="211074"/>
                </a:lnTo>
                <a:lnTo>
                  <a:pt x="21272" y="205740"/>
                </a:lnTo>
                <a:lnTo>
                  <a:pt x="22034" y="205740"/>
                </a:lnTo>
                <a:lnTo>
                  <a:pt x="15938" y="198120"/>
                </a:lnTo>
                <a:lnTo>
                  <a:pt x="11693" y="188214"/>
                </a:lnTo>
                <a:lnTo>
                  <a:pt x="11366" y="188214"/>
                </a:lnTo>
                <a:lnTo>
                  <a:pt x="7556" y="174498"/>
                </a:lnTo>
                <a:lnTo>
                  <a:pt x="5270" y="157734"/>
                </a:lnTo>
                <a:lnTo>
                  <a:pt x="3106" y="117348"/>
                </a:lnTo>
                <a:lnTo>
                  <a:pt x="3048" y="79248"/>
                </a:lnTo>
                <a:lnTo>
                  <a:pt x="5270" y="52578"/>
                </a:lnTo>
                <a:lnTo>
                  <a:pt x="5496" y="52578"/>
                </a:lnTo>
                <a:lnTo>
                  <a:pt x="11366" y="32766"/>
                </a:lnTo>
                <a:lnTo>
                  <a:pt x="15938" y="25146"/>
                </a:lnTo>
                <a:lnTo>
                  <a:pt x="16700" y="25146"/>
                </a:lnTo>
                <a:lnTo>
                  <a:pt x="22034" y="19812"/>
                </a:lnTo>
                <a:lnTo>
                  <a:pt x="21272" y="19812"/>
                </a:lnTo>
                <a:lnTo>
                  <a:pt x="28892" y="14478"/>
                </a:lnTo>
                <a:lnTo>
                  <a:pt x="38036" y="10668"/>
                </a:lnTo>
                <a:lnTo>
                  <a:pt x="62420" y="5334"/>
                </a:lnTo>
                <a:lnTo>
                  <a:pt x="61658" y="5334"/>
                </a:lnTo>
                <a:lnTo>
                  <a:pt x="94424" y="3048"/>
                </a:lnTo>
                <a:lnTo>
                  <a:pt x="213105" y="3048"/>
                </a:lnTo>
                <a:lnTo>
                  <a:pt x="137096" y="762"/>
                </a:lnTo>
                <a:lnTo>
                  <a:pt x="94424" y="0"/>
                </a:lnTo>
                <a:close/>
              </a:path>
              <a:path w="279400" h="215264" extrusionOk="0">
                <a:moveTo>
                  <a:pt x="37684" y="211777"/>
                </a:moveTo>
                <a:lnTo>
                  <a:pt x="37274" y="211836"/>
                </a:lnTo>
                <a:lnTo>
                  <a:pt x="38036" y="211836"/>
                </a:lnTo>
                <a:lnTo>
                  <a:pt x="37684" y="211777"/>
                </a:lnTo>
                <a:close/>
              </a:path>
              <a:path w="279400" h="215264" extrusionOk="0">
                <a:moveTo>
                  <a:pt x="74612" y="198882"/>
                </a:moveTo>
                <a:lnTo>
                  <a:pt x="60134" y="205740"/>
                </a:lnTo>
                <a:lnTo>
                  <a:pt x="60896" y="205740"/>
                </a:lnTo>
                <a:lnTo>
                  <a:pt x="47942" y="210312"/>
                </a:lnTo>
                <a:lnTo>
                  <a:pt x="37684" y="211777"/>
                </a:lnTo>
                <a:lnTo>
                  <a:pt x="38036" y="211836"/>
                </a:lnTo>
                <a:lnTo>
                  <a:pt x="53022" y="211836"/>
                </a:lnTo>
                <a:lnTo>
                  <a:pt x="61658" y="208788"/>
                </a:lnTo>
                <a:lnTo>
                  <a:pt x="76136" y="201930"/>
                </a:lnTo>
                <a:lnTo>
                  <a:pt x="79728" y="199644"/>
                </a:lnTo>
                <a:lnTo>
                  <a:pt x="74612" y="199644"/>
                </a:lnTo>
                <a:lnTo>
                  <a:pt x="74612" y="198882"/>
                </a:lnTo>
                <a:close/>
              </a:path>
              <a:path w="279400" h="215264" extrusionOk="0">
                <a:moveTo>
                  <a:pt x="28892" y="210312"/>
                </a:moveTo>
                <a:lnTo>
                  <a:pt x="28892" y="211074"/>
                </a:lnTo>
                <a:lnTo>
                  <a:pt x="33464" y="211074"/>
                </a:lnTo>
                <a:lnTo>
                  <a:pt x="28892" y="210312"/>
                </a:lnTo>
                <a:close/>
              </a:path>
              <a:path w="279400" h="215264" extrusionOk="0">
                <a:moveTo>
                  <a:pt x="275704" y="23012"/>
                </a:moveTo>
                <a:lnTo>
                  <a:pt x="271970" y="30480"/>
                </a:lnTo>
                <a:lnTo>
                  <a:pt x="272732" y="30480"/>
                </a:lnTo>
                <a:lnTo>
                  <a:pt x="265874" y="39624"/>
                </a:lnTo>
                <a:lnTo>
                  <a:pt x="224726" y="79248"/>
                </a:lnTo>
                <a:lnTo>
                  <a:pt x="180530" y="117348"/>
                </a:lnTo>
                <a:lnTo>
                  <a:pt x="131000" y="159258"/>
                </a:lnTo>
                <a:lnTo>
                  <a:pt x="91376" y="188976"/>
                </a:lnTo>
                <a:lnTo>
                  <a:pt x="74612" y="199644"/>
                </a:lnTo>
                <a:lnTo>
                  <a:pt x="79728" y="199644"/>
                </a:lnTo>
                <a:lnTo>
                  <a:pt x="92900" y="191262"/>
                </a:lnTo>
                <a:lnTo>
                  <a:pt x="132524" y="161544"/>
                </a:lnTo>
                <a:lnTo>
                  <a:pt x="133286" y="161544"/>
                </a:lnTo>
                <a:lnTo>
                  <a:pt x="182816" y="119634"/>
                </a:lnTo>
                <a:lnTo>
                  <a:pt x="227012" y="81534"/>
                </a:lnTo>
                <a:lnTo>
                  <a:pt x="257492" y="52578"/>
                </a:lnTo>
                <a:lnTo>
                  <a:pt x="268160" y="41910"/>
                </a:lnTo>
                <a:lnTo>
                  <a:pt x="268160" y="41148"/>
                </a:lnTo>
                <a:lnTo>
                  <a:pt x="275018" y="32004"/>
                </a:lnTo>
                <a:lnTo>
                  <a:pt x="278828" y="24384"/>
                </a:lnTo>
                <a:lnTo>
                  <a:pt x="278828" y="23622"/>
                </a:lnTo>
                <a:lnTo>
                  <a:pt x="275780" y="23622"/>
                </a:lnTo>
                <a:lnTo>
                  <a:pt x="275704" y="23012"/>
                </a:lnTo>
                <a:close/>
              </a:path>
              <a:path w="279400" h="215264" extrusionOk="0">
                <a:moveTo>
                  <a:pt x="11366" y="187452"/>
                </a:moveTo>
                <a:lnTo>
                  <a:pt x="11366" y="188214"/>
                </a:lnTo>
                <a:lnTo>
                  <a:pt x="11693" y="188214"/>
                </a:lnTo>
                <a:lnTo>
                  <a:pt x="11366" y="187452"/>
                </a:lnTo>
                <a:close/>
              </a:path>
              <a:path w="279400" h="215264" extrusionOk="0">
                <a:moveTo>
                  <a:pt x="5496" y="52578"/>
                </a:moveTo>
                <a:lnTo>
                  <a:pt x="5270" y="52578"/>
                </a:lnTo>
                <a:lnTo>
                  <a:pt x="5270" y="53340"/>
                </a:lnTo>
                <a:lnTo>
                  <a:pt x="5496" y="52578"/>
                </a:lnTo>
                <a:close/>
              </a:path>
              <a:path w="279400" h="215264" extrusionOk="0">
                <a:moveTo>
                  <a:pt x="16700" y="25146"/>
                </a:moveTo>
                <a:lnTo>
                  <a:pt x="15938" y="25146"/>
                </a:lnTo>
                <a:lnTo>
                  <a:pt x="15938" y="25908"/>
                </a:lnTo>
                <a:lnTo>
                  <a:pt x="16700" y="25146"/>
                </a:lnTo>
                <a:close/>
              </a:path>
              <a:path w="279400" h="215264" extrusionOk="0">
                <a:moveTo>
                  <a:pt x="278733" y="22860"/>
                </a:moveTo>
                <a:lnTo>
                  <a:pt x="275780" y="22860"/>
                </a:lnTo>
                <a:lnTo>
                  <a:pt x="275780" y="23622"/>
                </a:lnTo>
                <a:lnTo>
                  <a:pt x="278828" y="23622"/>
                </a:lnTo>
                <a:lnTo>
                  <a:pt x="278733" y="22860"/>
                </a:lnTo>
                <a:close/>
              </a:path>
              <a:path w="279400" h="215264" extrusionOk="0">
                <a:moveTo>
                  <a:pt x="278066" y="17526"/>
                </a:moveTo>
                <a:lnTo>
                  <a:pt x="275018" y="17526"/>
                </a:lnTo>
                <a:lnTo>
                  <a:pt x="275780" y="19050"/>
                </a:lnTo>
                <a:lnTo>
                  <a:pt x="275209" y="19050"/>
                </a:lnTo>
                <a:lnTo>
                  <a:pt x="275704" y="23012"/>
                </a:lnTo>
                <a:lnTo>
                  <a:pt x="275780" y="22860"/>
                </a:lnTo>
                <a:lnTo>
                  <a:pt x="278733" y="22860"/>
                </a:lnTo>
                <a:lnTo>
                  <a:pt x="278257" y="19050"/>
                </a:lnTo>
                <a:lnTo>
                  <a:pt x="275780" y="19050"/>
                </a:lnTo>
                <a:lnTo>
                  <a:pt x="275108" y="18243"/>
                </a:lnTo>
                <a:lnTo>
                  <a:pt x="278156" y="18243"/>
                </a:lnTo>
                <a:lnTo>
                  <a:pt x="278066" y="17526"/>
                </a:lnTo>
                <a:close/>
              </a:path>
              <a:path w="279400" h="215264" extrusionOk="0">
                <a:moveTo>
                  <a:pt x="275018" y="17526"/>
                </a:moveTo>
                <a:lnTo>
                  <a:pt x="275108" y="18243"/>
                </a:lnTo>
                <a:lnTo>
                  <a:pt x="275780" y="19050"/>
                </a:lnTo>
                <a:lnTo>
                  <a:pt x="275018" y="17526"/>
                </a:lnTo>
                <a:close/>
              </a:path>
              <a:path w="279400" h="215264" extrusionOk="0">
                <a:moveTo>
                  <a:pt x="213105" y="3048"/>
                </a:moveTo>
                <a:lnTo>
                  <a:pt x="94424" y="3048"/>
                </a:lnTo>
                <a:lnTo>
                  <a:pt x="137096" y="3810"/>
                </a:lnTo>
                <a:lnTo>
                  <a:pt x="238442" y="6858"/>
                </a:lnTo>
                <a:lnTo>
                  <a:pt x="265112" y="11430"/>
                </a:lnTo>
                <a:lnTo>
                  <a:pt x="272732" y="14478"/>
                </a:lnTo>
                <a:lnTo>
                  <a:pt x="271970" y="14478"/>
                </a:lnTo>
                <a:lnTo>
                  <a:pt x="275108" y="18243"/>
                </a:lnTo>
                <a:lnTo>
                  <a:pt x="275018" y="17526"/>
                </a:lnTo>
                <a:lnTo>
                  <a:pt x="278066" y="17526"/>
                </a:lnTo>
                <a:lnTo>
                  <a:pt x="278066" y="16764"/>
                </a:lnTo>
                <a:lnTo>
                  <a:pt x="274256" y="12192"/>
                </a:lnTo>
                <a:lnTo>
                  <a:pt x="273494" y="11430"/>
                </a:lnTo>
                <a:lnTo>
                  <a:pt x="265874" y="8382"/>
                </a:lnTo>
                <a:lnTo>
                  <a:pt x="239204" y="3810"/>
                </a:lnTo>
                <a:lnTo>
                  <a:pt x="238442" y="3810"/>
                </a:lnTo>
                <a:lnTo>
                  <a:pt x="213105" y="3048"/>
                </a:lnTo>
                <a:close/>
              </a:path>
            </a:pathLst>
          </a:custGeom>
          <a:solidFill>
            <a:srgbClr val="E0E0E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35" name="Google Shape;235;p4"/>
          <p:cNvSpPr/>
          <p:nvPr/>
        </p:nvSpPr>
        <p:spPr>
          <a:xfrm>
            <a:off x="3358549" y="2836612"/>
            <a:ext cx="2704" cy="0"/>
          </a:xfrm>
          <a:custGeom>
            <a:avLst/>
            <a:gdLst/>
            <a:ahLst/>
            <a:cxnLst/>
            <a:rect l="l" t="t" r="r" b="b"/>
            <a:pathLst>
              <a:path w="3175" h="120000" extrusionOk="0">
                <a:moveTo>
                  <a:pt x="3048" y="0"/>
                </a:moveTo>
                <a:lnTo>
                  <a:pt x="0" y="0"/>
                </a:lnTo>
              </a:path>
            </a:pathLst>
          </a:custGeom>
          <a:solidFill>
            <a:srgbClr val="E0E0E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36" name="Google Shape;236;p4"/>
          <p:cNvSpPr/>
          <p:nvPr/>
        </p:nvSpPr>
        <p:spPr>
          <a:xfrm>
            <a:off x="3345569" y="2742082"/>
            <a:ext cx="234722" cy="183440"/>
          </a:xfrm>
          <a:custGeom>
            <a:avLst/>
            <a:gdLst/>
            <a:ahLst/>
            <a:cxnLst/>
            <a:rect l="l" t="t" r="r" b="b"/>
            <a:pathLst>
              <a:path w="275589" h="211455" extrusionOk="0">
                <a:moveTo>
                  <a:pt x="135636" y="0"/>
                </a:moveTo>
                <a:lnTo>
                  <a:pt x="92964" y="0"/>
                </a:lnTo>
                <a:lnTo>
                  <a:pt x="59436" y="1523"/>
                </a:lnTo>
                <a:lnTo>
                  <a:pt x="19050" y="16001"/>
                </a:lnTo>
                <a:lnTo>
                  <a:pt x="2286" y="50291"/>
                </a:lnTo>
                <a:lnTo>
                  <a:pt x="0" y="77723"/>
                </a:lnTo>
                <a:lnTo>
                  <a:pt x="0" y="112775"/>
                </a:lnTo>
                <a:lnTo>
                  <a:pt x="2286" y="155447"/>
                </a:lnTo>
                <a:lnTo>
                  <a:pt x="12954" y="197357"/>
                </a:lnTo>
                <a:lnTo>
                  <a:pt x="35814" y="211073"/>
                </a:lnTo>
                <a:lnTo>
                  <a:pt x="46482" y="209549"/>
                </a:lnTo>
                <a:lnTo>
                  <a:pt x="90678" y="187451"/>
                </a:lnTo>
                <a:lnTo>
                  <a:pt x="130302" y="157733"/>
                </a:lnTo>
                <a:lnTo>
                  <a:pt x="179832" y="116585"/>
                </a:lnTo>
                <a:lnTo>
                  <a:pt x="254508" y="49529"/>
                </a:lnTo>
                <a:lnTo>
                  <a:pt x="275082" y="22097"/>
                </a:lnTo>
                <a:lnTo>
                  <a:pt x="275082" y="16001"/>
                </a:lnTo>
                <a:lnTo>
                  <a:pt x="271272" y="11429"/>
                </a:lnTo>
                <a:lnTo>
                  <a:pt x="263652" y="7619"/>
                </a:lnTo>
                <a:lnTo>
                  <a:pt x="236982" y="3047"/>
                </a:lnTo>
                <a:lnTo>
                  <a:pt x="135636" y="0"/>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37" name="Google Shape;237;p4"/>
          <p:cNvSpPr/>
          <p:nvPr/>
        </p:nvSpPr>
        <p:spPr>
          <a:xfrm>
            <a:off x="3344271" y="2740760"/>
            <a:ext cx="236885" cy="186195"/>
          </a:xfrm>
          <a:custGeom>
            <a:avLst/>
            <a:gdLst/>
            <a:ahLst/>
            <a:cxnLst/>
            <a:rect l="l" t="t" r="r" b="b"/>
            <a:pathLst>
              <a:path w="278129" h="214630" extrusionOk="0">
                <a:moveTo>
                  <a:pt x="137160" y="0"/>
                </a:moveTo>
                <a:lnTo>
                  <a:pt x="94488" y="0"/>
                </a:lnTo>
                <a:lnTo>
                  <a:pt x="60960" y="1523"/>
                </a:lnTo>
                <a:lnTo>
                  <a:pt x="37338" y="6857"/>
                </a:lnTo>
                <a:lnTo>
                  <a:pt x="36576" y="6857"/>
                </a:lnTo>
                <a:lnTo>
                  <a:pt x="27432" y="10667"/>
                </a:lnTo>
                <a:lnTo>
                  <a:pt x="27432" y="11430"/>
                </a:lnTo>
                <a:lnTo>
                  <a:pt x="19812" y="16764"/>
                </a:lnTo>
                <a:lnTo>
                  <a:pt x="13716" y="23622"/>
                </a:lnTo>
                <a:lnTo>
                  <a:pt x="9144" y="31242"/>
                </a:lnTo>
                <a:lnTo>
                  <a:pt x="8382" y="32003"/>
                </a:lnTo>
                <a:lnTo>
                  <a:pt x="2286" y="51816"/>
                </a:lnTo>
                <a:lnTo>
                  <a:pt x="63" y="78486"/>
                </a:lnTo>
                <a:lnTo>
                  <a:pt x="0" y="114300"/>
                </a:lnTo>
                <a:lnTo>
                  <a:pt x="2286" y="156972"/>
                </a:lnTo>
                <a:lnTo>
                  <a:pt x="2389" y="158496"/>
                </a:lnTo>
                <a:lnTo>
                  <a:pt x="4572" y="174498"/>
                </a:lnTo>
                <a:lnTo>
                  <a:pt x="8382" y="188976"/>
                </a:lnTo>
                <a:lnTo>
                  <a:pt x="12954" y="199644"/>
                </a:lnTo>
                <a:lnTo>
                  <a:pt x="13716" y="199644"/>
                </a:lnTo>
                <a:lnTo>
                  <a:pt x="19812" y="207264"/>
                </a:lnTo>
                <a:lnTo>
                  <a:pt x="19812" y="208026"/>
                </a:lnTo>
                <a:lnTo>
                  <a:pt x="27432" y="212598"/>
                </a:lnTo>
                <a:lnTo>
                  <a:pt x="28194" y="212598"/>
                </a:lnTo>
                <a:lnTo>
                  <a:pt x="37338" y="214122"/>
                </a:lnTo>
                <a:lnTo>
                  <a:pt x="38100" y="214122"/>
                </a:lnTo>
                <a:lnTo>
                  <a:pt x="48768" y="212598"/>
                </a:lnTo>
                <a:lnTo>
                  <a:pt x="53949" y="211074"/>
                </a:lnTo>
                <a:lnTo>
                  <a:pt x="37338" y="211074"/>
                </a:lnTo>
                <a:lnTo>
                  <a:pt x="37748" y="211015"/>
                </a:lnTo>
                <a:lnTo>
                  <a:pt x="33528" y="210312"/>
                </a:lnTo>
                <a:lnTo>
                  <a:pt x="28956" y="210312"/>
                </a:lnTo>
                <a:lnTo>
                  <a:pt x="21336" y="205740"/>
                </a:lnTo>
                <a:lnTo>
                  <a:pt x="22098" y="205740"/>
                </a:lnTo>
                <a:lnTo>
                  <a:pt x="16002" y="198120"/>
                </a:lnTo>
                <a:lnTo>
                  <a:pt x="11756" y="188214"/>
                </a:lnTo>
                <a:lnTo>
                  <a:pt x="11430" y="188214"/>
                </a:lnTo>
                <a:lnTo>
                  <a:pt x="7620" y="173736"/>
                </a:lnTo>
                <a:lnTo>
                  <a:pt x="5334" y="156972"/>
                </a:lnTo>
                <a:lnTo>
                  <a:pt x="3048" y="114300"/>
                </a:lnTo>
                <a:lnTo>
                  <a:pt x="3111" y="78486"/>
                </a:lnTo>
                <a:lnTo>
                  <a:pt x="5334" y="51816"/>
                </a:lnTo>
                <a:lnTo>
                  <a:pt x="5568" y="51816"/>
                </a:lnTo>
                <a:lnTo>
                  <a:pt x="11430" y="32766"/>
                </a:lnTo>
                <a:lnTo>
                  <a:pt x="16002" y="25146"/>
                </a:lnTo>
                <a:lnTo>
                  <a:pt x="16679" y="25146"/>
                </a:lnTo>
                <a:lnTo>
                  <a:pt x="22098" y="19050"/>
                </a:lnTo>
                <a:lnTo>
                  <a:pt x="21336" y="19050"/>
                </a:lnTo>
                <a:lnTo>
                  <a:pt x="28956" y="13716"/>
                </a:lnTo>
                <a:lnTo>
                  <a:pt x="38100" y="9905"/>
                </a:lnTo>
                <a:lnTo>
                  <a:pt x="61722" y="4571"/>
                </a:lnTo>
                <a:lnTo>
                  <a:pt x="60960" y="4571"/>
                </a:lnTo>
                <a:lnTo>
                  <a:pt x="94488" y="3048"/>
                </a:lnTo>
                <a:lnTo>
                  <a:pt x="238506" y="3048"/>
                </a:lnTo>
                <a:lnTo>
                  <a:pt x="137160" y="0"/>
                </a:lnTo>
                <a:close/>
              </a:path>
              <a:path w="278129" h="214630" extrusionOk="0">
                <a:moveTo>
                  <a:pt x="37748" y="211015"/>
                </a:moveTo>
                <a:lnTo>
                  <a:pt x="37338" y="211074"/>
                </a:lnTo>
                <a:lnTo>
                  <a:pt x="38100" y="211074"/>
                </a:lnTo>
                <a:lnTo>
                  <a:pt x="37748" y="211015"/>
                </a:lnTo>
                <a:close/>
              </a:path>
              <a:path w="278129" h="214630" extrusionOk="0">
                <a:moveTo>
                  <a:pt x="74676" y="198120"/>
                </a:moveTo>
                <a:lnTo>
                  <a:pt x="60198" y="205740"/>
                </a:lnTo>
                <a:lnTo>
                  <a:pt x="60960" y="205740"/>
                </a:lnTo>
                <a:lnTo>
                  <a:pt x="48006" y="209550"/>
                </a:lnTo>
                <a:lnTo>
                  <a:pt x="37748" y="211015"/>
                </a:lnTo>
                <a:lnTo>
                  <a:pt x="38100" y="211074"/>
                </a:lnTo>
                <a:lnTo>
                  <a:pt x="53949" y="211074"/>
                </a:lnTo>
                <a:lnTo>
                  <a:pt x="61722" y="208788"/>
                </a:lnTo>
                <a:lnTo>
                  <a:pt x="76200" y="201168"/>
                </a:lnTo>
                <a:lnTo>
                  <a:pt x="79792" y="198882"/>
                </a:lnTo>
                <a:lnTo>
                  <a:pt x="74676" y="198882"/>
                </a:lnTo>
                <a:lnTo>
                  <a:pt x="74676" y="198120"/>
                </a:lnTo>
                <a:close/>
              </a:path>
              <a:path w="278129" h="214630" extrusionOk="0">
                <a:moveTo>
                  <a:pt x="28956" y="209550"/>
                </a:moveTo>
                <a:lnTo>
                  <a:pt x="28956" y="210312"/>
                </a:lnTo>
                <a:lnTo>
                  <a:pt x="33528" y="210312"/>
                </a:lnTo>
                <a:lnTo>
                  <a:pt x="28956" y="209550"/>
                </a:lnTo>
                <a:close/>
              </a:path>
              <a:path w="278129" h="214630" extrusionOk="0">
                <a:moveTo>
                  <a:pt x="275082" y="22859"/>
                </a:moveTo>
                <a:lnTo>
                  <a:pt x="272034" y="29718"/>
                </a:lnTo>
                <a:lnTo>
                  <a:pt x="272796" y="29718"/>
                </a:lnTo>
                <a:lnTo>
                  <a:pt x="265938" y="38862"/>
                </a:lnTo>
                <a:lnTo>
                  <a:pt x="180594" y="117348"/>
                </a:lnTo>
                <a:lnTo>
                  <a:pt x="131064" y="158496"/>
                </a:lnTo>
                <a:lnTo>
                  <a:pt x="91440" y="188214"/>
                </a:lnTo>
                <a:lnTo>
                  <a:pt x="74676" y="198882"/>
                </a:lnTo>
                <a:lnTo>
                  <a:pt x="79792" y="198882"/>
                </a:lnTo>
                <a:lnTo>
                  <a:pt x="92964" y="190500"/>
                </a:lnTo>
                <a:lnTo>
                  <a:pt x="132588" y="160782"/>
                </a:lnTo>
                <a:lnTo>
                  <a:pt x="133350" y="160782"/>
                </a:lnTo>
                <a:lnTo>
                  <a:pt x="182880" y="119634"/>
                </a:lnTo>
                <a:lnTo>
                  <a:pt x="257556" y="52577"/>
                </a:lnTo>
                <a:lnTo>
                  <a:pt x="268224" y="41148"/>
                </a:lnTo>
                <a:lnTo>
                  <a:pt x="268224" y="40386"/>
                </a:lnTo>
                <a:lnTo>
                  <a:pt x="275082" y="31242"/>
                </a:lnTo>
                <a:lnTo>
                  <a:pt x="278130" y="24384"/>
                </a:lnTo>
                <a:lnTo>
                  <a:pt x="278130" y="23622"/>
                </a:lnTo>
                <a:lnTo>
                  <a:pt x="275082" y="23622"/>
                </a:lnTo>
                <a:lnTo>
                  <a:pt x="275082" y="22859"/>
                </a:lnTo>
                <a:close/>
              </a:path>
              <a:path w="278129" h="214630" extrusionOk="0">
                <a:moveTo>
                  <a:pt x="11430" y="187452"/>
                </a:moveTo>
                <a:lnTo>
                  <a:pt x="11430" y="188214"/>
                </a:lnTo>
                <a:lnTo>
                  <a:pt x="11756" y="188214"/>
                </a:lnTo>
                <a:lnTo>
                  <a:pt x="11430" y="187452"/>
                </a:lnTo>
                <a:close/>
              </a:path>
              <a:path w="278129" h="214630" extrusionOk="0">
                <a:moveTo>
                  <a:pt x="5568" y="51816"/>
                </a:moveTo>
                <a:lnTo>
                  <a:pt x="5334" y="51816"/>
                </a:lnTo>
                <a:lnTo>
                  <a:pt x="5334" y="52577"/>
                </a:lnTo>
                <a:lnTo>
                  <a:pt x="5568" y="51816"/>
                </a:lnTo>
                <a:close/>
              </a:path>
              <a:path w="278129" h="214630" extrusionOk="0">
                <a:moveTo>
                  <a:pt x="16679" y="25146"/>
                </a:moveTo>
                <a:lnTo>
                  <a:pt x="16002" y="25146"/>
                </a:lnTo>
                <a:lnTo>
                  <a:pt x="16002" y="25908"/>
                </a:lnTo>
                <a:lnTo>
                  <a:pt x="16679" y="25146"/>
                </a:lnTo>
                <a:close/>
              </a:path>
              <a:path w="278129" h="214630" extrusionOk="0">
                <a:moveTo>
                  <a:pt x="275082" y="18135"/>
                </a:moveTo>
                <a:lnTo>
                  <a:pt x="275082" y="23622"/>
                </a:lnTo>
                <a:lnTo>
                  <a:pt x="278130" y="23622"/>
                </a:lnTo>
                <a:lnTo>
                  <a:pt x="278130" y="19050"/>
                </a:lnTo>
                <a:lnTo>
                  <a:pt x="275844" y="19050"/>
                </a:lnTo>
                <a:lnTo>
                  <a:pt x="275082" y="18135"/>
                </a:lnTo>
                <a:close/>
              </a:path>
              <a:path w="278129" h="214630" extrusionOk="0">
                <a:moveTo>
                  <a:pt x="275082" y="17526"/>
                </a:moveTo>
                <a:lnTo>
                  <a:pt x="275082" y="18135"/>
                </a:lnTo>
                <a:lnTo>
                  <a:pt x="275844" y="19050"/>
                </a:lnTo>
                <a:lnTo>
                  <a:pt x="275082" y="17526"/>
                </a:lnTo>
                <a:close/>
              </a:path>
              <a:path w="278129" h="214630" extrusionOk="0">
                <a:moveTo>
                  <a:pt x="278130" y="17526"/>
                </a:moveTo>
                <a:lnTo>
                  <a:pt x="275082" y="17526"/>
                </a:lnTo>
                <a:lnTo>
                  <a:pt x="275844" y="19050"/>
                </a:lnTo>
                <a:lnTo>
                  <a:pt x="278130" y="19050"/>
                </a:lnTo>
                <a:lnTo>
                  <a:pt x="278130" y="17526"/>
                </a:lnTo>
                <a:close/>
              </a:path>
              <a:path w="278129" h="214630" extrusionOk="0">
                <a:moveTo>
                  <a:pt x="239268" y="3048"/>
                </a:moveTo>
                <a:lnTo>
                  <a:pt x="137160" y="3048"/>
                </a:lnTo>
                <a:lnTo>
                  <a:pt x="238506" y="6096"/>
                </a:lnTo>
                <a:lnTo>
                  <a:pt x="265176" y="10667"/>
                </a:lnTo>
                <a:lnTo>
                  <a:pt x="264414" y="10667"/>
                </a:lnTo>
                <a:lnTo>
                  <a:pt x="272034" y="14477"/>
                </a:lnTo>
                <a:lnTo>
                  <a:pt x="275082" y="18135"/>
                </a:lnTo>
                <a:lnTo>
                  <a:pt x="275082" y="17526"/>
                </a:lnTo>
                <a:lnTo>
                  <a:pt x="278130" y="17526"/>
                </a:lnTo>
                <a:lnTo>
                  <a:pt x="278130" y="16764"/>
                </a:lnTo>
                <a:lnTo>
                  <a:pt x="274320" y="12192"/>
                </a:lnTo>
                <a:lnTo>
                  <a:pt x="273558" y="11430"/>
                </a:lnTo>
                <a:lnTo>
                  <a:pt x="265938" y="7619"/>
                </a:lnTo>
                <a:lnTo>
                  <a:pt x="239268" y="3048"/>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38" name="Google Shape;238;p4"/>
          <p:cNvSpPr/>
          <p:nvPr/>
        </p:nvSpPr>
        <p:spPr>
          <a:xfrm>
            <a:off x="3344271" y="2839917"/>
            <a:ext cx="2704" cy="0"/>
          </a:xfrm>
          <a:custGeom>
            <a:avLst/>
            <a:gdLst/>
            <a:ahLst/>
            <a:cxnLst/>
            <a:rect l="l" t="t" r="r" b="b"/>
            <a:pathLst>
              <a:path w="3175" h="120000" extrusionOk="0">
                <a:moveTo>
                  <a:pt x="3048" y="0"/>
                </a:moveTo>
                <a:lnTo>
                  <a:pt x="0" y="0"/>
                </a:lnTo>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39" name="Google Shape;239;p4"/>
          <p:cNvSpPr/>
          <p:nvPr/>
        </p:nvSpPr>
        <p:spPr>
          <a:xfrm>
            <a:off x="2988618" y="2496833"/>
            <a:ext cx="508924" cy="450615"/>
          </a:xfrm>
          <a:custGeom>
            <a:avLst/>
            <a:gdLst/>
            <a:ahLst/>
            <a:cxnLst/>
            <a:rect l="l" t="t" r="r" b="b"/>
            <a:pathLst>
              <a:path w="597535" h="519430" extrusionOk="0">
                <a:moveTo>
                  <a:pt x="192024" y="0"/>
                </a:moveTo>
                <a:lnTo>
                  <a:pt x="22098" y="41147"/>
                </a:lnTo>
                <a:lnTo>
                  <a:pt x="0" y="44957"/>
                </a:lnTo>
                <a:lnTo>
                  <a:pt x="15240" y="424433"/>
                </a:lnTo>
                <a:lnTo>
                  <a:pt x="498348" y="518922"/>
                </a:lnTo>
                <a:lnTo>
                  <a:pt x="500634" y="480822"/>
                </a:lnTo>
                <a:lnTo>
                  <a:pt x="597408" y="399288"/>
                </a:lnTo>
                <a:lnTo>
                  <a:pt x="596646" y="22859"/>
                </a:lnTo>
                <a:lnTo>
                  <a:pt x="192024" y="0"/>
                </a:lnTo>
                <a:close/>
              </a:path>
            </a:pathLst>
          </a:custGeom>
          <a:solidFill>
            <a:srgbClr val="B5CF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40" name="Google Shape;240;p4"/>
          <p:cNvSpPr/>
          <p:nvPr/>
        </p:nvSpPr>
        <p:spPr>
          <a:xfrm>
            <a:off x="2991863" y="2530546"/>
            <a:ext cx="3245" cy="4958"/>
          </a:xfrm>
          <a:custGeom>
            <a:avLst/>
            <a:gdLst/>
            <a:ahLst/>
            <a:cxnLst/>
            <a:rect l="l" t="t" r="r" b="b"/>
            <a:pathLst>
              <a:path w="3810" h="5714" extrusionOk="0">
                <a:moveTo>
                  <a:pt x="1524" y="0"/>
                </a:moveTo>
                <a:lnTo>
                  <a:pt x="0" y="4572"/>
                </a:lnTo>
                <a:lnTo>
                  <a:pt x="2286" y="5334"/>
                </a:lnTo>
                <a:lnTo>
                  <a:pt x="3810" y="762"/>
                </a:lnTo>
                <a:lnTo>
                  <a:pt x="1524"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41" name="Google Shape;241;p4"/>
          <p:cNvSpPr/>
          <p:nvPr/>
        </p:nvSpPr>
        <p:spPr>
          <a:xfrm>
            <a:off x="2993811" y="2531207"/>
            <a:ext cx="17848" cy="11017"/>
          </a:xfrm>
          <a:custGeom>
            <a:avLst/>
            <a:gdLst/>
            <a:ahLst/>
            <a:cxnLst/>
            <a:rect l="l" t="t" r="r" b="b"/>
            <a:pathLst>
              <a:path w="20954" h="12700" extrusionOk="0">
                <a:moveTo>
                  <a:pt x="1524" y="0"/>
                </a:moveTo>
                <a:lnTo>
                  <a:pt x="0" y="4572"/>
                </a:lnTo>
                <a:lnTo>
                  <a:pt x="19050" y="12192"/>
                </a:lnTo>
                <a:lnTo>
                  <a:pt x="19812" y="12192"/>
                </a:lnTo>
                <a:lnTo>
                  <a:pt x="20574" y="7620"/>
                </a:lnTo>
                <a:lnTo>
                  <a:pt x="1524"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42" name="Google Shape;242;p4"/>
          <p:cNvSpPr/>
          <p:nvPr/>
        </p:nvSpPr>
        <p:spPr>
          <a:xfrm>
            <a:off x="3010685" y="2552361"/>
            <a:ext cx="402380" cy="0"/>
          </a:xfrm>
          <a:custGeom>
            <a:avLst/>
            <a:gdLst/>
            <a:ahLst/>
            <a:cxnLst/>
            <a:rect l="l" t="t" r="r" b="b"/>
            <a:pathLst>
              <a:path w="472439" h="120000" extrusionOk="0">
                <a:moveTo>
                  <a:pt x="0" y="0"/>
                </a:moveTo>
                <a:lnTo>
                  <a:pt x="472439" y="0"/>
                </a:lnTo>
              </a:path>
            </a:pathLst>
          </a:custGeom>
          <a:noFill/>
          <a:ln w="33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43" name="Google Shape;243;p4"/>
          <p:cNvSpPr/>
          <p:nvPr/>
        </p:nvSpPr>
        <p:spPr>
          <a:xfrm>
            <a:off x="3387754" y="2516664"/>
            <a:ext cx="110329" cy="394425"/>
          </a:xfrm>
          <a:custGeom>
            <a:avLst/>
            <a:gdLst/>
            <a:ahLst/>
            <a:cxnLst/>
            <a:rect l="l" t="t" r="r" b="b"/>
            <a:pathLst>
              <a:path w="129539" h="454660" extrusionOk="0">
                <a:moveTo>
                  <a:pt x="124205" y="0"/>
                </a:moveTo>
                <a:lnTo>
                  <a:pt x="0" y="54863"/>
                </a:lnTo>
                <a:lnTo>
                  <a:pt x="28194" y="55625"/>
                </a:lnTo>
                <a:lnTo>
                  <a:pt x="32766" y="454151"/>
                </a:lnTo>
                <a:lnTo>
                  <a:pt x="129539" y="379475"/>
                </a:lnTo>
                <a:lnTo>
                  <a:pt x="124205" y="0"/>
                </a:lnTo>
                <a:close/>
              </a:path>
            </a:pathLst>
          </a:custGeom>
          <a:solidFill>
            <a:srgbClr val="0058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44" name="Google Shape;244;p4"/>
          <p:cNvSpPr/>
          <p:nvPr/>
        </p:nvSpPr>
        <p:spPr>
          <a:xfrm>
            <a:off x="3387105" y="2513359"/>
            <a:ext cx="113575" cy="402688"/>
          </a:xfrm>
          <a:custGeom>
            <a:avLst/>
            <a:gdLst/>
            <a:ahLst/>
            <a:cxnLst/>
            <a:rect l="l" t="t" r="r" b="b"/>
            <a:pathLst>
              <a:path w="133350" h="464185" extrusionOk="0">
                <a:moveTo>
                  <a:pt x="36509" y="452199"/>
                </a:moveTo>
                <a:lnTo>
                  <a:pt x="32004" y="455675"/>
                </a:lnTo>
                <a:lnTo>
                  <a:pt x="30480" y="457962"/>
                </a:lnTo>
                <a:lnTo>
                  <a:pt x="30480" y="464058"/>
                </a:lnTo>
                <a:lnTo>
                  <a:pt x="35814" y="460247"/>
                </a:lnTo>
                <a:lnTo>
                  <a:pt x="38776" y="457962"/>
                </a:lnTo>
                <a:lnTo>
                  <a:pt x="36576" y="457962"/>
                </a:lnTo>
                <a:lnTo>
                  <a:pt x="36509" y="452199"/>
                </a:lnTo>
                <a:close/>
              </a:path>
              <a:path w="133350" h="464185" extrusionOk="0">
                <a:moveTo>
                  <a:pt x="28956" y="56387"/>
                </a:moveTo>
                <a:lnTo>
                  <a:pt x="25908" y="59435"/>
                </a:lnTo>
                <a:lnTo>
                  <a:pt x="30480" y="457962"/>
                </a:lnTo>
                <a:lnTo>
                  <a:pt x="32004" y="455675"/>
                </a:lnTo>
                <a:lnTo>
                  <a:pt x="36509" y="452199"/>
                </a:lnTo>
                <a:lnTo>
                  <a:pt x="32004" y="59435"/>
                </a:lnTo>
                <a:lnTo>
                  <a:pt x="28956" y="56387"/>
                </a:lnTo>
                <a:close/>
              </a:path>
              <a:path w="133350" h="464185" extrusionOk="0">
                <a:moveTo>
                  <a:pt x="127238" y="382187"/>
                </a:moveTo>
                <a:lnTo>
                  <a:pt x="36509" y="452199"/>
                </a:lnTo>
                <a:lnTo>
                  <a:pt x="36576" y="457962"/>
                </a:lnTo>
                <a:lnTo>
                  <a:pt x="38776" y="457962"/>
                </a:lnTo>
                <a:lnTo>
                  <a:pt x="132588" y="385572"/>
                </a:lnTo>
                <a:lnTo>
                  <a:pt x="127254" y="383285"/>
                </a:lnTo>
                <a:lnTo>
                  <a:pt x="127238" y="382187"/>
                </a:lnTo>
                <a:close/>
              </a:path>
              <a:path w="133350" h="464185" extrusionOk="0">
                <a:moveTo>
                  <a:pt x="128778" y="380999"/>
                </a:moveTo>
                <a:lnTo>
                  <a:pt x="127238" y="382187"/>
                </a:lnTo>
                <a:lnTo>
                  <a:pt x="127254" y="383285"/>
                </a:lnTo>
                <a:lnTo>
                  <a:pt x="132588" y="385572"/>
                </a:lnTo>
                <a:lnTo>
                  <a:pt x="128778" y="380999"/>
                </a:lnTo>
                <a:close/>
              </a:path>
              <a:path w="133350" h="464185" extrusionOk="0">
                <a:moveTo>
                  <a:pt x="133317" y="380999"/>
                </a:moveTo>
                <a:lnTo>
                  <a:pt x="128778" y="380999"/>
                </a:lnTo>
                <a:lnTo>
                  <a:pt x="132588" y="385572"/>
                </a:lnTo>
                <a:lnTo>
                  <a:pt x="133350" y="384809"/>
                </a:lnTo>
                <a:lnTo>
                  <a:pt x="133317" y="380999"/>
                </a:lnTo>
                <a:close/>
              </a:path>
              <a:path w="133350" h="464185" extrusionOk="0">
                <a:moveTo>
                  <a:pt x="128016" y="3809"/>
                </a:moveTo>
                <a:lnTo>
                  <a:pt x="126492" y="6857"/>
                </a:lnTo>
                <a:lnTo>
                  <a:pt x="121990" y="8846"/>
                </a:lnTo>
                <a:lnTo>
                  <a:pt x="127238" y="382187"/>
                </a:lnTo>
                <a:lnTo>
                  <a:pt x="128778" y="380999"/>
                </a:lnTo>
                <a:lnTo>
                  <a:pt x="133317" y="380999"/>
                </a:lnTo>
                <a:lnTo>
                  <a:pt x="128016" y="3809"/>
                </a:lnTo>
                <a:close/>
              </a:path>
              <a:path w="133350" h="464185" extrusionOk="0">
                <a:moveTo>
                  <a:pt x="128016" y="0"/>
                </a:moveTo>
                <a:lnTo>
                  <a:pt x="124205" y="1523"/>
                </a:lnTo>
                <a:lnTo>
                  <a:pt x="0" y="56387"/>
                </a:lnTo>
                <a:lnTo>
                  <a:pt x="2286" y="61721"/>
                </a:lnTo>
                <a:lnTo>
                  <a:pt x="121990" y="8846"/>
                </a:lnTo>
                <a:lnTo>
                  <a:pt x="121920" y="3809"/>
                </a:lnTo>
                <a:lnTo>
                  <a:pt x="128016" y="3809"/>
                </a:lnTo>
                <a:lnTo>
                  <a:pt x="128016" y="0"/>
                </a:lnTo>
                <a:close/>
              </a:path>
              <a:path w="133350" h="464185" extrusionOk="0">
                <a:moveTo>
                  <a:pt x="128016" y="3809"/>
                </a:moveTo>
                <a:lnTo>
                  <a:pt x="121920" y="3809"/>
                </a:lnTo>
                <a:lnTo>
                  <a:pt x="121990" y="8846"/>
                </a:lnTo>
                <a:lnTo>
                  <a:pt x="126492" y="6857"/>
                </a:lnTo>
                <a:lnTo>
                  <a:pt x="128016" y="3809"/>
                </a:lnTo>
                <a:close/>
              </a:path>
            </a:pathLst>
          </a:custGeom>
          <a:solidFill>
            <a:srgbClr val="0058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45" name="Google Shape;245;p4"/>
          <p:cNvSpPr/>
          <p:nvPr/>
        </p:nvSpPr>
        <p:spPr>
          <a:xfrm>
            <a:off x="3387105" y="2561616"/>
            <a:ext cx="24877" cy="6060"/>
          </a:xfrm>
          <a:custGeom>
            <a:avLst/>
            <a:gdLst/>
            <a:ahLst/>
            <a:cxnLst/>
            <a:rect l="l" t="t" r="r" b="b"/>
            <a:pathLst>
              <a:path w="29210" h="6985" extrusionOk="0">
                <a:moveTo>
                  <a:pt x="761" y="0"/>
                </a:moveTo>
                <a:lnTo>
                  <a:pt x="2285" y="6096"/>
                </a:lnTo>
                <a:lnTo>
                  <a:pt x="761" y="6096"/>
                </a:lnTo>
                <a:lnTo>
                  <a:pt x="28955" y="6858"/>
                </a:lnTo>
                <a:lnTo>
                  <a:pt x="28955" y="6096"/>
                </a:lnTo>
                <a:lnTo>
                  <a:pt x="2285" y="6096"/>
                </a:lnTo>
                <a:lnTo>
                  <a:pt x="0" y="762"/>
                </a:lnTo>
                <a:lnTo>
                  <a:pt x="28955" y="762"/>
                </a:lnTo>
                <a:lnTo>
                  <a:pt x="761" y="0"/>
                </a:lnTo>
                <a:close/>
              </a:path>
            </a:pathLst>
          </a:custGeom>
          <a:solidFill>
            <a:srgbClr val="0058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46" name="Google Shape;246;p4"/>
          <p:cNvSpPr/>
          <p:nvPr/>
        </p:nvSpPr>
        <p:spPr>
          <a:xfrm>
            <a:off x="3010036" y="2538479"/>
            <a:ext cx="379123" cy="214841"/>
          </a:xfrm>
          <a:custGeom>
            <a:avLst/>
            <a:gdLst/>
            <a:ahLst/>
            <a:cxnLst/>
            <a:rect l="l" t="t" r="r" b="b"/>
            <a:pathLst>
              <a:path w="445135" h="247650" extrusionOk="0">
                <a:moveTo>
                  <a:pt x="0" y="0"/>
                </a:moveTo>
                <a:lnTo>
                  <a:pt x="5334" y="188976"/>
                </a:lnTo>
                <a:lnTo>
                  <a:pt x="442722" y="247650"/>
                </a:lnTo>
                <a:lnTo>
                  <a:pt x="445008" y="32004"/>
                </a:lnTo>
                <a:lnTo>
                  <a:pt x="0" y="0"/>
                </a:lnTo>
                <a:close/>
              </a:path>
            </a:pathLst>
          </a:custGeom>
          <a:solidFill>
            <a:srgbClr val="EFE4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47" name="Google Shape;247;p4"/>
          <p:cNvSpPr/>
          <p:nvPr/>
        </p:nvSpPr>
        <p:spPr>
          <a:xfrm>
            <a:off x="3010036" y="2537818"/>
            <a:ext cx="380747" cy="217044"/>
          </a:xfrm>
          <a:custGeom>
            <a:avLst/>
            <a:gdLst/>
            <a:ahLst/>
            <a:cxnLst/>
            <a:rect l="l" t="t" r="r" b="b"/>
            <a:pathLst>
              <a:path w="447039" h="250189" extrusionOk="0">
                <a:moveTo>
                  <a:pt x="5334" y="188976"/>
                </a:moveTo>
                <a:lnTo>
                  <a:pt x="4572" y="189738"/>
                </a:lnTo>
                <a:lnTo>
                  <a:pt x="4572" y="191262"/>
                </a:lnTo>
                <a:lnTo>
                  <a:pt x="5334" y="191262"/>
                </a:lnTo>
                <a:lnTo>
                  <a:pt x="442722" y="249936"/>
                </a:lnTo>
                <a:lnTo>
                  <a:pt x="441959" y="248411"/>
                </a:lnTo>
                <a:lnTo>
                  <a:pt x="441969" y="247549"/>
                </a:lnTo>
                <a:lnTo>
                  <a:pt x="5334" y="188976"/>
                </a:lnTo>
                <a:close/>
              </a:path>
              <a:path w="447039" h="250189" extrusionOk="0">
                <a:moveTo>
                  <a:pt x="441969" y="247549"/>
                </a:moveTo>
                <a:lnTo>
                  <a:pt x="441959" y="248411"/>
                </a:lnTo>
                <a:lnTo>
                  <a:pt x="442722" y="249936"/>
                </a:lnTo>
                <a:lnTo>
                  <a:pt x="442722" y="247650"/>
                </a:lnTo>
                <a:lnTo>
                  <a:pt x="441969" y="247549"/>
                </a:lnTo>
                <a:close/>
              </a:path>
              <a:path w="447039" h="250189" extrusionOk="0">
                <a:moveTo>
                  <a:pt x="446523" y="32774"/>
                </a:moveTo>
                <a:lnTo>
                  <a:pt x="445008" y="34290"/>
                </a:lnTo>
                <a:lnTo>
                  <a:pt x="444229" y="34289"/>
                </a:lnTo>
                <a:lnTo>
                  <a:pt x="441969" y="247549"/>
                </a:lnTo>
                <a:lnTo>
                  <a:pt x="442722" y="247650"/>
                </a:lnTo>
                <a:lnTo>
                  <a:pt x="442722" y="249936"/>
                </a:lnTo>
                <a:lnTo>
                  <a:pt x="444245" y="248411"/>
                </a:lnTo>
                <a:lnTo>
                  <a:pt x="446507" y="34290"/>
                </a:lnTo>
                <a:lnTo>
                  <a:pt x="445008" y="34290"/>
                </a:lnTo>
                <a:lnTo>
                  <a:pt x="444230" y="34234"/>
                </a:lnTo>
                <a:lnTo>
                  <a:pt x="446508" y="34234"/>
                </a:lnTo>
                <a:lnTo>
                  <a:pt x="446523" y="32774"/>
                </a:lnTo>
                <a:close/>
              </a:path>
              <a:path w="447039" h="250189" extrusionOk="0">
                <a:moveTo>
                  <a:pt x="446523" y="32766"/>
                </a:moveTo>
                <a:lnTo>
                  <a:pt x="444245" y="32766"/>
                </a:lnTo>
                <a:lnTo>
                  <a:pt x="444230" y="34234"/>
                </a:lnTo>
                <a:lnTo>
                  <a:pt x="445008" y="34290"/>
                </a:lnTo>
                <a:lnTo>
                  <a:pt x="446523" y="32766"/>
                </a:lnTo>
                <a:close/>
              </a:path>
              <a:path w="447039" h="250189" extrusionOk="0">
                <a:moveTo>
                  <a:pt x="0" y="0"/>
                </a:moveTo>
                <a:lnTo>
                  <a:pt x="0" y="2286"/>
                </a:lnTo>
                <a:lnTo>
                  <a:pt x="444230" y="34234"/>
                </a:lnTo>
                <a:lnTo>
                  <a:pt x="444245" y="32766"/>
                </a:lnTo>
                <a:lnTo>
                  <a:pt x="446523" y="32766"/>
                </a:lnTo>
                <a:lnTo>
                  <a:pt x="446531" y="32004"/>
                </a:lnTo>
                <a:lnTo>
                  <a:pt x="445008" y="32004"/>
                </a:lnTo>
                <a:lnTo>
                  <a:pt x="0" y="0"/>
                </a:lnTo>
                <a:close/>
              </a:path>
            </a:pathLst>
          </a:custGeom>
          <a:solidFill>
            <a:srgbClr val="EFE4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48" name="Google Shape;248;p4"/>
          <p:cNvSpPr/>
          <p:nvPr/>
        </p:nvSpPr>
        <p:spPr>
          <a:xfrm>
            <a:off x="3012631" y="2537818"/>
            <a:ext cx="0" cy="164711"/>
          </a:xfrm>
          <a:custGeom>
            <a:avLst/>
            <a:gdLst/>
            <a:ahLst/>
            <a:cxnLst/>
            <a:rect l="l" t="t" r="r" b="b"/>
            <a:pathLst>
              <a:path w="120000" h="189864" extrusionOk="0">
                <a:moveTo>
                  <a:pt x="0" y="0"/>
                </a:moveTo>
                <a:lnTo>
                  <a:pt x="0" y="189737"/>
                </a:lnTo>
              </a:path>
            </a:pathLst>
          </a:custGeom>
          <a:noFill/>
          <a:ln w="9525" cap="flat" cmpd="sng">
            <a:solidFill>
              <a:srgbClr val="EFE4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49" name="Google Shape;249;p4"/>
          <p:cNvSpPr/>
          <p:nvPr/>
        </p:nvSpPr>
        <p:spPr>
          <a:xfrm>
            <a:off x="3011983" y="2573514"/>
            <a:ext cx="2704" cy="4407"/>
          </a:xfrm>
          <a:custGeom>
            <a:avLst/>
            <a:gdLst/>
            <a:ahLst/>
            <a:cxnLst/>
            <a:rect l="l" t="t" r="r" b="b"/>
            <a:pathLst>
              <a:path w="3175" h="5080" extrusionOk="0">
                <a:moveTo>
                  <a:pt x="3048" y="0"/>
                </a:moveTo>
                <a:lnTo>
                  <a:pt x="762" y="0"/>
                </a:lnTo>
                <a:lnTo>
                  <a:pt x="0" y="4572"/>
                </a:lnTo>
                <a:lnTo>
                  <a:pt x="2286" y="4572"/>
                </a:lnTo>
                <a:lnTo>
                  <a:pt x="3048"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50" name="Google Shape;250;p4"/>
          <p:cNvSpPr/>
          <p:nvPr/>
        </p:nvSpPr>
        <p:spPr>
          <a:xfrm>
            <a:off x="3389701" y="2609211"/>
            <a:ext cx="2704" cy="4407"/>
          </a:xfrm>
          <a:custGeom>
            <a:avLst/>
            <a:gdLst/>
            <a:ahLst/>
            <a:cxnLst/>
            <a:rect l="l" t="t" r="r" b="b"/>
            <a:pathLst>
              <a:path w="3175" h="5080" extrusionOk="0">
                <a:moveTo>
                  <a:pt x="3048" y="0"/>
                </a:moveTo>
                <a:lnTo>
                  <a:pt x="762" y="0"/>
                </a:lnTo>
                <a:lnTo>
                  <a:pt x="0" y="4572"/>
                </a:lnTo>
                <a:lnTo>
                  <a:pt x="2286" y="4572"/>
                </a:lnTo>
                <a:lnTo>
                  <a:pt x="3048"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51" name="Google Shape;251;p4"/>
          <p:cNvSpPr/>
          <p:nvPr/>
        </p:nvSpPr>
        <p:spPr>
          <a:xfrm>
            <a:off x="3013929" y="2573514"/>
            <a:ext cx="376419" cy="39663"/>
          </a:xfrm>
          <a:custGeom>
            <a:avLst/>
            <a:gdLst/>
            <a:ahLst/>
            <a:cxnLst/>
            <a:rect l="l" t="t" r="r" b="b"/>
            <a:pathLst>
              <a:path w="441960" h="45719" extrusionOk="0">
                <a:moveTo>
                  <a:pt x="762" y="0"/>
                </a:moveTo>
                <a:lnTo>
                  <a:pt x="0" y="4572"/>
                </a:lnTo>
                <a:lnTo>
                  <a:pt x="441198" y="45720"/>
                </a:lnTo>
                <a:lnTo>
                  <a:pt x="441960" y="41148"/>
                </a:lnTo>
                <a:lnTo>
                  <a:pt x="762"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52" name="Google Shape;252;p4"/>
          <p:cNvSpPr/>
          <p:nvPr/>
        </p:nvSpPr>
        <p:spPr>
          <a:xfrm>
            <a:off x="3034049" y="2577481"/>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53" name="Google Shape;253;p4"/>
          <p:cNvSpPr/>
          <p:nvPr/>
        </p:nvSpPr>
        <p:spPr>
          <a:xfrm>
            <a:off x="3037293" y="2706385"/>
            <a:ext cx="5408" cy="2754"/>
          </a:xfrm>
          <a:custGeom>
            <a:avLst/>
            <a:gdLst/>
            <a:ahLst/>
            <a:cxnLst/>
            <a:rect l="l" t="t" r="r" b="b"/>
            <a:pathLst>
              <a:path w="6350" h="3175" extrusionOk="0">
                <a:moveTo>
                  <a:pt x="0" y="3048"/>
                </a:moveTo>
                <a:lnTo>
                  <a:pt x="6095" y="3048"/>
                </a:lnTo>
                <a:lnTo>
                  <a:pt x="6095" y="0"/>
                </a:lnTo>
                <a:lnTo>
                  <a:pt x="0" y="0"/>
                </a:lnTo>
                <a:lnTo>
                  <a:pt x="0" y="304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54" name="Google Shape;254;p4"/>
          <p:cNvSpPr/>
          <p:nvPr/>
        </p:nvSpPr>
        <p:spPr>
          <a:xfrm>
            <a:off x="3038267" y="2580125"/>
            <a:ext cx="0" cy="126701"/>
          </a:xfrm>
          <a:custGeom>
            <a:avLst/>
            <a:gdLst/>
            <a:ahLst/>
            <a:cxnLst/>
            <a:rect l="l" t="t" r="r" b="b"/>
            <a:pathLst>
              <a:path w="120000" h="146050" extrusionOk="0">
                <a:moveTo>
                  <a:pt x="0" y="0"/>
                </a:moveTo>
                <a:lnTo>
                  <a:pt x="0" y="145541"/>
                </a:lnTo>
              </a:path>
            </a:pathLst>
          </a:custGeom>
          <a:noFill/>
          <a:ln w="99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55" name="Google Shape;255;p4"/>
          <p:cNvSpPr/>
          <p:nvPr/>
        </p:nvSpPr>
        <p:spPr>
          <a:xfrm>
            <a:off x="3058711" y="2581447"/>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56" name="Google Shape;256;p4"/>
          <p:cNvSpPr/>
          <p:nvPr/>
        </p:nvSpPr>
        <p:spPr>
          <a:xfrm>
            <a:off x="3061306" y="2709691"/>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57" name="Google Shape;257;p4"/>
          <p:cNvSpPr/>
          <p:nvPr/>
        </p:nvSpPr>
        <p:spPr>
          <a:xfrm>
            <a:off x="3062604" y="2584091"/>
            <a:ext cx="0" cy="125599"/>
          </a:xfrm>
          <a:custGeom>
            <a:avLst/>
            <a:gdLst/>
            <a:ahLst/>
            <a:cxnLst/>
            <a:rect l="l" t="t" r="r" b="b"/>
            <a:pathLst>
              <a:path w="120000" h="144780" extrusionOk="0">
                <a:moveTo>
                  <a:pt x="0" y="0"/>
                </a:moveTo>
                <a:lnTo>
                  <a:pt x="0" y="144779"/>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58" name="Google Shape;258;p4"/>
          <p:cNvSpPr/>
          <p:nvPr/>
        </p:nvSpPr>
        <p:spPr>
          <a:xfrm>
            <a:off x="3082724" y="2585413"/>
            <a:ext cx="5408" cy="2754"/>
          </a:xfrm>
          <a:custGeom>
            <a:avLst/>
            <a:gdLst/>
            <a:ahLst/>
            <a:cxnLst/>
            <a:rect l="l" t="t" r="r" b="b"/>
            <a:pathLst>
              <a:path w="6350" h="3175" extrusionOk="0">
                <a:moveTo>
                  <a:pt x="0" y="3048"/>
                </a:moveTo>
                <a:lnTo>
                  <a:pt x="6096" y="3048"/>
                </a:lnTo>
                <a:lnTo>
                  <a:pt x="6096" y="0"/>
                </a:lnTo>
                <a:lnTo>
                  <a:pt x="0" y="0"/>
                </a:lnTo>
                <a:lnTo>
                  <a:pt x="0" y="304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59" name="Google Shape;259;p4"/>
          <p:cNvSpPr/>
          <p:nvPr/>
        </p:nvSpPr>
        <p:spPr>
          <a:xfrm>
            <a:off x="3085320" y="2713657"/>
            <a:ext cx="5408" cy="2754"/>
          </a:xfrm>
          <a:custGeom>
            <a:avLst/>
            <a:gdLst/>
            <a:ahLst/>
            <a:cxnLst/>
            <a:rect l="l" t="t" r="r" b="b"/>
            <a:pathLst>
              <a:path w="6350" h="3175" extrusionOk="0">
                <a:moveTo>
                  <a:pt x="0" y="3047"/>
                </a:moveTo>
                <a:lnTo>
                  <a:pt x="6095" y="3047"/>
                </a:lnTo>
                <a:lnTo>
                  <a:pt x="6095"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60" name="Google Shape;260;p4"/>
          <p:cNvSpPr/>
          <p:nvPr/>
        </p:nvSpPr>
        <p:spPr>
          <a:xfrm>
            <a:off x="3086617" y="2588058"/>
            <a:ext cx="0" cy="125599"/>
          </a:xfrm>
          <a:custGeom>
            <a:avLst/>
            <a:gdLst/>
            <a:ahLst/>
            <a:cxnLst/>
            <a:rect l="l" t="t" r="r" b="b"/>
            <a:pathLst>
              <a:path w="120000" h="144780" extrusionOk="0">
                <a:moveTo>
                  <a:pt x="0" y="0"/>
                </a:moveTo>
                <a:lnTo>
                  <a:pt x="0" y="144779"/>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61" name="Google Shape;261;p4"/>
          <p:cNvSpPr/>
          <p:nvPr/>
        </p:nvSpPr>
        <p:spPr>
          <a:xfrm>
            <a:off x="3107386" y="2589380"/>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62" name="Google Shape;262;p4"/>
          <p:cNvSpPr/>
          <p:nvPr/>
        </p:nvSpPr>
        <p:spPr>
          <a:xfrm>
            <a:off x="3109981" y="2717623"/>
            <a:ext cx="5408" cy="2754"/>
          </a:xfrm>
          <a:custGeom>
            <a:avLst/>
            <a:gdLst/>
            <a:ahLst/>
            <a:cxnLst/>
            <a:rect l="l" t="t" r="r" b="b"/>
            <a:pathLst>
              <a:path w="6350" h="3175" extrusionOk="0">
                <a:moveTo>
                  <a:pt x="0" y="3048"/>
                </a:moveTo>
                <a:lnTo>
                  <a:pt x="6096" y="3048"/>
                </a:lnTo>
                <a:lnTo>
                  <a:pt x="6096" y="0"/>
                </a:lnTo>
                <a:lnTo>
                  <a:pt x="0" y="0"/>
                </a:lnTo>
                <a:lnTo>
                  <a:pt x="0" y="304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63" name="Google Shape;263;p4"/>
          <p:cNvSpPr/>
          <p:nvPr/>
        </p:nvSpPr>
        <p:spPr>
          <a:xfrm>
            <a:off x="3111279" y="2592024"/>
            <a:ext cx="0" cy="125599"/>
          </a:xfrm>
          <a:custGeom>
            <a:avLst/>
            <a:gdLst/>
            <a:ahLst/>
            <a:cxnLst/>
            <a:rect l="l" t="t" r="r" b="b"/>
            <a:pathLst>
              <a:path w="120000" h="144780" extrusionOk="0">
                <a:moveTo>
                  <a:pt x="0" y="0"/>
                </a:moveTo>
                <a:lnTo>
                  <a:pt x="0" y="144779"/>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64" name="Google Shape;264;p4"/>
          <p:cNvSpPr/>
          <p:nvPr/>
        </p:nvSpPr>
        <p:spPr>
          <a:xfrm>
            <a:off x="3131399" y="2586735"/>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65" name="Google Shape;265;p4"/>
          <p:cNvSpPr/>
          <p:nvPr/>
        </p:nvSpPr>
        <p:spPr>
          <a:xfrm>
            <a:off x="3133995" y="2721589"/>
            <a:ext cx="5408" cy="2754"/>
          </a:xfrm>
          <a:custGeom>
            <a:avLst/>
            <a:gdLst/>
            <a:ahLst/>
            <a:cxnLst/>
            <a:rect l="l" t="t" r="r" b="b"/>
            <a:pathLst>
              <a:path w="6350" h="3175" extrusionOk="0">
                <a:moveTo>
                  <a:pt x="0" y="3047"/>
                </a:moveTo>
                <a:lnTo>
                  <a:pt x="6095" y="3047"/>
                </a:lnTo>
                <a:lnTo>
                  <a:pt x="6095"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66" name="Google Shape;266;p4"/>
          <p:cNvSpPr/>
          <p:nvPr/>
        </p:nvSpPr>
        <p:spPr>
          <a:xfrm>
            <a:off x="3135292" y="2589380"/>
            <a:ext cx="0" cy="132210"/>
          </a:xfrm>
          <a:custGeom>
            <a:avLst/>
            <a:gdLst/>
            <a:ahLst/>
            <a:cxnLst/>
            <a:rect l="l" t="t" r="r" b="b"/>
            <a:pathLst>
              <a:path w="120000" h="152400" extrusionOk="0">
                <a:moveTo>
                  <a:pt x="0" y="0"/>
                </a:moveTo>
                <a:lnTo>
                  <a:pt x="0" y="15240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67" name="Google Shape;267;p4"/>
          <p:cNvSpPr/>
          <p:nvPr/>
        </p:nvSpPr>
        <p:spPr>
          <a:xfrm>
            <a:off x="3155412" y="2589380"/>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68" name="Google Shape;268;p4"/>
          <p:cNvSpPr/>
          <p:nvPr/>
        </p:nvSpPr>
        <p:spPr>
          <a:xfrm>
            <a:off x="3158656" y="2724895"/>
            <a:ext cx="5408" cy="2754"/>
          </a:xfrm>
          <a:custGeom>
            <a:avLst/>
            <a:gdLst/>
            <a:ahLst/>
            <a:cxnLst/>
            <a:rect l="l" t="t" r="r" b="b"/>
            <a:pathLst>
              <a:path w="6350" h="3175" extrusionOk="0">
                <a:moveTo>
                  <a:pt x="0" y="3048"/>
                </a:moveTo>
                <a:lnTo>
                  <a:pt x="6096" y="3048"/>
                </a:lnTo>
                <a:lnTo>
                  <a:pt x="6096" y="0"/>
                </a:lnTo>
                <a:lnTo>
                  <a:pt x="0" y="0"/>
                </a:lnTo>
                <a:lnTo>
                  <a:pt x="0" y="304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69" name="Google Shape;269;p4"/>
          <p:cNvSpPr/>
          <p:nvPr/>
        </p:nvSpPr>
        <p:spPr>
          <a:xfrm>
            <a:off x="3159630" y="2592024"/>
            <a:ext cx="0" cy="133312"/>
          </a:xfrm>
          <a:custGeom>
            <a:avLst/>
            <a:gdLst/>
            <a:ahLst/>
            <a:cxnLst/>
            <a:rect l="l" t="t" r="r" b="b"/>
            <a:pathLst>
              <a:path w="120000" h="153669" extrusionOk="0">
                <a:moveTo>
                  <a:pt x="0" y="0"/>
                </a:moveTo>
                <a:lnTo>
                  <a:pt x="0" y="153162"/>
                </a:lnTo>
              </a:path>
            </a:pathLst>
          </a:custGeom>
          <a:noFill/>
          <a:ln w="99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70" name="Google Shape;270;p4"/>
          <p:cNvSpPr/>
          <p:nvPr/>
        </p:nvSpPr>
        <p:spPr>
          <a:xfrm>
            <a:off x="3180074" y="2592024"/>
            <a:ext cx="5408" cy="2754"/>
          </a:xfrm>
          <a:custGeom>
            <a:avLst/>
            <a:gdLst/>
            <a:ahLst/>
            <a:cxnLst/>
            <a:rect l="l" t="t" r="r" b="b"/>
            <a:pathLst>
              <a:path w="6350" h="3175" extrusionOk="0">
                <a:moveTo>
                  <a:pt x="0" y="3048"/>
                </a:moveTo>
                <a:lnTo>
                  <a:pt x="6096" y="3048"/>
                </a:lnTo>
                <a:lnTo>
                  <a:pt x="6096" y="0"/>
                </a:lnTo>
                <a:lnTo>
                  <a:pt x="0" y="0"/>
                </a:lnTo>
                <a:lnTo>
                  <a:pt x="0" y="304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71" name="Google Shape;271;p4"/>
          <p:cNvSpPr/>
          <p:nvPr/>
        </p:nvSpPr>
        <p:spPr>
          <a:xfrm>
            <a:off x="3182670" y="2728861"/>
            <a:ext cx="5408" cy="2754"/>
          </a:xfrm>
          <a:custGeom>
            <a:avLst/>
            <a:gdLst/>
            <a:ahLst/>
            <a:cxnLst/>
            <a:rect l="l" t="t" r="r" b="b"/>
            <a:pathLst>
              <a:path w="6350" h="3175" extrusionOk="0">
                <a:moveTo>
                  <a:pt x="0" y="3047"/>
                </a:moveTo>
                <a:lnTo>
                  <a:pt x="6095" y="3047"/>
                </a:lnTo>
                <a:lnTo>
                  <a:pt x="6095"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72" name="Google Shape;272;p4"/>
          <p:cNvSpPr/>
          <p:nvPr/>
        </p:nvSpPr>
        <p:spPr>
          <a:xfrm>
            <a:off x="3183967" y="2594668"/>
            <a:ext cx="0" cy="134413"/>
          </a:xfrm>
          <a:custGeom>
            <a:avLst/>
            <a:gdLst/>
            <a:ahLst/>
            <a:cxnLst/>
            <a:rect l="l" t="t" r="r" b="b"/>
            <a:pathLst>
              <a:path w="120000" h="154939" extrusionOk="0">
                <a:moveTo>
                  <a:pt x="0" y="0"/>
                </a:moveTo>
                <a:lnTo>
                  <a:pt x="0" y="154686"/>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73" name="Google Shape;273;p4"/>
          <p:cNvSpPr/>
          <p:nvPr/>
        </p:nvSpPr>
        <p:spPr>
          <a:xfrm>
            <a:off x="3204087" y="2593346"/>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74" name="Google Shape;274;p4"/>
          <p:cNvSpPr/>
          <p:nvPr/>
        </p:nvSpPr>
        <p:spPr>
          <a:xfrm>
            <a:off x="3207331" y="2730183"/>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75" name="Google Shape;275;p4"/>
          <p:cNvSpPr/>
          <p:nvPr/>
        </p:nvSpPr>
        <p:spPr>
          <a:xfrm>
            <a:off x="3208305" y="2595990"/>
            <a:ext cx="0" cy="134413"/>
          </a:xfrm>
          <a:custGeom>
            <a:avLst/>
            <a:gdLst/>
            <a:ahLst/>
            <a:cxnLst/>
            <a:rect l="l" t="t" r="r" b="b"/>
            <a:pathLst>
              <a:path w="120000" h="154939" extrusionOk="0">
                <a:moveTo>
                  <a:pt x="0" y="0"/>
                </a:moveTo>
                <a:lnTo>
                  <a:pt x="0" y="154686"/>
                </a:lnTo>
              </a:path>
            </a:pathLst>
          </a:custGeom>
          <a:noFill/>
          <a:ln w="99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76" name="Google Shape;276;p4"/>
          <p:cNvSpPr/>
          <p:nvPr/>
        </p:nvSpPr>
        <p:spPr>
          <a:xfrm>
            <a:off x="3228749" y="2593346"/>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77" name="Google Shape;277;p4"/>
          <p:cNvSpPr/>
          <p:nvPr/>
        </p:nvSpPr>
        <p:spPr>
          <a:xfrm>
            <a:off x="3231345" y="2736794"/>
            <a:ext cx="5408" cy="2754"/>
          </a:xfrm>
          <a:custGeom>
            <a:avLst/>
            <a:gdLst/>
            <a:ahLst/>
            <a:cxnLst/>
            <a:rect l="l" t="t" r="r" b="b"/>
            <a:pathLst>
              <a:path w="6350" h="3175" extrusionOk="0">
                <a:moveTo>
                  <a:pt x="0" y="3047"/>
                </a:moveTo>
                <a:lnTo>
                  <a:pt x="6095" y="3047"/>
                </a:lnTo>
                <a:lnTo>
                  <a:pt x="6095"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78" name="Google Shape;278;p4"/>
          <p:cNvSpPr/>
          <p:nvPr/>
        </p:nvSpPr>
        <p:spPr>
          <a:xfrm>
            <a:off x="3232642" y="2595990"/>
            <a:ext cx="0" cy="141024"/>
          </a:xfrm>
          <a:custGeom>
            <a:avLst/>
            <a:gdLst/>
            <a:ahLst/>
            <a:cxnLst/>
            <a:rect l="l" t="t" r="r" b="b"/>
            <a:pathLst>
              <a:path w="120000" h="162560" extrusionOk="0">
                <a:moveTo>
                  <a:pt x="0" y="0"/>
                </a:moveTo>
                <a:lnTo>
                  <a:pt x="0" y="162305"/>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79" name="Google Shape;279;p4"/>
          <p:cNvSpPr/>
          <p:nvPr/>
        </p:nvSpPr>
        <p:spPr>
          <a:xfrm>
            <a:off x="3252762" y="2595329"/>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80" name="Google Shape;280;p4"/>
          <p:cNvSpPr/>
          <p:nvPr/>
        </p:nvSpPr>
        <p:spPr>
          <a:xfrm>
            <a:off x="3255358" y="2738116"/>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81" name="Google Shape;281;p4"/>
          <p:cNvSpPr/>
          <p:nvPr/>
        </p:nvSpPr>
        <p:spPr>
          <a:xfrm>
            <a:off x="3256656" y="2597973"/>
            <a:ext cx="0" cy="140473"/>
          </a:xfrm>
          <a:custGeom>
            <a:avLst/>
            <a:gdLst/>
            <a:ahLst/>
            <a:cxnLst/>
            <a:rect l="l" t="t" r="r" b="b"/>
            <a:pathLst>
              <a:path w="120000" h="161925" extrusionOk="0">
                <a:moveTo>
                  <a:pt x="0" y="0"/>
                </a:moveTo>
                <a:lnTo>
                  <a:pt x="0" y="16154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82" name="Google Shape;282;p4"/>
          <p:cNvSpPr/>
          <p:nvPr/>
        </p:nvSpPr>
        <p:spPr>
          <a:xfrm>
            <a:off x="3277424" y="2597973"/>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83" name="Google Shape;283;p4"/>
          <p:cNvSpPr/>
          <p:nvPr/>
        </p:nvSpPr>
        <p:spPr>
          <a:xfrm>
            <a:off x="3280020" y="2741421"/>
            <a:ext cx="5408" cy="2754"/>
          </a:xfrm>
          <a:custGeom>
            <a:avLst/>
            <a:gdLst/>
            <a:ahLst/>
            <a:cxnLst/>
            <a:rect l="l" t="t" r="r" b="b"/>
            <a:pathLst>
              <a:path w="6350" h="3175" extrusionOk="0">
                <a:moveTo>
                  <a:pt x="0" y="3048"/>
                </a:moveTo>
                <a:lnTo>
                  <a:pt x="6095" y="3048"/>
                </a:lnTo>
                <a:lnTo>
                  <a:pt x="6095" y="0"/>
                </a:lnTo>
                <a:lnTo>
                  <a:pt x="0" y="0"/>
                </a:lnTo>
                <a:lnTo>
                  <a:pt x="0" y="304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84" name="Google Shape;284;p4"/>
          <p:cNvSpPr/>
          <p:nvPr/>
        </p:nvSpPr>
        <p:spPr>
          <a:xfrm>
            <a:off x="3281318" y="2600617"/>
            <a:ext cx="0" cy="141024"/>
          </a:xfrm>
          <a:custGeom>
            <a:avLst/>
            <a:gdLst/>
            <a:ahLst/>
            <a:cxnLst/>
            <a:rect l="l" t="t" r="r" b="b"/>
            <a:pathLst>
              <a:path w="120000" h="162560" extrusionOk="0">
                <a:moveTo>
                  <a:pt x="0" y="0"/>
                </a:moveTo>
                <a:lnTo>
                  <a:pt x="0" y="162305"/>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85" name="Google Shape;285;p4"/>
          <p:cNvSpPr/>
          <p:nvPr/>
        </p:nvSpPr>
        <p:spPr>
          <a:xfrm>
            <a:off x="3301437" y="2603262"/>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86" name="Google Shape;286;p4"/>
          <p:cNvSpPr/>
          <p:nvPr/>
        </p:nvSpPr>
        <p:spPr>
          <a:xfrm>
            <a:off x="3304033" y="2742743"/>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87" name="Google Shape;287;p4"/>
          <p:cNvSpPr/>
          <p:nvPr/>
        </p:nvSpPr>
        <p:spPr>
          <a:xfrm>
            <a:off x="3305331" y="2605906"/>
            <a:ext cx="0" cy="137168"/>
          </a:xfrm>
          <a:custGeom>
            <a:avLst/>
            <a:gdLst/>
            <a:ahLst/>
            <a:cxnLst/>
            <a:rect l="l" t="t" r="r" b="b"/>
            <a:pathLst>
              <a:path w="120000" h="158114" extrusionOk="0">
                <a:moveTo>
                  <a:pt x="0" y="0"/>
                </a:moveTo>
                <a:lnTo>
                  <a:pt x="0" y="15773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88" name="Google Shape;288;p4"/>
          <p:cNvSpPr/>
          <p:nvPr/>
        </p:nvSpPr>
        <p:spPr>
          <a:xfrm>
            <a:off x="3325450" y="2601940"/>
            <a:ext cx="5408" cy="2754"/>
          </a:xfrm>
          <a:custGeom>
            <a:avLst/>
            <a:gdLst/>
            <a:ahLst/>
            <a:cxnLst/>
            <a:rect l="l" t="t" r="r" b="b"/>
            <a:pathLst>
              <a:path w="6350" h="3175" extrusionOk="0">
                <a:moveTo>
                  <a:pt x="0" y="3048"/>
                </a:moveTo>
                <a:lnTo>
                  <a:pt x="6096" y="3048"/>
                </a:lnTo>
                <a:lnTo>
                  <a:pt x="6096" y="0"/>
                </a:lnTo>
                <a:lnTo>
                  <a:pt x="0" y="0"/>
                </a:lnTo>
                <a:lnTo>
                  <a:pt x="0" y="304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89" name="Google Shape;289;p4"/>
          <p:cNvSpPr/>
          <p:nvPr/>
        </p:nvSpPr>
        <p:spPr>
          <a:xfrm>
            <a:off x="3328695" y="2746709"/>
            <a:ext cx="5408" cy="2754"/>
          </a:xfrm>
          <a:custGeom>
            <a:avLst/>
            <a:gdLst/>
            <a:ahLst/>
            <a:cxnLst/>
            <a:rect l="l" t="t" r="r" b="b"/>
            <a:pathLst>
              <a:path w="6350" h="3175" extrusionOk="0">
                <a:moveTo>
                  <a:pt x="0" y="3047"/>
                </a:moveTo>
                <a:lnTo>
                  <a:pt x="6095" y="3047"/>
                </a:lnTo>
                <a:lnTo>
                  <a:pt x="6095"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90" name="Google Shape;290;p4"/>
          <p:cNvSpPr/>
          <p:nvPr/>
        </p:nvSpPr>
        <p:spPr>
          <a:xfrm>
            <a:off x="3329668" y="2604584"/>
            <a:ext cx="0" cy="142126"/>
          </a:xfrm>
          <a:custGeom>
            <a:avLst/>
            <a:gdLst/>
            <a:ahLst/>
            <a:cxnLst/>
            <a:rect l="l" t="t" r="r" b="b"/>
            <a:pathLst>
              <a:path w="120000" h="163830" extrusionOk="0">
                <a:moveTo>
                  <a:pt x="0" y="0"/>
                </a:moveTo>
                <a:lnTo>
                  <a:pt x="0" y="163829"/>
                </a:lnTo>
              </a:path>
            </a:pathLst>
          </a:custGeom>
          <a:noFill/>
          <a:ln w="99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91" name="Google Shape;291;p4"/>
          <p:cNvSpPr/>
          <p:nvPr/>
        </p:nvSpPr>
        <p:spPr>
          <a:xfrm>
            <a:off x="3352059" y="2604584"/>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92" name="Google Shape;292;p4"/>
          <p:cNvSpPr/>
          <p:nvPr/>
        </p:nvSpPr>
        <p:spPr>
          <a:xfrm>
            <a:off x="3355304" y="2748031"/>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93" name="Google Shape;293;p4"/>
          <p:cNvSpPr/>
          <p:nvPr/>
        </p:nvSpPr>
        <p:spPr>
          <a:xfrm>
            <a:off x="3356277" y="2607228"/>
            <a:ext cx="0" cy="141024"/>
          </a:xfrm>
          <a:custGeom>
            <a:avLst/>
            <a:gdLst/>
            <a:ahLst/>
            <a:cxnLst/>
            <a:rect l="l" t="t" r="r" b="b"/>
            <a:pathLst>
              <a:path w="120000" h="162560" extrusionOk="0">
                <a:moveTo>
                  <a:pt x="0" y="0"/>
                </a:moveTo>
                <a:lnTo>
                  <a:pt x="0" y="162305"/>
                </a:lnTo>
              </a:path>
            </a:pathLst>
          </a:custGeom>
          <a:noFill/>
          <a:ln w="99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94" name="Google Shape;294;p4"/>
          <p:cNvSpPr/>
          <p:nvPr/>
        </p:nvSpPr>
        <p:spPr>
          <a:xfrm>
            <a:off x="3018473" y="2759269"/>
            <a:ext cx="366685" cy="164600"/>
          </a:xfrm>
          <a:prstGeom prst="rect">
            <a:avLst/>
          </a:prstGeom>
          <a:blipFill rotWithShape="1">
            <a:blip r:embed="rId1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95" name="Google Shape;295;p4"/>
          <p:cNvSpPr/>
          <p:nvPr/>
        </p:nvSpPr>
        <p:spPr>
          <a:xfrm>
            <a:off x="3015227" y="2755964"/>
            <a:ext cx="372634" cy="171322"/>
          </a:xfrm>
          <a:custGeom>
            <a:avLst/>
            <a:gdLst/>
            <a:ahLst/>
            <a:cxnLst/>
            <a:rect l="l" t="t" r="r" b="b"/>
            <a:pathLst>
              <a:path w="437514" h="197485" extrusionOk="0">
                <a:moveTo>
                  <a:pt x="437388" y="75437"/>
                </a:moveTo>
                <a:lnTo>
                  <a:pt x="434340" y="78485"/>
                </a:lnTo>
                <a:lnTo>
                  <a:pt x="431252" y="78485"/>
                </a:lnTo>
                <a:lnTo>
                  <a:pt x="429768" y="193547"/>
                </a:lnTo>
                <a:lnTo>
                  <a:pt x="432054" y="196595"/>
                </a:lnTo>
                <a:lnTo>
                  <a:pt x="435864" y="197357"/>
                </a:lnTo>
                <a:lnTo>
                  <a:pt x="435864" y="193547"/>
                </a:lnTo>
                <a:lnTo>
                  <a:pt x="437348" y="78485"/>
                </a:lnTo>
                <a:lnTo>
                  <a:pt x="434340" y="78485"/>
                </a:lnTo>
                <a:lnTo>
                  <a:pt x="431259" y="77973"/>
                </a:lnTo>
                <a:lnTo>
                  <a:pt x="437355" y="77973"/>
                </a:lnTo>
                <a:lnTo>
                  <a:pt x="437388" y="75437"/>
                </a:lnTo>
                <a:close/>
              </a:path>
              <a:path w="437514" h="197485" extrusionOk="0">
                <a:moveTo>
                  <a:pt x="0" y="0"/>
                </a:moveTo>
                <a:lnTo>
                  <a:pt x="762" y="3809"/>
                </a:lnTo>
                <a:lnTo>
                  <a:pt x="6096" y="108965"/>
                </a:lnTo>
                <a:lnTo>
                  <a:pt x="12192" y="108965"/>
                </a:lnTo>
                <a:lnTo>
                  <a:pt x="7039" y="7395"/>
                </a:lnTo>
                <a:lnTo>
                  <a:pt x="3810" y="6857"/>
                </a:lnTo>
                <a:lnTo>
                  <a:pt x="4572" y="761"/>
                </a:lnTo>
                <a:lnTo>
                  <a:pt x="0" y="0"/>
                </a:lnTo>
                <a:close/>
              </a:path>
              <a:path w="437514" h="197485" extrusionOk="0">
                <a:moveTo>
                  <a:pt x="437388" y="75437"/>
                </a:moveTo>
                <a:lnTo>
                  <a:pt x="431292" y="75437"/>
                </a:lnTo>
                <a:lnTo>
                  <a:pt x="431259" y="77973"/>
                </a:lnTo>
                <a:lnTo>
                  <a:pt x="434340" y="78485"/>
                </a:lnTo>
                <a:lnTo>
                  <a:pt x="437388" y="75437"/>
                </a:lnTo>
                <a:close/>
              </a:path>
              <a:path w="437514" h="197485" extrusionOk="0">
                <a:moveTo>
                  <a:pt x="4580" y="761"/>
                </a:moveTo>
                <a:lnTo>
                  <a:pt x="6858" y="3809"/>
                </a:lnTo>
                <a:lnTo>
                  <a:pt x="7039" y="7395"/>
                </a:lnTo>
                <a:lnTo>
                  <a:pt x="431259" y="77973"/>
                </a:lnTo>
                <a:lnTo>
                  <a:pt x="431292" y="75437"/>
                </a:lnTo>
                <a:lnTo>
                  <a:pt x="437388" y="75437"/>
                </a:lnTo>
                <a:lnTo>
                  <a:pt x="437388" y="73151"/>
                </a:lnTo>
                <a:lnTo>
                  <a:pt x="435102" y="72389"/>
                </a:lnTo>
                <a:lnTo>
                  <a:pt x="4580" y="761"/>
                </a:lnTo>
                <a:close/>
              </a:path>
              <a:path w="437514" h="197485" extrusionOk="0">
                <a:moveTo>
                  <a:pt x="4572" y="761"/>
                </a:moveTo>
                <a:lnTo>
                  <a:pt x="3810" y="6857"/>
                </a:lnTo>
                <a:lnTo>
                  <a:pt x="7039" y="7395"/>
                </a:lnTo>
                <a:lnTo>
                  <a:pt x="6858" y="3809"/>
                </a:lnTo>
                <a:lnTo>
                  <a:pt x="4572" y="76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96" name="Google Shape;296;p4"/>
          <p:cNvSpPr/>
          <p:nvPr/>
        </p:nvSpPr>
        <p:spPr>
          <a:xfrm>
            <a:off x="3020420" y="2847850"/>
            <a:ext cx="364522" cy="78775"/>
          </a:xfrm>
          <a:custGeom>
            <a:avLst/>
            <a:gdLst/>
            <a:ahLst/>
            <a:cxnLst/>
            <a:rect l="l" t="t" r="r" b="b"/>
            <a:pathLst>
              <a:path w="427989" h="90805" extrusionOk="0">
                <a:moveTo>
                  <a:pt x="3810" y="0"/>
                </a:moveTo>
                <a:lnTo>
                  <a:pt x="0" y="3047"/>
                </a:lnTo>
                <a:lnTo>
                  <a:pt x="0" y="5333"/>
                </a:lnTo>
                <a:lnTo>
                  <a:pt x="2286" y="6095"/>
                </a:lnTo>
                <a:lnTo>
                  <a:pt x="425958" y="90677"/>
                </a:lnTo>
                <a:lnTo>
                  <a:pt x="427482" y="84581"/>
                </a:lnTo>
                <a:lnTo>
                  <a:pt x="38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97" name="Google Shape;297;p4"/>
          <p:cNvSpPr/>
          <p:nvPr/>
        </p:nvSpPr>
        <p:spPr>
          <a:xfrm>
            <a:off x="2993811" y="2576159"/>
            <a:ext cx="8653" cy="12119"/>
          </a:xfrm>
          <a:custGeom>
            <a:avLst/>
            <a:gdLst/>
            <a:ahLst/>
            <a:cxnLst/>
            <a:rect l="l" t="t" r="r" b="b"/>
            <a:pathLst>
              <a:path w="10160" h="13969" extrusionOk="0">
                <a:moveTo>
                  <a:pt x="5333" y="0"/>
                </a:moveTo>
                <a:lnTo>
                  <a:pt x="1523" y="2286"/>
                </a:lnTo>
                <a:lnTo>
                  <a:pt x="0" y="6858"/>
                </a:lnTo>
                <a:lnTo>
                  <a:pt x="1523" y="11430"/>
                </a:lnTo>
                <a:lnTo>
                  <a:pt x="5333" y="13716"/>
                </a:lnTo>
                <a:lnTo>
                  <a:pt x="8381" y="11430"/>
                </a:lnTo>
                <a:lnTo>
                  <a:pt x="9905" y="6858"/>
                </a:lnTo>
                <a:lnTo>
                  <a:pt x="8381" y="2286"/>
                </a:lnTo>
                <a:lnTo>
                  <a:pt x="5333"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98" name="Google Shape;298;p4"/>
          <p:cNvSpPr/>
          <p:nvPr/>
        </p:nvSpPr>
        <p:spPr>
          <a:xfrm>
            <a:off x="2993162" y="2575498"/>
            <a:ext cx="10817" cy="14323"/>
          </a:xfrm>
          <a:custGeom>
            <a:avLst/>
            <a:gdLst/>
            <a:ahLst/>
            <a:cxnLst/>
            <a:rect l="l" t="t" r="r" b="b"/>
            <a:pathLst>
              <a:path w="12700" h="16510" extrusionOk="0">
                <a:moveTo>
                  <a:pt x="6857" y="0"/>
                </a:moveTo>
                <a:lnTo>
                  <a:pt x="5333" y="0"/>
                </a:lnTo>
                <a:lnTo>
                  <a:pt x="1523" y="2286"/>
                </a:lnTo>
                <a:lnTo>
                  <a:pt x="1523" y="3048"/>
                </a:lnTo>
                <a:lnTo>
                  <a:pt x="0" y="7620"/>
                </a:lnTo>
                <a:lnTo>
                  <a:pt x="0" y="8382"/>
                </a:lnTo>
                <a:lnTo>
                  <a:pt x="1523" y="12954"/>
                </a:lnTo>
                <a:lnTo>
                  <a:pt x="1523" y="13716"/>
                </a:lnTo>
                <a:lnTo>
                  <a:pt x="5333" y="16002"/>
                </a:lnTo>
                <a:lnTo>
                  <a:pt x="6857" y="15240"/>
                </a:lnTo>
                <a:lnTo>
                  <a:pt x="8889" y="13716"/>
                </a:lnTo>
                <a:lnTo>
                  <a:pt x="5333" y="13716"/>
                </a:lnTo>
                <a:lnTo>
                  <a:pt x="6011" y="13208"/>
                </a:lnTo>
                <a:lnTo>
                  <a:pt x="4317" y="12192"/>
                </a:lnTo>
                <a:lnTo>
                  <a:pt x="3809" y="12192"/>
                </a:lnTo>
                <a:lnTo>
                  <a:pt x="3047" y="11430"/>
                </a:lnTo>
                <a:lnTo>
                  <a:pt x="3555" y="11430"/>
                </a:lnTo>
                <a:lnTo>
                  <a:pt x="2539" y="8382"/>
                </a:lnTo>
                <a:lnTo>
                  <a:pt x="2285" y="8382"/>
                </a:lnTo>
                <a:lnTo>
                  <a:pt x="2285" y="7620"/>
                </a:lnTo>
                <a:lnTo>
                  <a:pt x="2539" y="7620"/>
                </a:lnTo>
                <a:lnTo>
                  <a:pt x="3555" y="4572"/>
                </a:lnTo>
                <a:lnTo>
                  <a:pt x="3047" y="4572"/>
                </a:lnTo>
                <a:lnTo>
                  <a:pt x="3809" y="3810"/>
                </a:lnTo>
                <a:lnTo>
                  <a:pt x="4317" y="3810"/>
                </a:lnTo>
                <a:lnTo>
                  <a:pt x="6575" y="2455"/>
                </a:lnTo>
                <a:lnTo>
                  <a:pt x="5333" y="1524"/>
                </a:lnTo>
                <a:lnTo>
                  <a:pt x="8889" y="1524"/>
                </a:lnTo>
                <a:lnTo>
                  <a:pt x="6857" y="0"/>
                </a:lnTo>
                <a:close/>
              </a:path>
              <a:path w="12700" h="16510" extrusionOk="0">
                <a:moveTo>
                  <a:pt x="6011" y="13208"/>
                </a:moveTo>
                <a:lnTo>
                  <a:pt x="5333" y="13716"/>
                </a:lnTo>
                <a:lnTo>
                  <a:pt x="6857" y="13716"/>
                </a:lnTo>
                <a:lnTo>
                  <a:pt x="6011" y="13208"/>
                </a:lnTo>
                <a:close/>
              </a:path>
              <a:path w="12700" h="16510" extrusionOk="0">
                <a:moveTo>
                  <a:pt x="8381" y="11430"/>
                </a:moveTo>
                <a:lnTo>
                  <a:pt x="6011" y="13208"/>
                </a:lnTo>
                <a:lnTo>
                  <a:pt x="6857" y="13716"/>
                </a:lnTo>
                <a:lnTo>
                  <a:pt x="8889" y="13716"/>
                </a:lnTo>
                <a:lnTo>
                  <a:pt x="9905" y="12954"/>
                </a:lnTo>
                <a:lnTo>
                  <a:pt x="10667" y="12954"/>
                </a:lnTo>
                <a:lnTo>
                  <a:pt x="10921" y="12192"/>
                </a:lnTo>
                <a:lnTo>
                  <a:pt x="8381" y="12192"/>
                </a:lnTo>
                <a:lnTo>
                  <a:pt x="8381" y="11430"/>
                </a:lnTo>
                <a:close/>
              </a:path>
              <a:path w="12700" h="16510" extrusionOk="0">
                <a:moveTo>
                  <a:pt x="3047" y="11430"/>
                </a:moveTo>
                <a:lnTo>
                  <a:pt x="3809" y="12192"/>
                </a:lnTo>
                <a:lnTo>
                  <a:pt x="3682" y="11811"/>
                </a:lnTo>
                <a:lnTo>
                  <a:pt x="3047" y="11430"/>
                </a:lnTo>
                <a:close/>
              </a:path>
              <a:path w="12700" h="16510" extrusionOk="0">
                <a:moveTo>
                  <a:pt x="3682" y="11811"/>
                </a:moveTo>
                <a:lnTo>
                  <a:pt x="3809" y="12192"/>
                </a:lnTo>
                <a:lnTo>
                  <a:pt x="4317" y="12192"/>
                </a:lnTo>
                <a:lnTo>
                  <a:pt x="3682" y="11811"/>
                </a:lnTo>
                <a:close/>
              </a:path>
              <a:path w="12700" h="16510" extrusionOk="0">
                <a:moveTo>
                  <a:pt x="9778" y="8001"/>
                </a:moveTo>
                <a:lnTo>
                  <a:pt x="8381" y="12192"/>
                </a:lnTo>
                <a:lnTo>
                  <a:pt x="10921" y="12192"/>
                </a:lnTo>
                <a:lnTo>
                  <a:pt x="12191" y="8382"/>
                </a:lnTo>
                <a:lnTo>
                  <a:pt x="9905" y="8382"/>
                </a:lnTo>
                <a:lnTo>
                  <a:pt x="9778" y="8001"/>
                </a:lnTo>
                <a:close/>
              </a:path>
              <a:path w="12700" h="16510" extrusionOk="0">
                <a:moveTo>
                  <a:pt x="3555" y="11430"/>
                </a:moveTo>
                <a:lnTo>
                  <a:pt x="3047" y="11430"/>
                </a:lnTo>
                <a:lnTo>
                  <a:pt x="3682" y="11811"/>
                </a:lnTo>
                <a:lnTo>
                  <a:pt x="3555" y="11430"/>
                </a:lnTo>
                <a:close/>
              </a:path>
              <a:path w="12700" h="16510" extrusionOk="0">
                <a:moveTo>
                  <a:pt x="2285" y="7620"/>
                </a:moveTo>
                <a:lnTo>
                  <a:pt x="2285" y="8382"/>
                </a:lnTo>
                <a:lnTo>
                  <a:pt x="2412" y="8001"/>
                </a:lnTo>
                <a:lnTo>
                  <a:pt x="2285" y="7620"/>
                </a:lnTo>
                <a:close/>
              </a:path>
              <a:path w="12700" h="16510" extrusionOk="0">
                <a:moveTo>
                  <a:pt x="2412" y="8001"/>
                </a:moveTo>
                <a:lnTo>
                  <a:pt x="2285" y="8382"/>
                </a:lnTo>
                <a:lnTo>
                  <a:pt x="2539" y="8382"/>
                </a:lnTo>
                <a:lnTo>
                  <a:pt x="2412" y="8001"/>
                </a:lnTo>
                <a:close/>
              </a:path>
              <a:path w="12700" h="16510" extrusionOk="0">
                <a:moveTo>
                  <a:pt x="9905" y="7620"/>
                </a:moveTo>
                <a:lnTo>
                  <a:pt x="9905" y="8382"/>
                </a:lnTo>
                <a:lnTo>
                  <a:pt x="11048" y="8001"/>
                </a:lnTo>
                <a:lnTo>
                  <a:pt x="9905" y="7620"/>
                </a:lnTo>
                <a:close/>
              </a:path>
              <a:path w="12700" h="16510" extrusionOk="0">
                <a:moveTo>
                  <a:pt x="11048" y="8001"/>
                </a:moveTo>
                <a:lnTo>
                  <a:pt x="9905" y="8382"/>
                </a:lnTo>
                <a:lnTo>
                  <a:pt x="12191" y="8382"/>
                </a:lnTo>
                <a:lnTo>
                  <a:pt x="11048" y="8001"/>
                </a:lnTo>
                <a:close/>
              </a:path>
              <a:path w="12700" h="16510" extrusionOk="0">
                <a:moveTo>
                  <a:pt x="2539" y="7620"/>
                </a:moveTo>
                <a:lnTo>
                  <a:pt x="2285" y="7620"/>
                </a:lnTo>
                <a:lnTo>
                  <a:pt x="2412" y="8001"/>
                </a:lnTo>
                <a:lnTo>
                  <a:pt x="2539" y="7620"/>
                </a:lnTo>
                <a:close/>
              </a:path>
              <a:path w="12700" h="16510" extrusionOk="0">
                <a:moveTo>
                  <a:pt x="8889" y="1524"/>
                </a:moveTo>
                <a:lnTo>
                  <a:pt x="5333" y="1524"/>
                </a:lnTo>
                <a:lnTo>
                  <a:pt x="6857" y="2286"/>
                </a:lnTo>
                <a:lnTo>
                  <a:pt x="6575" y="2455"/>
                </a:lnTo>
                <a:lnTo>
                  <a:pt x="8381" y="3810"/>
                </a:lnTo>
                <a:lnTo>
                  <a:pt x="9778" y="8001"/>
                </a:lnTo>
                <a:lnTo>
                  <a:pt x="9905" y="7620"/>
                </a:lnTo>
                <a:lnTo>
                  <a:pt x="12191" y="7620"/>
                </a:lnTo>
                <a:lnTo>
                  <a:pt x="10667" y="3048"/>
                </a:lnTo>
                <a:lnTo>
                  <a:pt x="9905" y="2286"/>
                </a:lnTo>
                <a:lnTo>
                  <a:pt x="8889" y="1524"/>
                </a:lnTo>
                <a:close/>
              </a:path>
              <a:path w="12700" h="16510" extrusionOk="0">
                <a:moveTo>
                  <a:pt x="12191" y="7620"/>
                </a:moveTo>
                <a:lnTo>
                  <a:pt x="9905" y="7620"/>
                </a:lnTo>
                <a:lnTo>
                  <a:pt x="11048" y="8001"/>
                </a:lnTo>
                <a:lnTo>
                  <a:pt x="12191" y="7620"/>
                </a:lnTo>
                <a:close/>
              </a:path>
              <a:path w="12700" h="16510" extrusionOk="0">
                <a:moveTo>
                  <a:pt x="3809" y="3810"/>
                </a:moveTo>
                <a:lnTo>
                  <a:pt x="3047" y="4572"/>
                </a:lnTo>
                <a:lnTo>
                  <a:pt x="3682" y="4191"/>
                </a:lnTo>
                <a:lnTo>
                  <a:pt x="3809" y="3810"/>
                </a:lnTo>
                <a:close/>
              </a:path>
              <a:path w="12700" h="16510" extrusionOk="0">
                <a:moveTo>
                  <a:pt x="3682" y="4191"/>
                </a:moveTo>
                <a:lnTo>
                  <a:pt x="3047" y="4572"/>
                </a:lnTo>
                <a:lnTo>
                  <a:pt x="3555" y="4572"/>
                </a:lnTo>
                <a:lnTo>
                  <a:pt x="3682" y="4191"/>
                </a:lnTo>
                <a:close/>
              </a:path>
              <a:path w="12700" h="16510" extrusionOk="0">
                <a:moveTo>
                  <a:pt x="4317" y="3810"/>
                </a:moveTo>
                <a:lnTo>
                  <a:pt x="3809" y="3810"/>
                </a:lnTo>
                <a:lnTo>
                  <a:pt x="3682" y="4191"/>
                </a:lnTo>
                <a:lnTo>
                  <a:pt x="4317" y="3810"/>
                </a:lnTo>
                <a:close/>
              </a:path>
              <a:path w="12700" h="16510" extrusionOk="0">
                <a:moveTo>
                  <a:pt x="5333" y="1524"/>
                </a:moveTo>
                <a:lnTo>
                  <a:pt x="6575" y="2455"/>
                </a:lnTo>
                <a:lnTo>
                  <a:pt x="6857" y="2286"/>
                </a:lnTo>
                <a:lnTo>
                  <a:pt x="5333" y="1524"/>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299" name="Google Shape;299;p4"/>
          <p:cNvSpPr/>
          <p:nvPr/>
        </p:nvSpPr>
        <p:spPr>
          <a:xfrm>
            <a:off x="3001599" y="2582108"/>
            <a:ext cx="2163" cy="1102"/>
          </a:xfrm>
          <a:custGeom>
            <a:avLst/>
            <a:gdLst/>
            <a:ahLst/>
            <a:cxnLst/>
            <a:rect l="l" t="t" r="r" b="b"/>
            <a:pathLst>
              <a:path w="2539" h="1269" extrusionOk="0">
                <a:moveTo>
                  <a:pt x="0" y="0"/>
                </a:moveTo>
                <a:lnTo>
                  <a:pt x="0" y="762"/>
                </a:lnTo>
                <a:lnTo>
                  <a:pt x="1143" y="381"/>
                </a:lnTo>
                <a:lnTo>
                  <a:pt x="0" y="0"/>
                </a:lnTo>
                <a:close/>
              </a:path>
              <a:path w="2539" h="1269" extrusionOk="0">
                <a:moveTo>
                  <a:pt x="2286" y="0"/>
                </a:moveTo>
                <a:lnTo>
                  <a:pt x="1143" y="381"/>
                </a:lnTo>
                <a:lnTo>
                  <a:pt x="2286" y="762"/>
                </a:lnTo>
                <a:lnTo>
                  <a:pt x="2286"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00" name="Google Shape;300;p4"/>
          <p:cNvSpPr/>
          <p:nvPr/>
        </p:nvSpPr>
        <p:spPr>
          <a:xfrm>
            <a:off x="3024313" y="2617805"/>
            <a:ext cx="5949" cy="7712"/>
          </a:xfrm>
          <a:custGeom>
            <a:avLst/>
            <a:gdLst/>
            <a:ahLst/>
            <a:cxnLst/>
            <a:rect l="l" t="t" r="r" b="b"/>
            <a:pathLst>
              <a:path w="6985" h="8889" extrusionOk="0">
                <a:moveTo>
                  <a:pt x="0" y="8382"/>
                </a:moveTo>
                <a:lnTo>
                  <a:pt x="6857" y="8382"/>
                </a:lnTo>
                <a:lnTo>
                  <a:pt x="6857"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01" name="Google Shape;301;p4"/>
          <p:cNvSpPr/>
          <p:nvPr/>
        </p:nvSpPr>
        <p:spPr>
          <a:xfrm>
            <a:off x="3024313" y="2615822"/>
            <a:ext cx="8113" cy="4407"/>
          </a:xfrm>
          <a:custGeom>
            <a:avLst/>
            <a:gdLst/>
            <a:ahLst/>
            <a:cxnLst/>
            <a:rect l="l" t="t" r="r" b="b"/>
            <a:pathLst>
              <a:path w="9525" h="5080" extrusionOk="0">
                <a:moveTo>
                  <a:pt x="0" y="4572"/>
                </a:moveTo>
                <a:lnTo>
                  <a:pt x="9144" y="4572"/>
                </a:lnTo>
                <a:lnTo>
                  <a:pt x="9144"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02" name="Google Shape;302;p4"/>
          <p:cNvSpPr/>
          <p:nvPr/>
        </p:nvSpPr>
        <p:spPr>
          <a:xfrm>
            <a:off x="3028208" y="2617805"/>
            <a:ext cx="4327" cy="9365"/>
          </a:xfrm>
          <a:custGeom>
            <a:avLst/>
            <a:gdLst/>
            <a:ahLst/>
            <a:cxnLst/>
            <a:rect l="l" t="t" r="r" b="b"/>
            <a:pathLst>
              <a:path w="5079" h="10794" extrusionOk="0">
                <a:moveTo>
                  <a:pt x="0" y="10668"/>
                </a:moveTo>
                <a:lnTo>
                  <a:pt x="4572" y="10668"/>
                </a:lnTo>
                <a:lnTo>
                  <a:pt x="4572" y="0"/>
                </a:lnTo>
                <a:lnTo>
                  <a:pt x="0" y="0"/>
                </a:lnTo>
                <a:lnTo>
                  <a:pt x="0" y="1066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03" name="Google Shape;303;p4"/>
          <p:cNvSpPr/>
          <p:nvPr/>
        </p:nvSpPr>
        <p:spPr>
          <a:xfrm>
            <a:off x="3022366" y="2623093"/>
            <a:ext cx="8113" cy="4407"/>
          </a:xfrm>
          <a:custGeom>
            <a:avLst/>
            <a:gdLst/>
            <a:ahLst/>
            <a:cxnLst/>
            <a:rect l="l" t="t" r="r" b="b"/>
            <a:pathLst>
              <a:path w="9525" h="5080" extrusionOk="0">
                <a:moveTo>
                  <a:pt x="0" y="4572"/>
                </a:moveTo>
                <a:lnTo>
                  <a:pt x="9143" y="4572"/>
                </a:lnTo>
                <a:lnTo>
                  <a:pt x="9143"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04" name="Google Shape;304;p4"/>
          <p:cNvSpPr/>
          <p:nvPr/>
        </p:nvSpPr>
        <p:spPr>
          <a:xfrm>
            <a:off x="3022366" y="2615822"/>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05" name="Google Shape;305;p4"/>
          <p:cNvSpPr/>
          <p:nvPr/>
        </p:nvSpPr>
        <p:spPr>
          <a:xfrm>
            <a:off x="3024313" y="2631687"/>
            <a:ext cx="5949" cy="7712"/>
          </a:xfrm>
          <a:custGeom>
            <a:avLst/>
            <a:gdLst/>
            <a:ahLst/>
            <a:cxnLst/>
            <a:rect l="l" t="t" r="r" b="b"/>
            <a:pathLst>
              <a:path w="6985" h="8889" extrusionOk="0">
                <a:moveTo>
                  <a:pt x="0" y="8382"/>
                </a:moveTo>
                <a:lnTo>
                  <a:pt x="6857" y="8382"/>
                </a:lnTo>
                <a:lnTo>
                  <a:pt x="6857"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06" name="Google Shape;306;p4"/>
          <p:cNvSpPr/>
          <p:nvPr/>
        </p:nvSpPr>
        <p:spPr>
          <a:xfrm>
            <a:off x="3024313" y="2629704"/>
            <a:ext cx="8113" cy="4407"/>
          </a:xfrm>
          <a:custGeom>
            <a:avLst/>
            <a:gdLst/>
            <a:ahLst/>
            <a:cxnLst/>
            <a:rect l="l" t="t" r="r" b="b"/>
            <a:pathLst>
              <a:path w="9525" h="5080" extrusionOk="0">
                <a:moveTo>
                  <a:pt x="0" y="4571"/>
                </a:moveTo>
                <a:lnTo>
                  <a:pt x="9144" y="4571"/>
                </a:lnTo>
                <a:lnTo>
                  <a:pt x="9144"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07" name="Google Shape;307;p4"/>
          <p:cNvSpPr/>
          <p:nvPr/>
        </p:nvSpPr>
        <p:spPr>
          <a:xfrm>
            <a:off x="3028208" y="2631687"/>
            <a:ext cx="4327" cy="9365"/>
          </a:xfrm>
          <a:custGeom>
            <a:avLst/>
            <a:gdLst/>
            <a:ahLst/>
            <a:cxnLst/>
            <a:rect l="l" t="t" r="r" b="b"/>
            <a:pathLst>
              <a:path w="5079" h="10794" extrusionOk="0">
                <a:moveTo>
                  <a:pt x="0" y="10667"/>
                </a:moveTo>
                <a:lnTo>
                  <a:pt x="4572" y="10667"/>
                </a:lnTo>
                <a:lnTo>
                  <a:pt x="4572"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08" name="Google Shape;308;p4"/>
          <p:cNvSpPr/>
          <p:nvPr/>
        </p:nvSpPr>
        <p:spPr>
          <a:xfrm>
            <a:off x="3022366" y="2636975"/>
            <a:ext cx="8113" cy="4407"/>
          </a:xfrm>
          <a:custGeom>
            <a:avLst/>
            <a:gdLst/>
            <a:ahLst/>
            <a:cxnLst/>
            <a:rect l="l" t="t" r="r" b="b"/>
            <a:pathLst>
              <a:path w="9525" h="5080" extrusionOk="0">
                <a:moveTo>
                  <a:pt x="0" y="4571"/>
                </a:moveTo>
                <a:lnTo>
                  <a:pt x="9143" y="4571"/>
                </a:lnTo>
                <a:lnTo>
                  <a:pt x="9143"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09" name="Google Shape;309;p4"/>
          <p:cNvSpPr/>
          <p:nvPr/>
        </p:nvSpPr>
        <p:spPr>
          <a:xfrm>
            <a:off x="3022366" y="2629704"/>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10" name="Google Shape;310;p4"/>
          <p:cNvSpPr/>
          <p:nvPr/>
        </p:nvSpPr>
        <p:spPr>
          <a:xfrm>
            <a:off x="3024313" y="2645569"/>
            <a:ext cx="5949" cy="7712"/>
          </a:xfrm>
          <a:custGeom>
            <a:avLst/>
            <a:gdLst/>
            <a:ahLst/>
            <a:cxnLst/>
            <a:rect l="l" t="t" r="r" b="b"/>
            <a:pathLst>
              <a:path w="6985" h="8889" extrusionOk="0">
                <a:moveTo>
                  <a:pt x="0" y="8382"/>
                </a:moveTo>
                <a:lnTo>
                  <a:pt x="6857" y="8382"/>
                </a:lnTo>
                <a:lnTo>
                  <a:pt x="6857"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11" name="Google Shape;311;p4"/>
          <p:cNvSpPr/>
          <p:nvPr/>
        </p:nvSpPr>
        <p:spPr>
          <a:xfrm>
            <a:off x="3024313" y="2643586"/>
            <a:ext cx="8113" cy="4407"/>
          </a:xfrm>
          <a:custGeom>
            <a:avLst/>
            <a:gdLst/>
            <a:ahLst/>
            <a:cxnLst/>
            <a:rect l="l" t="t" r="r" b="b"/>
            <a:pathLst>
              <a:path w="9525" h="5080" extrusionOk="0">
                <a:moveTo>
                  <a:pt x="0" y="4571"/>
                </a:moveTo>
                <a:lnTo>
                  <a:pt x="9144" y="4571"/>
                </a:lnTo>
                <a:lnTo>
                  <a:pt x="9144"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12" name="Google Shape;312;p4"/>
          <p:cNvSpPr/>
          <p:nvPr/>
        </p:nvSpPr>
        <p:spPr>
          <a:xfrm>
            <a:off x="3028208" y="2645569"/>
            <a:ext cx="4327" cy="9365"/>
          </a:xfrm>
          <a:custGeom>
            <a:avLst/>
            <a:gdLst/>
            <a:ahLst/>
            <a:cxnLst/>
            <a:rect l="l" t="t" r="r" b="b"/>
            <a:pathLst>
              <a:path w="5079" h="10794" extrusionOk="0">
                <a:moveTo>
                  <a:pt x="0" y="10667"/>
                </a:moveTo>
                <a:lnTo>
                  <a:pt x="4572" y="10667"/>
                </a:lnTo>
                <a:lnTo>
                  <a:pt x="4572"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13" name="Google Shape;313;p4"/>
          <p:cNvSpPr/>
          <p:nvPr/>
        </p:nvSpPr>
        <p:spPr>
          <a:xfrm>
            <a:off x="3022366" y="2650857"/>
            <a:ext cx="8113" cy="4407"/>
          </a:xfrm>
          <a:custGeom>
            <a:avLst/>
            <a:gdLst/>
            <a:ahLst/>
            <a:cxnLst/>
            <a:rect l="l" t="t" r="r" b="b"/>
            <a:pathLst>
              <a:path w="9525" h="5080" extrusionOk="0">
                <a:moveTo>
                  <a:pt x="0" y="4572"/>
                </a:moveTo>
                <a:lnTo>
                  <a:pt x="9143" y="4572"/>
                </a:lnTo>
                <a:lnTo>
                  <a:pt x="9143"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14" name="Google Shape;314;p4"/>
          <p:cNvSpPr/>
          <p:nvPr/>
        </p:nvSpPr>
        <p:spPr>
          <a:xfrm>
            <a:off x="3022366" y="2643586"/>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15" name="Google Shape;315;p4"/>
          <p:cNvSpPr/>
          <p:nvPr/>
        </p:nvSpPr>
        <p:spPr>
          <a:xfrm>
            <a:off x="3024313" y="2658790"/>
            <a:ext cx="5949" cy="8263"/>
          </a:xfrm>
          <a:custGeom>
            <a:avLst/>
            <a:gdLst/>
            <a:ahLst/>
            <a:cxnLst/>
            <a:rect l="l" t="t" r="r" b="b"/>
            <a:pathLst>
              <a:path w="6985" h="9525" extrusionOk="0">
                <a:moveTo>
                  <a:pt x="0" y="9144"/>
                </a:moveTo>
                <a:lnTo>
                  <a:pt x="6857" y="9144"/>
                </a:lnTo>
                <a:lnTo>
                  <a:pt x="6857" y="0"/>
                </a:lnTo>
                <a:lnTo>
                  <a:pt x="0" y="0"/>
                </a:lnTo>
                <a:lnTo>
                  <a:pt x="0" y="9144"/>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16" name="Google Shape;316;p4"/>
          <p:cNvSpPr/>
          <p:nvPr/>
        </p:nvSpPr>
        <p:spPr>
          <a:xfrm>
            <a:off x="3024313" y="2656807"/>
            <a:ext cx="8113" cy="4407"/>
          </a:xfrm>
          <a:custGeom>
            <a:avLst/>
            <a:gdLst/>
            <a:ahLst/>
            <a:cxnLst/>
            <a:rect l="l" t="t" r="r" b="b"/>
            <a:pathLst>
              <a:path w="9525" h="5080" extrusionOk="0">
                <a:moveTo>
                  <a:pt x="0" y="4572"/>
                </a:moveTo>
                <a:lnTo>
                  <a:pt x="9144" y="4572"/>
                </a:lnTo>
                <a:lnTo>
                  <a:pt x="9144"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17" name="Google Shape;317;p4"/>
          <p:cNvSpPr/>
          <p:nvPr/>
        </p:nvSpPr>
        <p:spPr>
          <a:xfrm>
            <a:off x="3028208" y="2658790"/>
            <a:ext cx="4327" cy="9916"/>
          </a:xfrm>
          <a:custGeom>
            <a:avLst/>
            <a:gdLst/>
            <a:ahLst/>
            <a:cxnLst/>
            <a:rect l="l" t="t" r="r" b="b"/>
            <a:pathLst>
              <a:path w="5079" h="11430" extrusionOk="0">
                <a:moveTo>
                  <a:pt x="0" y="11429"/>
                </a:moveTo>
                <a:lnTo>
                  <a:pt x="4572" y="11429"/>
                </a:lnTo>
                <a:lnTo>
                  <a:pt x="4572" y="0"/>
                </a:lnTo>
                <a:lnTo>
                  <a:pt x="0" y="0"/>
                </a:lnTo>
                <a:lnTo>
                  <a:pt x="0" y="11429"/>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18" name="Google Shape;318;p4"/>
          <p:cNvSpPr/>
          <p:nvPr/>
        </p:nvSpPr>
        <p:spPr>
          <a:xfrm>
            <a:off x="3022366" y="2664740"/>
            <a:ext cx="8113" cy="4407"/>
          </a:xfrm>
          <a:custGeom>
            <a:avLst/>
            <a:gdLst/>
            <a:ahLst/>
            <a:cxnLst/>
            <a:rect l="l" t="t" r="r" b="b"/>
            <a:pathLst>
              <a:path w="9525" h="5080" extrusionOk="0">
                <a:moveTo>
                  <a:pt x="0" y="4571"/>
                </a:moveTo>
                <a:lnTo>
                  <a:pt x="9143" y="4571"/>
                </a:lnTo>
                <a:lnTo>
                  <a:pt x="9143"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19" name="Google Shape;319;p4"/>
          <p:cNvSpPr/>
          <p:nvPr/>
        </p:nvSpPr>
        <p:spPr>
          <a:xfrm>
            <a:off x="3022366" y="2656807"/>
            <a:ext cx="4327" cy="9916"/>
          </a:xfrm>
          <a:custGeom>
            <a:avLst/>
            <a:gdLst/>
            <a:ahLst/>
            <a:cxnLst/>
            <a:rect l="l" t="t" r="r" b="b"/>
            <a:pathLst>
              <a:path w="5079" h="11430" extrusionOk="0">
                <a:moveTo>
                  <a:pt x="0" y="11429"/>
                </a:moveTo>
                <a:lnTo>
                  <a:pt x="4571" y="11429"/>
                </a:lnTo>
                <a:lnTo>
                  <a:pt x="4571" y="0"/>
                </a:lnTo>
                <a:lnTo>
                  <a:pt x="0" y="0"/>
                </a:lnTo>
                <a:lnTo>
                  <a:pt x="0" y="11429"/>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20" name="Google Shape;320;p4"/>
          <p:cNvSpPr/>
          <p:nvPr/>
        </p:nvSpPr>
        <p:spPr>
          <a:xfrm>
            <a:off x="2997704" y="2650196"/>
            <a:ext cx="8653" cy="11568"/>
          </a:xfrm>
          <a:custGeom>
            <a:avLst/>
            <a:gdLst/>
            <a:ahLst/>
            <a:cxnLst/>
            <a:rect l="l" t="t" r="r" b="b"/>
            <a:pathLst>
              <a:path w="10160" h="13335" extrusionOk="0">
                <a:moveTo>
                  <a:pt x="4571" y="0"/>
                </a:moveTo>
                <a:lnTo>
                  <a:pt x="1523" y="1524"/>
                </a:lnTo>
                <a:lnTo>
                  <a:pt x="0" y="6858"/>
                </a:lnTo>
                <a:lnTo>
                  <a:pt x="1523" y="11430"/>
                </a:lnTo>
                <a:lnTo>
                  <a:pt x="4571" y="12954"/>
                </a:lnTo>
                <a:lnTo>
                  <a:pt x="8381" y="11430"/>
                </a:lnTo>
                <a:lnTo>
                  <a:pt x="9905" y="6858"/>
                </a:lnTo>
                <a:lnTo>
                  <a:pt x="8381" y="1524"/>
                </a:lnTo>
                <a:lnTo>
                  <a:pt x="457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21" name="Google Shape;321;p4"/>
          <p:cNvSpPr/>
          <p:nvPr/>
        </p:nvSpPr>
        <p:spPr>
          <a:xfrm>
            <a:off x="2997055" y="2649535"/>
            <a:ext cx="10817" cy="13221"/>
          </a:xfrm>
          <a:custGeom>
            <a:avLst/>
            <a:gdLst/>
            <a:ahLst/>
            <a:cxnLst/>
            <a:rect l="l" t="t" r="r" b="b"/>
            <a:pathLst>
              <a:path w="12700" h="15239" extrusionOk="0">
                <a:moveTo>
                  <a:pt x="6095" y="0"/>
                </a:moveTo>
                <a:lnTo>
                  <a:pt x="5333" y="0"/>
                </a:lnTo>
                <a:lnTo>
                  <a:pt x="2285" y="1524"/>
                </a:lnTo>
                <a:lnTo>
                  <a:pt x="1523" y="2286"/>
                </a:lnTo>
                <a:lnTo>
                  <a:pt x="0" y="7620"/>
                </a:lnTo>
                <a:lnTo>
                  <a:pt x="0" y="8382"/>
                </a:lnTo>
                <a:lnTo>
                  <a:pt x="1523" y="12954"/>
                </a:lnTo>
                <a:lnTo>
                  <a:pt x="2285" y="13716"/>
                </a:lnTo>
                <a:lnTo>
                  <a:pt x="5333" y="15240"/>
                </a:lnTo>
                <a:lnTo>
                  <a:pt x="6095" y="15240"/>
                </a:lnTo>
                <a:lnTo>
                  <a:pt x="9905" y="13716"/>
                </a:lnTo>
                <a:lnTo>
                  <a:pt x="10667" y="12954"/>
                </a:lnTo>
                <a:lnTo>
                  <a:pt x="5333" y="12954"/>
                </a:lnTo>
                <a:lnTo>
                  <a:pt x="5757" y="12784"/>
                </a:lnTo>
                <a:lnTo>
                  <a:pt x="4571" y="12192"/>
                </a:lnTo>
                <a:lnTo>
                  <a:pt x="3809" y="12192"/>
                </a:lnTo>
                <a:lnTo>
                  <a:pt x="3047" y="11430"/>
                </a:lnTo>
                <a:lnTo>
                  <a:pt x="3555" y="11430"/>
                </a:lnTo>
                <a:lnTo>
                  <a:pt x="2539" y="8382"/>
                </a:lnTo>
                <a:lnTo>
                  <a:pt x="2285" y="8382"/>
                </a:lnTo>
                <a:lnTo>
                  <a:pt x="2285" y="7620"/>
                </a:lnTo>
                <a:lnTo>
                  <a:pt x="2503" y="7620"/>
                </a:lnTo>
                <a:lnTo>
                  <a:pt x="3592" y="3810"/>
                </a:lnTo>
                <a:lnTo>
                  <a:pt x="3047" y="3810"/>
                </a:lnTo>
                <a:lnTo>
                  <a:pt x="3809" y="3048"/>
                </a:lnTo>
                <a:lnTo>
                  <a:pt x="4571" y="3048"/>
                </a:lnTo>
                <a:lnTo>
                  <a:pt x="5757" y="2455"/>
                </a:lnTo>
                <a:lnTo>
                  <a:pt x="5333" y="2286"/>
                </a:lnTo>
                <a:lnTo>
                  <a:pt x="10667" y="2286"/>
                </a:lnTo>
                <a:lnTo>
                  <a:pt x="9905" y="1524"/>
                </a:lnTo>
                <a:lnTo>
                  <a:pt x="6095" y="0"/>
                </a:lnTo>
                <a:close/>
              </a:path>
              <a:path w="12700" h="15239" extrusionOk="0">
                <a:moveTo>
                  <a:pt x="5757" y="12784"/>
                </a:moveTo>
                <a:lnTo>
                  <a:pt x="5333" y="12954"/>
                </a:lnTo>
                <a:lnTo>
                  <a:pt x="6095" y="12954"/>
                </a:lnTo>
                <a:lnTo>
                  <a:pt x="5757" y="12784"/>
                </a:lnTo>
                <a:close/>
              </a:path>
              <a:path w="12700" h="15239" extrusionOk="0">
                <a:moveTo>
                  <a:pt x="8557" y="11664"/>
                </a:moveTo>
                <a:lnTo>
                  <a:pt x="5757" y="12784"/>
                </a:lnTo>
                <a:lnTo>
                  <a:pt x="6095" y="12954"/>
                </a:lnTo>
                <a:lnTo>
                  <a:pt x="10667" y="12954"/>
                </a:lnTo>
                <a:lnTo>
                  <a:pt x="10921" y="12192"/>
                </a:lnTo>
                <a:lnTo>
                  <a:pt x="8381" y="12192"/>
                </a:lnTo>
                <a:lnTo>
                  <a:pt x="8557" y="11664"/>
                </a:lnTo>
                <a:close/>
              </a:path>
              <a:path w="12700" h="15239" extrusionOk="0">
                <a:moveTo>
                  <a:pt x="3047" y="11430"/>
                </a:moveTo>
                <a:lnTo>
                  <a:pt x="3809" y="12192"/>
                </a:lnTo>
                <a:lnTo>
                  <a:pt x="3657" y="11734"/>
                </a:lnTo>
                <a:lnTo>
                  <a:pt x="3047" y="11430"/>
                </a:lnTo>
                <a:close/>
              </a:path>
              <a:path w="12700" h="15239" extrusionOk="0">
                <a:moveTo>
                  <a:pt x="3657" y="11734"/>
                </a:moveTo>
                <a:lnTo>
                  <a:pt x="3809" y="12192"/>
                </a:lnTo>
                <a:lnTo>
                  <a:pt x="4571" y="12192"/>
                </a:lnTo>
                <a:lnTo>
                  <a:pt x="3657" y="11734"/>
                </a:lnTo>
                <a:close/>
              </a:path>
              <a:path w="12700" h="15239" extrusionOk="0">
                <a:moveTo>
                  <a:pt x="9143" y="11430"/>
                </a:moveTo>
                <a:lnTo>
                  <a:pt x="8557" y="11664"/>
                </a:lnTo>
                <a:lnTo>
                  <a:pt x="8381" y="12192"/>
                </a:lnTo>
                <a:lnTo>
                  <a:pt x="9143" y="11430"/>
                </a:lnTo>
                <a:close/>
              </a:path>
              <a:path w="12700" h="15239" extrusionOk="0">
                <a:moveTo>
                  <a:pt x="11175" y="11430"/>
                </a:moveTo>
                <a:lnTo>
                  <a:pt x="9143" y="11430"/>
                </a:lnTo>
                <a:lnTo>
                  <a:pt x="8381" y="12192"/>
                </a:lnTo>
                <a:lnTo>
                  <a:pt x="10921" y="12192"/>
                </a:lnTo>
                <a:lnTo>
                  <a:pt x="11175" y="11430"/>
                </a:lnTo>
                <a:close/>
              </a:path>
              <a:path w="12700" h="15239" extrusionOk="0">
                <a:moveTo>
                  <a:pt x="3555" y="11430"/>
                </a:moveTo>
                <a:lnTo>
                  <a:pt x="3047" y="11430"/>
                </a:lnTo>
                <a:lnTo>
                  <a:pt x="3657" y="11734"/>
                </a:lnTo>
                <a:lnTo>
                  <a:pt x="3555" y="11430"/>
                </a:lnTo>
                <a:close/>
              </a:path>
              <a:path w="12700" h="15239" extrusionOk="0">
                <a:moveTo>
                  <a:pt x="9788" y="7971"/>
                </a:moveTo>
                <a:lnTo>
                  <a:pt x="8557" y="11664"/>
                </a:lnTo>
                <a:lnTo>
                  <a:pt x="9143" y="11430"/>
                </a:lnTo>
                <a:lnTo>
                  <a:pt x="11175" y="11430"/>
                </a:lnTo>
                <a:lnTo>
                  <a:pt x="12191" y="8382"/>
                </a:lnTo>
                <a:lnTo>
                  <a:pt x="9905" y="8382"/>
                </a:lnTo>
                <a:lnTo>
                  <a:pt x="9788" y="7971"/>
                </a:lnTo>
                <a:close/>
              </a:path>
              <a:path w="12700" h="15239" extrusionOk="0">
                <a:moveTo>
                  <a:pt x="2403" y="7971"/>
                </a:moveTo>
                <a:lnTo>
                  <a:pt x="2285" y="8382"/>
                </a:lnTo>
                <a:lnTo>
                  <a:pt x="2539" y="8382"/>
                </a:lnTo>
                <a:lnTo>
                  <a:pt x="2403" y="7971"/>
                </a:lnTo>
                <a:close/>
              </a:path>
              <a:path w="12700" h="15239" extrusionOk="0">
                <a:moveTo>
                  <a:pt x="9905" y="7620"/>
                </a:moveTo>
                <a:lnTo>
                  <a:pt x="9905" y="8382"/>
                </a:lnTo>
                <a:lnTo>
                  <a:pt x="11048" y="8001"/>
                </a:lnTo>
                <a:lnTo>
                  <a:pt x="9905" y="7620"/>
                </a:lnTo>
                <a:close/>
              </a:path>
              <a:path w="12700" h="15239" extrusionOk="0">
                <a:moveTo>
                  <a:pt x="11048" y="8001"/>
                </a:moveTo>
                <a:lnTo>
                  <a:pt x="9905" y="8382"/>
                </a:lnTo>
                <a:lnTo>
                  <a:pt x="12191" y="8382"/>
                </a:lnTo>
                <a:lnTo>
                  <a:pt x="11048" y="8001"/>
                </a:lnTo>
                <a:close/>
              </a:path>
              <a:path w="12700" h="15239" extrusionOk="0">
                <a:moveTo>
                  <a:pt x="12191" y="7620"/>
                </a:moveTo>
                <a:lnTo>
                  <a:pt x="9905" y="7620"/>
                </a:lnTo>
                <a:lnTo>
                  <a:pt x="11048" y="8001"/>
                </a:lnTo>
                <a:lnTo>
                  <a:pt x="12191" y="7620"/>
                </a:lnTo>
                <a:close/>
              </a:path>
              <a:path w="12700" h="15239" extrusionOk="0">
                <a:moveTo>
                  <a:pt x="2503" y="7620"/>
                </a:moveTo>
                <a:lnTo>
                  <a:pt x="2285" y="7620"/>
                </a:lnTo>
                <a:lnTo>
                  <a:pt x="2403" y="7971"/>
                </a:lnTo>
                <a:lnTo>
                  <a:pt x="2503" y="7620"/>
                </a:lnTo>
                <a:close/>
              </a:path>
              <a:path w="12700" h="15239" extrusionOk="0">
                <a:moveTo>
                  <a:pt x="10885" y="3048"/>
                </a:moveTo>
                <a:lnTo>
                  <a:pt x="8381" y="3048"/>
                </a:lnTo>
                <a:lnTo>
                  <a:pt x="9143" y="3810"/>
                </a:lnTo>
                <a:lnTo>
                  <a:pt x="8599" y="3810"/>
                </a:lnTo>
                <a:lnTo>
                  <a:pt x="9788" y="7971"/>
                </a:lnTo>
                <a:lnTo>
                  <a:pt x="9905" y="7620"/>
                </a:lnTo>
                <a:lnTo>
                  <a:pt x="12191" y="7620"/>
                </a:lnTo>
                <a:lnTo>
                  <a:pt x="11103" y="3810"/>
                </a:lnTo>
                <a:lnTo>
                  <a:pt x="9143" y="3810"/>
                </a:lnTo>
                <a:lnTo>
                  <a:pt x="8529" y="3564"/>
                </a:lnTo>
                <a:lnTo>
                  <a:pt x="11033" y="3564"/>
                </a:lnTo>
                <a:lnTo>
                  <a:pt x="10885" y="3048"/>
                </a:lnTo>
                <a:close/>
              </a:path>
              <a:path w="12700" h="15239" extrusionOk="0">
                <a:moveTo>
                  <a:pt x="3809" y="3048"/>
                </a:moveTo>
                <a:lnTo>
                  <a:pt x="3047" y="3810"/>
                </a:lnTo>
                <a:lnTo>
                  <a:pt x="3682" y="3492"/>
                </a:lnTo>
                <a:lnTo>
                  <a:pt x="3809" y="3048"/>
                </a:lnTo>
                <a:close/>
              </a:path>
              <a:path w="12700" h="15239" extrusionOk="0">
                <a:moveTo>
                  <a:pt x="3682" y="3492"/>
                </a:moveTo>
                <a:lnTo>
                  <a:pt x="3047" y="3810"/>
                </a:lnTo>
                <a:lnTo>
                  <a:pt x="3592" y="3810"/>
                </a:lnTo>
                <a:lnTo>
                  <a:pt x="3682" y="3492"/>
                </a:lnTo>
                <a:close/>
              </a:path>
              <a:path w="12700" h="15239" extrusionOk="0">
                <a:moveTo>
                  <a:pt x="8381" y="3048"/>
                </a:moveTo>
                <a:lnTo>
                  <a:pt x="8529" y="3564"/>
                </a:lnTo>
                <a:lnTo>
                  <a:pt x="9143" y="3810"/>
                </a:lnTo>
                <a:lnTo>
                  <a:pt x="8381" y="3048"/>
                </a:lnTo>
                <a:close/>
              </a:path>
              <a:path w="12700" h="15239" extrusionOk="0">
                <a:moveTo>
                  <a:pt x="10667" y="2286"/>
                </a:moveTo>
                <a:lnTo>
                  <a:pt x="6095" y="2286"/>
                </a:lnTo>
                <a:lnTo>
                  <a:pt x="5757" y="2455"/>
                </a:lnTo>
                <a:lnTo>
                  <a:pt x="8529" y="3564"/>
                </a:lnTo>
                <a:lnTo>
                  <a:pt x="8381" y="3048"/>
                </a:lnTo>
                <a:lnTo>
                  <a:pt x="10885" y="3048"/>
                </a:lnTo>
                <a:lnTo>
                  <a:pt x="10667" y="2286"/>
                </a:lnTo>
                <a:close/>
              </a:path>
              <a:path w="12700" h="15239" extrusionOk="0">
                <a:moveTo>
                  <a:pt x="4571" y="3048"/>
                </a:moveTo>
                <a:lnTo>
                  <a:pt x="3809" y="3048"/>
                </a:lnTo>
                <a:lnTo>
                  <a:pt x="3682" y="3492"/>
                </a:lnTo>
                <a:lnTo>
                  <a:pt x="4571" y="3048"/>
                </a:lnTo>
                <a:close/>
              </a:path>
              <a:path w="12700" h="15239" extrusionOk="0">
                <a:moveTo>
                  <a:pt x="6095" y="2286"/>
                </a:moveTo>
                <a:lnTo>
                  <a:pt x="5333" y="2286"/>
                </a:lnTo>
                <a:lnTo>
                  <a:pt x="5757" y="2455"/>
                </a:lnTo>
                <a:lnTo>
                  <a:pt x="6095" y="2286"/>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22" name="Google Shape;322;p4"/>
          <p:cNvSpPr/>
          <p:nvPr/>
        </p:nvSpPr>
        <p:spPr>
          <a:xfrm>
            <a:off x="3005492" y="2656146"/>
            <a:ext cx="2163" cy="1102"/>
          </a:xfrm>
          <a:custGeom>
            <a:avLst/>
            <a:gdLst/>
            <a:ahLst/>
            <a:cxnLst/>
            <a:rect l="l" t="t" r="r" b="b"/>
            <a:pathLst>
              <a:path w="2539" h="1269" extrusionOk="0">
                <a:moveTo>
                  <a:pt x="0" y="0"/>
                </a:moveTo>
                <a:lnTo>
                  <a:pt x="0" y="762"/>
                </a:lnTo>
                <a:lnTo>
                  <a:pt x="1143" y="381"/>
                </a:lnTo>
                <a:lnTo>
                  <a:pt x="0" y="0"/>
                </a:lnTo>
                <a:close/>
              </a:path>
              <a:path w="2539" h="1269" extrusionOk="0">
                <a:moveTo>
                  <a:pt x="2286" y="0"/>
                </a:moveTo>
                <a:lnTo>
                  <a:pt x="1143" y="381"/>
                </a:lnTo>
                <a:lnTo>
                  <a:pt x="2286" y="762"/>
                </a:lnTo>
                <a:lnTo>
                  <a:pt x="2286"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23" name="Google Shape;323;p4"/>
          <p:cNvSpPr/>
          <p:nvPr/>
        </p:nvSpPr>
        <p:spPr>
          <a:xfrm>
            <a:off x="3000950" y="2742743"/>
            <a:ext cx="9194" cy="12119"/>
          </a:xfrm>
          <a:custGeom>
            <a:avLst/>
            <a:gdLst/>
            <a:ahLst/>
            <a:cxnLst/>
            <a:rect l="l" t="t" r="r" b="b"/>
            <a:pathLst>
              <a:path w="10795" h="13969" extrusionOk="0">
                <a:moveTo>
                  <a:pt x="5333" y="0"/>
                </a:moveTo>
                <a:lnTo>
                  <a:pt x="1523" y="1524"/>
                </a:lnTo>
                <a:lnTo>
                  <a:pt x="0" y="6858"/>
                </a:lnTo>
                <a:lnTo>
                  <a:pt x="1523" y="11430"/>
                </a:lnTo>
                <a:lnTo>
                  <a:pt x="5333" y="13716"/>
                </a:lnTo>
                <a:lnTo>
                  <a:pt x="9143" y="11430"/>
                </a:lnTo>
                <a:lnTo>
                  <a:pt x="10667" y="6858"/>
                </a:lnTo>
                <a:lnTo>
                  <a:pt x="9143" y="1524"/>
                </a:lnTo>
                <a:lnTo>
                  <a:pt x="5333"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24" name="Google Shape;324;p4"/>
          <p:cNvSpPr/>
          <p:nvPr/>
        </p:nvSpPr>
        <p:spPr>
          <a:xfrm>
            <a:off x="3000301" y="2742082"/>
            <a:ext cx="11358" cy="14323"/>
          </a:xfrm>
          <a:custGeom>
            <a:avLst/>
            <a:gdLst/>
            <a:ahLst/>
            <a:cxnLst/>
            <a:rect l="l" t="t" r="r" b="b"/>
            <a:pathLst>
              <a:path w="13335" h="16510" extrusionOk="0">
                <a:moveTo>
                  <a:pt x="6857" y="0"/>
                </a:moveTo>
                <a:lnTo>
                  <a:pt x="6095" y="0"/>
                </a:lnTo>
                <a:lnTo>
                  <a:pt x="2285" y="1524"/>
                </a:lnTo>
                <a:lnTo>
                  <a:pt x="1523" y="2286"/>
                </a:lnTo>
                <a:lnTo>
                  <a:pt x="0" y="7620"/>
                </a:lnTo>
                <a:lnTo>
                  <a:pt x="0" y="8382"/>
                </a:lnTo>
                <a:lnTo>
                  <a:pt x="1523" y="12954"/>
                </a:lnTo>
                <a:lnTo>
                  <a:pt x="1523" y="13716"/>
                </a:lnTo>
                <a:lnTo>
                  <a:pt x="5333" y="16002"/>
                </a:lnTo>
                <a:lnTo>
                  <a:pt x="6857" y="16002"/>
                </a:lnTo>
                <a:lnTo>
                  <a:pt x="10667" y="13716"/>
                </a:lnTo>
                <a:lnTo>
                  <a:pt x="5333" y="13716"/>
                </a:lnTo>
                <a:lnTo>
                  <a:pt x="6095" y="13258"/>
                </a:lnTo>
                <a:lnTo>
                  <a:pt x="4317" y="12192"/>
                </a:lnTo>
                <a:lnTo>
                  <a:pt x="3809" y="12192"/>
                </a:lnTo>
                <a:lnTo>
                  <a:pt x="3047" y="11430"/>
                </a:lnTo>
                <a:lnTo>
                  <a:pt x="3555" y="11430"/>
                </a:lnTo>
                <a:lnTo>
                  <a:pt x="2539" y="8382"/>
                </a:lnTo>
                <a:lnTo>
                  <a:pt x="2285" y="8382"/>
                </a:lnTo>
                <a:lnTo>
                  <a:pt x="2285" y="7620"/>
                </a:lnTo>
                <a:lnTo>
                  <a:pt x="2503" y="7620"/>
                </a:lnTo>
                <a:lnTo>
                  <a:pt x="3592" y="3810"/>
                </a:lnTo>
                <a:lnTo>
                  <a:pt x="3047" y="3810"/>
                </a:lnTo>
                <a:lnTo>
                  <a:pt x="3809" y="3048"/>
                </a:lnTo>
                <a:lnTo>
                  <a:pt x="4952" y="3048"/>
                </a:lnTo>
                <a:lnTo>
                  <a:pt x="6476" y="2438"/>
                </a:lnTo>
                <a:lnTo>
                  <a:pt x="6095" y="2286"/>
                </a:lnTo>
                <a:lnTo>
                  <a:pt x="11429" y="2286"/>
                </a:lnTo>
                <a:lnTo>
                  <a:pt x="10667" y="1524"/>
                </a:lnTo>
                <a:lnTo>
                  <a:pt x="6857" y="0"/>
                </a:lnTo>
                <a:close/>
              </a:path>
              <a:path w="13335" h="16510" extrusionOk="0">
                <a:moveTo>
                  <a:pt x="6095" y="13258"/>
                </a:moveTo>
                <a:lnTo>
                  <a:pt x="5333" y="13716"/>
                </a:lnTo>
                <a:lnTo>
                  <a:pt x="6857" y="13716"/>
                </a:lnTo>
                <a:lnTo>
                  <a:pt x="6095" y="13258"/>
                </a:lnTo>
                <a:close/>
              </a:path>
              <a:path w="13335" h="16510" extrusionOk="0">
                <a:moveTo>
                  <a:pt x="9143" y="11430"/>
                </a:moveTo>
                <a:lnTo>
                  <a:pt x="6095" y="13258"/>
                </a:lnTo>
                <a:lnTo>
                  <a:pt x="6857" y="13716"/>
                </a:lnTo>
                <a:lnTo>
                  <a:pt x="10667" y="13716"/>
                </a:lnTo>
                <a:lnTo>
                  <a:pt x="11429" y="12954"/>
                </a:lnTo>
                <a:lnTo>
                  <a:pt x="11683" y="12192"/>
                </a:lnTo>
                <a:lnTo>
                  <a:pt x="9143" y="12192"/>
                </a:lnTo>
                <a:lnTo>
                  <a:pt x="9143" y="11430"/>
                </a:lnTo>
                <a:close/>
              </a:path>
              <a:path w="13335" h="16510" extrusionOk="0">
                <a:moveTo>
                  <a:pt x="3047" y="11430"/>
                </a:moveTo>
                <a:lnTo>
                  <a:pt x="3809" y="12192"/>
                </a:lnTo>
                <a:lnTo>
                  <a:pt x="3682" y="11811"/>
                </a:lnTo>
                <a:lnTo>
                  <a:pt x="3047" y="11430"/>
                </a:lnTo>
                <a:close/>
              </a:path>
              <a:path w="13335" h="16510" extrusionOk="0">
                <a:moveTo>
                  <a:pt x="3682" y="11811"/>
                </a:moveTo>
                <a:lnTo>
                  <a:pt x="3809" y="12192"/>
                </a:lnTo>
                <a:lnTo>
                  <a:pt x="4317" y="12192"/>
                </a:lnTo>
                <a:lnTo>
                  <a:pt x="3682" y="11811"/>
                </a:lnTo>
                <a:close/>
              </a:path>
              <a:path w="13335" h="16510" extrusionOk="0">
                <a:moveTo>
                  <a:pt x="10550" y="7971"/>
                </a:moveTo>
                <a:lnTo>
                  <a:pt x="9143" y="12192"/>
                </a:lnTo>
                <a:lnTo>
                  <a:pt x="11683" y="12192"/>
                </a:lnTo>
                <a:lnTo>
                  <a:pt x="12953" y="8382"/>
                </a:lnTo>
                <a:lnTo>
                  <a:pt x="10667" y="8382"/>
                </a:lnTo>
                <a:lnTo>
                  <a:pt x="10550" y="7971"/>
                </a:lnTo>
                <a:close/>
              </a:path>
              <a:path w="13335" h="16510" extrusionOk="0">
                <a:moveTo>
                  <a:pt x="3555" y="11430"/>
                </a:moveTo>
                <a:lnTo>
                  <a:pt x="3047" y="11430"/>
                </a:lnTo>
                <a:lnTo>
                  <a:pt x="3682" y="11811"/>
                </a:lnTo>
                <a:lnTo>
                  <a:pt x="3555" y="11430"/>
                </a:lnTo>
                <a:close/>
              </a:path>
              <a:path w="13335" h="16510" extrusionOk="0">
                <a:moveTo>
                  <a:pt x="2403" y="7971"/>
                </a:moveTo>
                <a:lnTo>
                  <a:pt x="2285" y="8382"/>
                </a:lnTo>
                <a:lnTo>
                  <a:pt x="2539" y="8382"/>
                </a:lnTo>
                <a:lnTo>
                  <a:pt x="2403" y="7971"/>
                </a:lnTo>
                <a:close/>
              </a:path>
              <a:path w="13335" h="16510" extrusionOk="0">
                <a:moveTo>
                  <a:pt x="10667" y="7620"/>
                </a:moveTo>
                <a:lnTo>
                  <a:pt x="10667" y="8382"/>
                </a:lnTo>
                <a:lnTo>
                  <a:pt x="11810" y="8001"/>
                </a:lnTo>
                <a:lnTo>
                  <a:pt x="10667" y="7620"/>
                </a:lnTo>
                <a:close/>
              </a:path>
              <a:path w="13335" h="16510" extrusionOk="0">
                <a:moveTo>
                  <a:pt x="11810" y="8001"/>
                </a:moveTo>
                <a:lnTo>
                  <a:pt x="10667" y="8382"/>
                </a:lnTo>
                <a:lnTo>
                  <a:pt x="12953" y="8382"/>
                </a:lnTo>
                <a:lnTo>
                  <a:pt x="11810" y="8001"/>
                </a:lnTo>
                <a:close/>
              </a:path>
              <a:path w="13335" h="16510" extrusionOk="0">
                <a:moveTo>
                  <a:pt x="12953" y="7620"/>
                </a:moveTo>
                <a:lnTo>
                  <a:pt x="10667" y="7620"/>
                </a:lnTo>
                <a:lnTo>
                  <a:pt x="11810" y="8001"/>
                </a:lnTo>
                <a:lnTo>
                  <a:pt x="12953" y="7620"/>
                </a:lnTo>
                <a:close/>
              </a:path>
              <a:path w="13335" h="16510" extrusionOk="0">
                <a:moveTo>
                  <a:pt x="2503" y="7620"/>
                </a:moveTo>
                <a:lnTo>
                  <a:pt x="2285" y="7620"/>
                </a:lnTo>
                <a:lnTo>
                  <a:pt x="2403" y="7971"/>
                </a:lnTo>
                <a:lnTo>
                  <a:pt x="2503" y="7620"/>
                </a:lnTo>
                <a:close/>
              </a:path>
              <a:path w="13335" h="16510" extrusionOk="0">
                <a:moveTo>
                  <a:pt x="11647" y="3048"/>
                </a:moveTo>
                <a:lnTo>
                  <a:pt x="9143" y="3048"/>
                </a:lnTo>
                <a:lnTo>
                  <a:pt x="9905" y="3810"/>
                </a:lnTo>
                <a:lnTo>
                  <a:pt x="9361" y="3810"/>
                </a:lnTo>
                <a:lnTo>
                  <a:pt x="10550" y="7971"/>
                </a:lnTo>
                <a:lnTo>
                  <a:pt x="10667" y="7620"/>
                </a:lnTo>
                <a:lnTo>
                  <a:pt x="12953" y="7620"/>
                </a:lnTo>
                <a:lnTo>
                  <a:pt x="11865" y="3810"/>
                </a:lnTo>
                <a:lnTo>
                  <a:pt x="9905" y="3810"/>
                </a:lnTo>
                <a:lnTo>
                  <a:pt x="9291" y="3564"/>
                </a:lnTo>
                <a:lnTo>
                  <a:pt x="11795" y="3564"/>
                </a:lnTo>
                <a:lnTo>
                  <a:pt x="11647" y="3048"/>
                </a:lnTo>
                <a:close/>
              </a:path>
              <a:path w="13335" h="16510" extrusionOk="0">
                <a:moveTo>
                  <a:pt x="3809" y="3048"/>
                </a:moveTo>
                <a:lnTo>
                  <a:pt x="3047" y="3810"/>
                </a:lnTo>
                <a:lnTo>
                  <a:pt x="3662" y="3564"/>
                </a:lnTo>
                <a:lnTo>
                  <a:pt x="3809" y="3048"/>
                </a:lnTo>
                <a:close/>
              </a:path>
              <a:path w="13335" h="16510" extrusionOk="0">
                <a:moveTo>
                  <a:pt x="3662" y="3564"/>
                </a:moveTo>
                <a:lnTo>
                  <a:pt x="3047" y="3810"/>
                </a:lnTo>
                <a:lnTo>
                  <a:pt x="3592" y="3810"/>
                </a:lnTo>
                <a:lnTo>
                  <a:pt x="3662" y="3564"/>
                </a:lnTo>
                <a:close/>
              </a:path>
              <a:path w="13335" h="16510" extrusionOk="0">
                <a:moveTo>
                  <a:pt x="9143" y="3048"/>
                </a:moveTo>
                <a:lnTo>
                  <a:pt x="9291" y="3564"/>
                </a:lnTo>
                <a:lnTo>
                  <a:pt x="9905" y="3810"/>
                </a:lnTo>
                <a:lnTo>
                  <a:pt x="9143" y="3048"/>
                </a:lnTo>
                <a:close/>
              </a:path>
              <a:path w="13335" h="16510" extrusionOk="0">
                <a:moveTo>
                  <a:pt x="4952" y="3048"/>
                </a:moveTo>
                <a:lnTo>
                  <a:pt x="3809" y="3048"/>
                </a:lnTo>
                <a:lnTo>
                  <a:pt x="3662" y="3564"/>
                </a:lnTo>
                <a:lnTo>
                  <a:pt x="4952" y="3048"/>
                </a:lnTo>
                <a:close/>
              </a:path>
              <a:path w="13335" h="16510" extrusionOk="0">
                <a:moveTo>
                  <a:pt x="11429" y="2286"/>
                </a:moveTo>
                <a:lnTo>
                  <a:pt x="6857" y="2286"/>
                </a:lnTo>
                <a:lnTo>
                  <a:pt x="6476" y="2438"/>
                </a:lnTo>
                <a:lnTo>
                  <a:pt x="9291" y="3564"/>
                </a:lnTo>
                <a:lnTo>
                  <a:pt x="9143" y="3048"/>
                </a:lnTo>
                <a:lnTo>
                  <a:pt x="11647" y="3048"/>
                </a:lnTo>
                <a:lnTo>
                  <a:pt x="11429" y="2286"/>
                </a:lnTo>
                <a:close/>
              </a:path>
              <a:path w="13335" h="16510" extrusionOk="0">
                <a:moveTo>
                  <a:pt x="6857" y="2286"/>
                </a:moveTo>
                <a:lnTo>
                  <a:pt x="6095" y="2286"/>
                </a:lnTo>
                <a:lnTo>
                  <a:pt x="6476" y="2438"/>
                </a:lnTo>
                <a:lnTo>
                  <a:pt x="6857" y="2286"/>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25" name="Google Shape;325;p4"/>
          <p:cNvSpPr/>
          <p:nvPr/>
        </p:nvSpPr>
        <p:spPr>
          <a:xfrm>
            <a:off x="3009387" y="2748692"/>
            <a:ext cx="2163" cy="1102"/>
          </a:xfrm>
          <a:custGeom>
            <a:avLst/>
            <a:gdLst/>
            <a:ahLst/>
            <a:cxnLst/>
            <a:rect l="l" t="t" r="r" b="b"/>
            <a:pathLst>
              <a:path w="2539" h="1269" extrusionOk="0">
                <a:moveTo>
                  <a:pt x="0" y="0"/>
                </a:moveTo>
                <a:lnTo>
                  <a:pt x="0" y="762"/>
                </a:lnTo>
                <a:lnTo>
                  <a:pt x="1143" y="381"/>
                </a:lnTo>
                <a:lnTo>
                  <a:pt x="0" y="0"/>
                </a:lnTo>
                <a:close/>
              </a:path>
              <a:path w="2539" h="1269" extrusionOk="0">
                <a:moveTo>
                  <a:pt x="2286" y="0"/>
                </a:moveTo>
                <a:lnTo>
                  <a:pt x="1143" y="381"/>
                </a:lnTo>
                <a:lnTo>
                  <a:pt x="2286" y="762"/>
                </a:lnTo>
                <a:lnTo>
                  <a:pt x="2286"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26" name="Google Shape;326;p4"/>
          <p:cNvSpPr/>
          <p:nvPr/>
        </p:nvSpPr>
        <p:spPr>
          <a:xfrm>
            <a:off x="3006141" y="2833968"/>
            <a:ext cx="8653" cy="11568"/>
          </a:xfrm>
          <a:custGeom>
            <a:avLst/>
            <a:gdLst/>
            <a:ahLst/>
            <a:cxnLst/>
            <a:rect l="l" t="t" r="r" b="b"/>
            <a:pathLst>
              <a:path w="10160" h="13335" extrusionOk="0">
                <a:moveTo>
                  <a:pt x="5333" y="0"/>
                </a:moveTo>
                <a:lnTo>
                  <a:pt x="1523" y="1524"/>
                </a:lnTo>
                <a:lnTo>
                  <a:pt x="0" y="6096"/>
                </a:lnTo>
                <a:lnTo>
                  <a:pt x="1523" y="11430"/>
                </a:lnTo>
                <a:lnTo>
                  <a:pt x="5333" y="12954"/>
                </a:lnTo>
                <a:lnTo>
                  <a:pt x="8381" y="11430"/>
                </a:lnTo>
                <a:lnTo>
                  <a:pt x="9905" y="6096"/>
                </a:lnTo>
                <a:lnTo>
                  <a:pt x="8381" y="1524"/>
                </a:lnTo>
                <a:lnTo>
                  <a:pt x="5333"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27" name="Google Shape;327;p4"/>
          <p:cNvSpPr/>
          <p:nvPr/>
        </p:nvSpPr>
        <p:spPr>
          <a:xfrm>
            <a:off x="3005492" y="2833307"/>
            <a:ext cx="10817" cy="13221"/>
          </a:xfrm>
          <a:custGeom>
            <a:avLst/>
            <a:gdLst/>
            <a:ahLst/>
            <a:cxnLst/>
            <a:rect l="l" t="t" r="r" b="b"/>
            <a:pathLst>
              <a:path w="12700" h="15239" extrusionOk="0">
                <a:moveTo>
                  <a:pt x="6857" y="0"/>
                </a:moveTo>
                <a:lnTo>
                  <a:pt x="6095" y="0"/>
                </a:lnTo>
                <a:lnTo>
                  <a:pt x="2285" y="1524"/>
                </a:lnTo>
                <a:lnTo>
                  <a:pt x="1523" y="2286"/>
                </a:lnTo>
                <a:lnTo>
                  <a:pt x="0" y="6858"/>
                </a:lnTo>
                <a:lnTo>
                  <a:pt x="0" y="7620"/>
                </a:lnTo>
                <a:lnTo>
                  <a:pt x="1523" y="12954"/>
                </a:lnTo>
                <a:lnTo>
                  <a:pt x="2285" y="13716"/>
                </a:lnTo>
                <a:lnTo>
                  <a:pt x="6095" y="15240"/>
                </a:lnTo>
                <a:lnTo>
                  <a:pt x="6857" y="15240"/>
                </a:lnTo>
                <a:lnTo>
                  <a:pt x="9905" y="13716"/>
                </a:lnTo>
                <a:lnTo>
                  <a:pt x="10667" y="12954"/>
                </a:lnTo>
                <a:lnTo>
                  <a:pt x="6095" y="12954"/>
                </a:lnTo>
                <a:lnTo>
                  <a:pt x="6434" y="12784"/>
                </a:lnTo>
                <a:lnTo>
                  <a:pt x="4952" y="12192"/>
                </a:lnTo>
                <a:lnTo>
                  <a:pt x="3809" y="12192"/>
                </a:lnTo>
                <a:lnTo>
                  <a:pt x="3047" y="11430"/>
                </a:lnTo>
                <a:lnTo>
                  <a:pt x="3592" y="11430"/>
                </a:lnTo>
                <a:lnTo>
                  <a:pt x="2503" y="7620"/>
                </a:lnTo>
                <a:lnTo>
                  <a:pt x="2285" y="7620"/>
                </a:lnTo>
                <a:lnTo>
                  <a:pt x="2285" y="6858"/>
                </a:lnTo>
                <a:lnTo>
                  <a:pt x="2539" y="6858"/>
                </a:lnTo>
                <a:lnTo>
                  <a:pt x="3555" y="3810"/>
                </a:lnTo>
                <a:lnTo>
                  <a:pt x="3047" y="3810"/>
                </a:lnTo>
                <a:lnTo>
                  <a:pt x="3809" y="3048"/>
                </a:lnTo>
                <a:lnTo>
                  <a:pt x="4952" y="3048"/>
                </a:lnTo>
                <a:lnTo>
                  <a:pt x="6434" y="2455"/>
                </a:lnTo>
                <a:lnTo>
                  <a:pt x="6095" y="2286"/>
                </a:lnTo>
                <a:lnTo>
                  <a:pt x="10667" y="2286"/>
                </a:lnTo>
                <a:lnTo>
                  <a:pt x="9905" y="1524"/>
                </a:lnTo>
                <a:lnTo>
                  <a:pt x="6857" y="0"/>
                </a:lnTo>
                <a:close/>
              </a:path>
              <a:path w="12700" h="15239" extrusionOk="0">
                <a:moveTo>
                  <a:pt x="6434" y="12784"/>
                </a:moveTo>
                <a:lnTo>
                  <a:pt x="6095" y="12954"/>
                </a:lnTo>
                <a:lnTo>
                  <a:pt x="6857" y="12954"/>
                </a:lnTo>
                <a:lnTo>
                  <a:pt x="6434" y="12784"/>
                </a:lnTo>
                <a:close/>
              </a:path>
              <a:path w="12700" h="15239" extrusionOk="0">
                <a:moveTo>
                  <a:pt x="8508" y="11747"/>
                </a:moveTo>
                <a:lnTo>
                  <a:pt x="6434" y="12784"/>
                </a:lnTo>
                <a:lnTo>
                  <a:pt x="6857" y="12954"/>
                </a:lnTo>
                <a:lnTo>
                  <a:pt x="10667" y="12954"/>
                </a:lnTo>
                <a:lnTo>
                  <a:pt x="10885" y="12192"/>
                </a:lnTo>
                <a:lnTo>
                  <a:pt x="8381" y="12192"/>
                </a:lnTo>
                <a:lnTo>
                  <a:pt x="8508" y="11747"/>
                </a:lnTo>
                <a:close/>
              </a:path>
              <a:path w="12700" h="15239" extrusionOk="0">
                <a:moveTo>
                  <a:pt x="3047" y="11430"/>
                </a:moveTo>
                <a:lnTo>
                  <a:pt x="3809" y="12192"/>
                </a:lnTo>
                <a:lnTo>
                  <a:pt x="3662" y="11675"/>
                </a:lnTo>
                <a:lnTo>
                  <a:pt x="3047" y="11430"/>
                </a:lnTo>
                <a:close/>
              </a:path>
              <a:path w="12700" h="15239" extrusionOk="0">
                <a:moveTo>
                  <a:pt x="3662" y="11675"/>
                </a:moveTo>
                <a:lnTo>
                  <a:pt x="3809" y="12192"/>
                </a:lnTo>
                <a:lnTo>
                  <a:pt x="4952" y="12192"/>
                </a:lnTo>
                <a:lnTo>
                  <a:pt x="3662" y="11675"/>
                </a:lnTo>
                <a:close/>
              </a:path>
              <a:path w="12700" h="15239" extrusionOk="0">
                <a:moveTo>
                  <a:pt x="9143" y="11430"/>
                </a:moveTo>
                <a:lnTo>
                  <a:pt x="8508" y="11747"/>
                </a:lnTo>
                <a:lnTo>
                  <a:pt x="8381" y="12192"/>
                </a:lnTo>
                <a:lnTo>
                  <a:pt x="9143" y="11430"/>
                </a:lnTo>
                <a:close/>
              </a:path>
              <a:path w="12700" h="15239" extrusionOk="0">
                <a:moveTo>
                  <a:pt x="11103" y="11430"/>
                </a:moveTo>
                <a:lnTo>
                  <a:pt x="9143" y="11430"/>
                </a:lnTo>
                <a:lnTo>
                  <a:pt x="8381" y="12192"/>
                </a:lnTo>
                <a:lnTo>
                  <a:pt x="10885" y="12192"/>
                </a:lnTo>
                <a:lnTo>
                  <a:pt x="11103" y="11430"/>
                </a:lnTo>
                <a:close/>
              </a:path>
              <a:path w="12700" h="15239" extrusionOk="0">
                <a:moveTo>
                  <a:pt x="11048" y="7239"/>
                </a:moveTo>
                <a:lnTo>
                  <a:pt x="9905" y="7620"/>
                </a:lnTo>
                <a:lnTo>
                  <a:pt x="9688" y="7620"/>
                </a:lnTo>
                <a:lnTo>
                  <a:pt x="8508" y="11747"/>
                </a:lnTo>
                <a:lnTo>
                  <a:pt x="9143" y="11430"/>
                </a:lnTo>
                <a:lnTo>
                  <a:pt x="11103" y="11430"/>
                </a:lnTo>
                <a:lnTo>
                  <a:pt x="12191" y="7620"/>
                </a:lnTo>
                <a:lnTo>
                  <a:pt x="9905" y="7620"/>
                </a:lnTo>
                <a:lnTo>
                  <a:pt x="9788" y="7268"/>
                </a:lnTo>
                <a:lnTo>
                  <a:pt x="11136" y="7268"/>
                </a:lnTo>
                <a:close/>
              </a:path>
              <a:path w="12700" h="15239" extrusionOk="0">
                <a:moveTo>
                  <a:pt x="3592" y="11430"/>
                </a:moveTo>
                <a:lnTo>
                  <a:pt x="3047" y="11430"/>
                </a:lnTo>
                <a:lnTo>
                  <a:pt x="3662" y="11675"/>
                </a:lnTo>
                <a:lnTo>
                  <a:pt x="3592" y="11430"/>
                </a:lnTo>
                <a:close/>
              </a:path>
              <a:path w="12700" h="15239" extrusionOk="0">
                <a:moveTo>
                  <a:pt x="2403" y="7268"/>
                </a:moveTo>
                <a:lnTo>
                  <a:pt x="2285" y="7620"/>
                </a:lnTo>
                <a:lnTo>
                  <a:pt x="2503" y="7620"/>
                </a:lnTo>
                <a:lnTo>
                  <a:pt x="2403" y="7268"/>
                </a:lnTo>
                <a:close/>
              </a:path>
              <a:path w="12700" h="15239" extrusionOk="0">
                <a:moveTo>
                  <a:pt x="9905" y="6858"/>
                </a:moveTo>
                <a:lnTo>
                  <a:pt x="9905" y="7620"/>
                </a:lnTo>
                <a:lnTo>
                  <a:pt x="11048" y="7239"/>
                </a:lnTo>
                <a:lnTo>
                  <a:pt x="9905" y="6858"/>
                </a:lnTo>
                <a:close/>
              </a:path>
              <a:path w="12700" h="15239" extrusionOk="0">
                <a:moveTo>
                  <a:pt x="2539" y="6858"/>
                </a:moveTo>
                <a:lnTo>
                  <a:pt x="2285" y="6858"/>
                </a:lnTo>
                <a:lnTo>
                  <a:pt x="2403" y="7268"/>
                </a:lnTo>
                <a:lnTo>
                  <a:pt x="2539" y="6858"/>
                </a:lnTo>
                <a:close/>
              </a:path>
              <a:path w="12700" h="15239" extrusionOk="0">
                <a:moveTo>
                  <a:pt x="8534" y="3505"/>
                </a:moveTo>
                <a:lnTo>
                  <a:pt x="9788" y="7268"/>
                </a:lnTo>
                <a:lnTo>
                  <a:pt x="9905" y="6858"/>
                </a:lnTo>
                <a:lnTo>
                  <a:pt x="12191" y="6858"/>
                </a:lnTo>
                <a:lnTo>
                  <a:pt x="11175" y="3810"/>
                </a:lnTo>
                <a:lnTo>
                  <a:pt x="9143" y="3810"/>
                </a:lnTo>
                <a:lnTo>
                  <a:pt x="8534" y="3505"/>
                </a:lnTo>
                <a:close/>
              </a:path>
              <a:path w="12700" h="15239" extrusionOk="0">
                <a:moveTo>
                  <a:pt x="12191" y="6858"/>
                </a:moveTo>
                <a:lnTo>
                  <a:pt x="9905" y="6858"/>
                </a:lnTo>
                <a:lnTo>
                  <a:pt x="11048" y="7239"/>
                </a:lnTo>
                <a:lnTo>
                  <a:pt x="12191" y="6858"/>
                </a:lnTo>
                <a:close/>
              </a:path>
              <a:path w="12700" h="15239" extrusionOk="0">
                <a:moveTo>
                  <a:pt x="3809" y="3048"/>
                </a:moveTo>
                <a:lnTo>
                  <a:pt x="3047" y="3810"/>
                </a:lnTo>
                <a:lnTo>
                  <a:pt x="3634" y="3575"/>
                </a:lnTo>
                <a:lnTo>
                  <a:pt x="3809" y="3048"/>
                </a:lnTo>
                <a:close/>
              </a:path>
              <a:path w="12700" h="15239" extrusionOk="0">
                <a:moveTo>
                  <a:pt x="3634" y="3575"/>
                </a:moveTo>
                <a:lnTo>
                  <a:pt x="3047" y="3810"/>
                </a:lnTo>
                <a:lnTo>
                  <a:pt x="3555" y="3810"/>
                </a:lnTo>
                <a:lnTo>
                  <a:pt x="3634" y="3575"/>
                </a:lnTo>
                <a:close/>
              </a:path>
              <a:path w="12700" h="15239" extrusionOk="0">
                <a:moveTo>
                  <a:pt x="8381" y="3048"/>
                </a:moveTo>
                <a:lnTo>
                  <a:pt x="8534" y="3505"/>
                </a:lnTo>
                <a:lnTo>
                  <a:pt x="9143" y="3810"/>
                </a:lnTo>
                <a:lnTo>
                  <a:pt x="8381" y="3048"/>
                </a:lnTo>
                <a:close/>
              </a:path>
              <a:path w="12700" h="15239" extrusionOk="0">
                <a:moveTo>
                  <a:pt x="10921" y="3048"/>
                </a:moveTo>
                <a:lnTo>
                  <a:pt x="8381" y="3048"/>
                </a:lnTo>
                <a:lnTo>
                  <a:pt x="9143" y="3810"/>
                </a:lnTo>
                <a:lnTo>
                  <a:pt x="11175" y="3810"/>
                </a:lnTo>
                <a:lnTo>
                  <a:pt x="10921" y="3048"/>
                </a:lnTo>
                <a:close/>
              </a:path>
              <a:path w="12700" h="15239" extrusionOk="0">
                <a:moveTo>
                  <a:pt x="4952" y="3048"/>
                </a:moveTo>
                <a:lnTo>
                  <a:pt x="3809" y="3048"/>
                </a:lnTo>
                <a:lnTo>
                  <a:pt x="3634" y="3575"/>
                </a:lnTo>
                <a:lnTo>
                  <a:pt x="4952" y="3048"/>
                </a:lnTo>
                <a:close/>
              </a:path>
              <a:path w="12700" h="15239" extrusionOk="0">
                <a:moveTo>
                  <a:pt x="10667" y="2286"/>
                </a:moveTo>
                <a:lnTo>
                  <a:pt x="6857" y="2286"/>
                </a:lnTo>
                <a:lnTo>
                  <a:pt x="6434" y="2455"/>
                </a:lnTo>
                <a:lnTo>
                  <a:pt x="8534" y="3505"/>
                </a:lnTo>
                <a:lnTo>
                  <a:pt x="8381" y="3048"/>
                </a:lnTo>
                <a:lnTo>
                  <a:pt x="10921" y="3048"/>
                </a:lnTo>
                <a:lnTo>
                  <a:pt x="10667" y="2286"/>
                </a:lnTo>
                <a:close/>
              </a:path>
              <a:path w="12700" h="15239" extrusionOk="0">
                <a:moveTo>
                  <a:pt x="6857" y="2286"/>
                </a:moveTo>
                <a:lnTo>
                  <a:pt x="6095" y="2286"/>
                </a:lnTo>
                <a:lnTo>
                  <a:pt x="6434" y="2455"/>
                </a:lnTo>
                <a:lnTo>
                  <a:pt x="6857" y="2286"/>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28" name="Google Shape;328;p4"/>
          <p:cNvSpPr/>
          <p:nvPr/>
        </p:nvSpPr>
        <p:spPr>
          <a:xfrm>
            <a:off x="3013929" y="2839256"/>
            <a:ext cx="2163" cy="1102"/>
          </a:xfrm>
          <a:custGeom>
            <a:avLst/>
            <a:gdLst/>
            <a:ahLst/>
            <a:cxnLst/>
            <a:rect l="l" t="t" r="r" b="b"/>
            <a:pathLst>
              <a:path w="2539" h="1269" extrusionOk="0">
                <a:moveTo>
                  <a:pt x="0" y="0"/>
                </a:moveTo>
                <a:lnTo>
                  <a:pt x="0" y="762"/>
                </a:lnTo>
                <a:lnTo>
                  <a:pt x="1143" y="381"/>
                </a:lnTo>
                <a:lnTo>
                  <a:pt x="0" y="0"/>
                </a:lnTo>
                <a:close/>
              </a:path>
              <a:path w="2539" h="1269" extrusionOk="0">
                <a:moveTo>
                  <a:pt x="2286" y="0"/>
                </a:moveTo>
                <a:lnTo>
                  <a:pt x="1143" y="381"/>
                </a:lnTo>
                <a:lnTo>
                  <a:pt x="2286" y="762"/>
                </a:lnTo>
                <a:lnTo>
                  <a:pt x="2286"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29" name="Google Shape;329;p4"/>
          <p:cNvSpPr/>
          <p:nvPr/>
        </p:nvSpPr>
        <p:spPr>
          <a:xfrm>
            <a:off x="3176828" y="2568887"/>
            <a:ext cx="8653" cy="12119"/>
          </a:xfrm>
          <a:custGeom>
            <a:avLst/>
            <a:gdLst/>
            <a:ahLst/>
            <a:cxnLst/>
            <a:rect l="l" t="t" r="r" b="b"/>
            <a:pathLst>
              <a:path w="10160" h="13969" extrusionOk="0">
                <a:moveTo>
                  <a:pt x="4571" y="0"/>
                </a:moveTo>
                <a:lnTo>
                  <a:pt x="1523" y="1524"/>
                </a:lnTo>
                <a:lnTo>
                  <a:pt x="0" y="3810"/>
                </a:lnTo>
                <a:lnTo>
                  <a:pt x="0" y="9144"/>
                </a:lnTo>
                <a:lnTo>
                  <a:pt x="1523" y="11430"/>
                </a:lnTo>
                <a:lnTo>
                  <a:pt x="3047" y="12954"/>
                </a:lnTo>
                <a:lnTo>
                  <a:pt x="4571" y="13716"/>
                </a:lnTo>
                <a:lnTo>
                  <a:pt x="6857" y="12954"/>
                </a:lnTo>
                <a:lnTo>
                  <a:pt x="8381" y="11430"/>
                </a:lnTo>
                <a:lnTo>
                  <a:pt x="9905" y="6858"/>
                </a:lnTo>
                <a:lnTo>
                  <a:pt x="9143" y="3810"/>
                </a:lnTo>
                <a:lnTo>
                  <a:pt x="8381" y="1524"/>
                </a:lnTo>
                <a:lnTo>
                  <a:pt x="6857" y="762"/>
                </a:lnTo>
                <a:lnTo>
                  <a:pt x="457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30" name="Google Shape;330;p4"/>
          <p:cNvSpPr/>
          <p:nvPr/>
        </p:nvSpPr>
        <p:spPr>
          <a:xfrm>
            <a:off x="3174233" y="2566243"/>
            <a:ext cx="14062" cy="17628"/>
          </a:xfrm>
          <a:custGeom>
            <a:avLst/>
            <a:gdLst/>
            <a:ahLst/>
            <a:cxnLst/>
            <a:rect l="l" t="t" r="r" b="b"/>
            <a:pathLst>
              <a:path w="16510" h="20319" extrusionOk="0">
                <a:moveTo>
                  <a:pt x="9143" y="0"/>
                </a:moveTo>
                <a:lnTo>
                  <a:pt x="0" y="12191"/>
                </a:lnTo>
                <a:lnTo>
                  <a:pt x="761" y="13715"/>
                </a:lnTo>
                <a:lnTo>
                  <a:pt x="2285" y="16001"/>
                </a:lnTo>
                <a:lnTo>
                  <a:pt x="2285" y="16763"/>
                </a:lnTo>
                <a:lnTo>
                  <a:pt x="4571" y="19049"/>
                </a:lnTo>
                <a:lnTo>
                  <a:pt x="6095" y="19811"/>
                </a:lnTo>
                <a:lnTo>
                  <a:pt x="9143" y="19811"/>
                </a:lnTo>
                <a:lnTo>
                  <a:pt x="11429" y="19049"/>
                </a:lnTo>
                <a:lnTo>
                  <a:pt x="14477" y="16001"/>
                </a:lnTo>
                <a:lnTo>
                  <a:pt x="14985" y="14477"/>
                </a:lnTo>
                <a:lnTo>
                  <a:pt x="9143" y="14477"/>
                </a:lnTo>
                <a:lnTo>
                  <a:pt x="6857" y="13715"/>
                </a:lnTo>
                <a:lnTo>
                  <a:pt x="8000" y="13334"/>
                </a:lnTo>
                <a:lnTo>
                  <a:pt x="6857" y="12191"/>
                </a:lnTo>
                <a:lnTo>
                  <a:pt x="6095" y="12191"/>
                </a:lnTo>
                <a:lnTo>
                  <a:pt x="6095" y="6857"/>
                </a:lnTo>
                <a:lnTo>
                  <a:pt x="6857" y="6857"/>
                </a:lnTo>
                <a:lnTo>
                  <a:pt x="7429" y="6286"/>
                </a:lnTo>
                <a:lnTo>
                  <a:pt x="6857" y="6095"/>
                </a:lnTo>
                <a:lnTo>
                  <a:pt x="15239" y="6095"/>
                </a:lnTo>
                <a:lnTo>
                  <a:pt x="14477" y="3809"/>
                </a:lnTo>
                <a:lnTo>
                  <a:pt x="12953" y="2285"/>
                </a:lnTo>
                <a:lnTo>
                  <a:pt x="11429" y="1523"/>
                </a:lnTo>
                <a:lnTo>
                  <a:pt x="11429" y="761"/>
                </a:lnTo>
                <a:lnTo>
                  <a:pt x="9143" y="0"/>
                </a:lnTo>
                <a:close/>
              </a:path>
              <a:path w="16510" h="20319" extrusionOk="0">
                <a:moveTo>
                  <a:pt x="8000" y="13334"/>
                </a:moveTo>
                <a:lnTo>
                  <a:pt x="6857" y="13715"/>
                </a:lnTo>
                <a:lnTo>
                  <a:pt x="9143" y="14477"/>
                </a:lnTo>
                <a:lnTo>
                  <a:pt x="7619" y="13715"/>
                </a:lnTo>
                <a:lnTo>
                  <a:pt x="8000" y="13334"/>
                </a:lnTo>
                <a:close/>
              </a:path>
              <a:path w="16510" h="20319" extrusionOk="0">
                <a:moveTo>
                  <a:pt x="15493" y="12953"/>
                </a:moveTo>
                <a:lnTo>
                  <a:pt x="9143" y="12953"/>
                </a:lnTo>
                <a:lnTo>
                  <a:pt x="8635" y="13207"/>
                </a:lnTo>
                <a:lnTo>
                  <a:pt x="8381" y="13715"/>
                </a:lnTo>
                <a:lnTo>
                  <a:pt x="7619" y="13715"/>
                </a:lnTo>
                <a:lnTo>
                  <a:pt x="9143" y="14477"/>
                </a:lnTo>
                <a:lnTo>
                  <a:pt x="14985" y="14477"/>
                </a:lnTo>
                <a:lnTo>
                  <a:pt x="15239" y="13715"/>
                </a:lnTo>
                <a:lnTo>
                  <a:pt x="8381" y="13715"/>
                </a:lnTo>
                <a:lnTo>
                  <a:pt x="8127" y="13461"/>
                </a:lnTo>
                <a:lnTo>
                  <a:pt x="15324" y="13461"/>
                </a:lnTo>
                <a:lnTo>
                  <a:pt x="15493" y="12953"/>
                </a:lnTo>
                <a:close/>
              </a:path>
              <a:path w="16510" h="20319" extrusionOk="0">
                <a:moveTo>
                  <a:pt x="8000" y="13334"/>
                </a:moveTo>
                <a:lnTo>
                  <a:pt x="7619" y="13715"/>
                </a:lnTo>
                <a:lnTo>
                  <a:pt x="8127" y="13461"/>
                </a:lnTo>
                <a:lnTo>
                  <a:pt x="8000" y="13334"/>
                </a:lnTo>
                <a:close/>
              </a:path>
              <a:path w="16510" h="20319" extrusionOk="0">
                <a:moveTo>
                  <a:pt x="8534" y="13258"/>
                </a:moveTo>
                <a:lnTo>
                  <a:pt x="8127" y="13461"/>
                </a:lnTo>
                <a:lnTo>
                  <a:pt x="8381" y="13715"/>
                </a:lnTo>
                <a:lnTo>
                  <a:pt x="8534" y="13258"/>
                </a:lnTo>
                <a:close/>
              </a:path>
              <a:path w="16510" h="20319" extrusionOk="0">
                <a:moveTo>
                  <a:pt x="8635" y="13207"/>
                </a:moveTo>
                <a:lnTo>
                  <a:pt x="8381" y="13715"/>
                </a:lnTo>
                <a:lnTo>
                  <a:pt x="8635" y="13207"/>
                </a:lnTo>
                <a:close/>
              </a:path>
              <a:path w="16510" h="20319" extrusionOk="0">
                <a:moveTo>
                  <a:pt x="8572" y="13144"/>
                </a:moveTo>
                <a:lnTo>
                  <a:pt x="8229" y="13258"/>
                </a:lnTo>
                <a:lnTo>
                  <a:pt x="8127" y="13461"/>
                </a:lnTo>
                <a:lnTo>
                  <a:pt x="8534" y="13258"/>
                </a:lnTo>
                <a:close/>
              </a:path>
              <a:path w="16510" h="20319" extrusionOk="0">
                <a:moveTo>
                  <a:pt x="8762" y="12572"/>
                </a:moveTo>
                <a:lnTo>
                  <a:pt x="8000" y="13334"/>
                </a:lnTo>
                <a:lnTo>
                  <a:pt x="8572" y="13144"/>
                </a:lnTo>
                <a:lnTo>
                  <a:pt x="8762" y="12572"/>
                </a:lnTo>
                <a:close/>
              </a:path>
              <a:path w="16510" h="20319" extrusionOk="0">
                <a:moveTo>
                  <a:pt x="8686" y="13106"/>
                </a:moveTo>
                <a:lnTo>
                  <a:pt x="8534" y="13258"/>
                </a:lnTo>
                <a:lnTo>
                  <a:pt x="8686" y="13106"/>
                </a:lnTo>
                <a:close/>
              </a:path>
              <a:path w="16510" h="20319" extrusionOk="0">
                <a:moveTo>
                  <a:pt x="9143" y="12953"/>
                </a:moveTo>
                <a:lnTo>
                  <a:pt x="8686" y="13106"/>
                </a:lnTo>
                <a:lnTo>
                  <a:pt x="9143" y="12953"/>
                </a:lnTo>
                <a:close/>
              </a:path>
              <a:path w="16510" h="20319" extrusionOk="0">
                <a:moveTo>
                  <a:pt x="9143" y="12191"/>
                </a:moveTo>
                <a:lnTo>
                  <a:pt x="8762" y="12572"/>
                </a:lnTo>
                <a:lnTo>
                  <a:pt x="8572" y="13144"/>
                </a:lnTo>
                <a:lnTo>
                  <a:pt x="9143" y="12191"/>
                </a:lnTo>
                <a:close/>
              </a:path>
              <a:path w="16510" h="20319" extrusionOk="0">
                <a:moveTo>
                  <a:pt x="15747" y="12191"/>
                </a:moveTo>
                <a:lnTo>
                  <a:pt x="9143" y="12191"/>
                </a:lnTo>
                <a:lnTo>
                  <a:pt x="8686" y="13106"/>
                </a:lnTo>
                <a:lnTo>
                  <a:pt x="9143" y="12953"/>
                </a:lnTo>
                <a:lnTo>
                  <a:pt x="15493" y="12953"/>
                </a:lnTo>
                <a:lnTo>
                  <a:pt x="15747" y="12191"/>
                </a:lnTo>
                <a:close/>
              </a:path>
              <a:path w="16510" h="20319" extrusionOk="0">
                <a:moveTo>
                  <a:pt x="6095" y="10667"/>
                </a:moveTo>
                <a:lnTo>
                  <a:pt x="6095" y="12191"/>
                </a:lnTo>
                <a:lnTo>
                  <a:pt x="6857" y="12191"/>
                </a:lnTo>
                <a:lnTo>
                  <a:pt x="7619" y="12953"/>
                </a:lnTo>
                <a:lnTo>
                  <a:pt x="6095" y="10667"/>
                </a:lnTo>
                <a:close/>
              </a:path>
              <a:path w="16510" h="20319" extrusionOk="0">
                <a:moveTo>
                  <a:pt x="9688" y="9797"/>
                </a:moveTo>
                <a:lnTo>
                  <a:pt x="8762" y="12572"/>
                </a:lnTo>
                <a:lnTo>
                  <a:pt x="9143" y="12191"/>
                </a:lnTo>
                <a:lnTo>
                  <a:pt x="15747" y="12191"/>
                </a:lnTo>
                <a:lnTo>
                  <a:pt x="16001" y="11429"/>
                </a:lnTo>
                <a:lnTo>
                  <a:pt x="13969" y="10667"/>
                </a:lnTo>
                <a:lnTo>
                  <a:pt x="9905" y="10667"/>
                </a:lnTo>
                <a:lnTo>
                  <a:pt x="9688" y="9797"/>
                </a:lnTo>
                <a:close/>
              </a:path>
              <a:path w="16510" h="20319" extrusionOk="0">
                <a:moveTo>
                  <a:pt x="9905" y="9143"/>
                </a:moveTo>
                <a:lnTo>
                  <a:pt x="9688" y="9797"/>
                </a:lnTo>
                <a:lnTo>
                  <a:pt x="9905" y="10667"/>
                </a:lnTo>
                <a:lnTo>
                  <a:pt x="12344" y="10058"/>
                </a:lnTo>
                <a:lnTo>
                  <a:pt x="9905" y="9143"/>
                </a:lnTo>
                <a:close/>
              </a:path>
              <a:path w="16510" h="20319" extrusionOk="0">
                <a:moveTo>
                  <a:pt x="12344" y="10058"/>
                </a:moveTo>
                <a:lnTo>
                  <a:pt x="9905" y="10667"/>
                </a:lnTo>
                <a:lnTo>
                  <a:pt x="13969" y="10667"/>
                </a:lnTo>
                <a:lnTo>
                  <a:pt x="12344" y="10058"/>
                </a:lnTo>
                <a:close/>
              </a:path>
              <a:path w="16510" h="20319" extrusionOk="0">
                <a:moveTo>
                  <a:pt x="16001" y="9143"/>
                </a:moveTo>
                <a:lnTo>
                  <a:pt x="9905" y="9143"/>
                </a:lnTo>
                <a:lnTo>
                  <a:pt x="12344" y="10058"/>
                </a:lnTo>
                <a:lnTo>
                  <a:pt x="16001" y="9143"/>
                </a:lnTo>
                <a:close/>
              </a:path>
              <a:path w="16510" h="20319" extrusionOk="0">
                <a:moveTo>
                  <a:pt x="15239" y="6095"/>
                </a:moveTo>
                <a:lnTo>
                  <a:pt x="9143" y="6095"/>
                </a:lnTo>
                <a:lnTo>
                  <a:pt x="8762" y="6286"/>
                </a:lnTo>
                <a:lnTo>
                  <a:pt x="8708" y="6422"/>
                </a:lnTo>
                <a:lnTo>
                  <a:pt x="9905" y="7619"/>
                </a:lnTo>
                <a:lnTo>
                  <a:pt x="9143" y="7619"/>
                </a:lnTo>
                <a:lnTo>
                  <a:pt x="9688" y="9797"/>
                </a:lnTo>
                <a:lnTo>
                  <a:pt x="9905" y="9143"/>
                </a:lnTo>
                <a:lnTo>
                  <a:pt x="16001" y="9143"/>
                </a:lnTo>
                <a:lnTo>
                  <a:pt x="15239" y="6095"/>
                </a:lnTo>
                <a:close/>
              </a:path>
              <a:path w="16510" h="20319" extrusionOk="0">
                <a:moveTo>
                  <a:pt x="6857" y="7238"/>
                </a:moveTo>
                <a:lnTo>
                  <a:pt x="6095" y="7619"/>
                </a:lnTo>
                <a:lnTo>
                  <a:pt x="6095" y="8381"/>
                </a:lnTo>
                <a:lnTo>
                  <a:pt x="6857" y="7238"/>
                </a:lnTo>
                <a:close/>
              </a:path>
              <a:path w="16510" h="20319" extrusionOk="0">
                <a:moveTo>
                  <a:pt x="8686" y="7010"/>
                </a:moveTo>
                <a:lnTo>
                  <a:pt x="9143" y="8381"/>
                </a:lnTo>
                <a:lnTo>
                  <a:pt x="9143" y="7619"/>
                </a:lnTo>
                <a:lnTo>
                  <a:pt x="9905" y="7619"/>
                </a:lnTo>
                <a:lnTo>
                  <a:pt x="8686" y="7010"/>
                </a:lnTo>
                <a:close/>
              </a:path>
              <a:path w="16510" h="20319" extrusionOk="0">
                <a:moveTo>
                  <a:pt x="6857" y="6857"/>
                </a:moveTo>
                <a:lnTo>
                  <a:pt x="6095" y="6857"/>
                </a:lnTo>
                <a:lnTo>
                  <a:pt x="6095" y="7619"/>
                </a:lnTo>
                <a:lnTo>
                  <a:pt x="6857" y="6857"/>
                </a:lnTo>
                <a:close/>
              </a:path>
              <a:path w="16510" h="20319" extrusionOk="0">
                <a:moveTo>
                  <a:pt x="7429" y="6286"/>
                </a:moveTo>
                <a:lnTo>
                  <a:pt x="6095" y="7619"/>
                </a:lnTo>
                <a:lnTo>
                  <a:pt x="6857" y="7238"/>
                </a:lnTo>
                <a:lnTo>
                  <a:pt x="7402" y="6422"/>
                </a:lnTo>
                <a:lnTo>
                  <a:pt x="7429" y="6286"/>
                </a:lnTo>
                <a:close/>
              </a:path>
              <a:path w="16510" h="20319" extrusionOk="0">
                <a:moveTo>
                  <a:pt x="8572" y="6667"/>
                </a:moveTo>
                <a:lnTo>
                  <a:pt x="8686" y="7010"/>
                </a:lnTo>
                <a:lnTo>
                  <a:pt x="9905" y="7619"/>
                </a:lnTo>
                <a:lnTo>
                  <a:pt x="9143" y="6857"/>
                </a:lnTo>
                <a:lnTo>
                  <a:pt x="8572" y="6667"/>
                </a:lnTo>
                <a:close/>
              </a:path>
              <a:path w="16510" h="20319" extrusionOk="0">
                <a:moveTo>
                  <a:pt x="7481" y="6303"/>
                </a:moveTo>
                <a:lnTo>
                  <a:pt x="6857" y="7238"/>
                </a:lnTo>
                <a:lnTo>
                  <a:pt x="8229" y="6553"/>
                </a:lnTo>
                <a:lnTo>
                  <a:pt x="7481" y="6303"/>
                </a:lnTo>
                <a:close/>
              </a:path>
              <a:path w="16510" h="20319" extrusionOk="0">
                <a:moveTo>
                  <a:pt x="8635" y="6857"/>
                </a:moveTo>
                <a:lnTo>
                  <a:pt x="8381" y="6857"/>
                </a:lnTo>
                <a:lnTo>
                  <a:pt x="8686" y="7010"/>
                </a:lnTo>
                <a:lnTo>
                  <a:pt x="8635" y="6857"/>
                </a:lnTo>
                <a:close/>
              </a:path>
              <a:path w="16510" h="20319" extrusionOk="0">
                <a:moveTo>
                  <a:pt x="8635" y="6349"/>
                </a:moveTo>
                <a:lnTo>
                  <a:pt x="8572" y="6667"/>
                </a:lnTo>
                <a:lnTo>
                  <a:pt x="9143" y="6857"/>
                </a:lnTo>
                <a:lnTo>
                  <a:pt x="8635" y="6349"/>
                </a:lnTo>
                <a:close/>
              </a:path>
              <a:path w="16510" h="20319" extrusionOk="0">
                <a:moveTo>
                  <a:pt x="8490" y="6422"/>
                </a:moveTo>
                <a:lnTo>
                  <a:pt x="8229" y="6553"/>
                </a:lnTo>
                <a:lnTo>
                  <a:pt x="8572" y="6667"/>
                </a:lnTo>
                <a:lnTo>
                  <a:pt x="8490" y="6422"/>
                </a:lnTo>
                <a:close/>
              </a:path>
              <a:path w="16510" h="20319" extrusionOk="0">
                <a:moveTo>
                  <a:pt x="8381" y="6095"/>
                </a:moveTo>
                <a:lnTo>
                  <a:pt x="7619" y="6095"/>
                </a:lnTo>
                <a:lnTo>
                  <a:pt x="7481" y="6303"/>
                </a:lnTo>
                <a:lnTo>
                  <a:pt x="8229" y="6553"/>
                </a:lnTo>
                <a:lnTo>
                  <a:pt x="8490" y="6422"/>
                </a:lnTo>
                <a:lnTo>
                  <a:pt x="8381" y="6095"/>
                </a:lnTo>
                <a:close/>
              </a:path>
              <a:path w="16510" h="20319" extrusionOk="0">
                <a:moveTo>
                  <a:pt x="8381" y="6095"/>
                </a:moveTo>
                <a:lnTo>
                  <a:pt x="8490" y="6422"/>
                </a:lnTo>
                <a:lnTo>
                  <a:pt x="8572" y="6286"/>
                </a:lnTo>
                <a:lnTo>
                  <a:pt x="8381" y="6095"/>
                </a:lnTo>
                <a:close/>
              </a:path>
              <a:path w="16510" h="20319" extrusionOk="0">
                <a:moveTo>
                  <a:pt x="9143" y="6095"/>
                </a:moveTo>
                <a:lnTo>
                  <a:pt x="8381" y="6095"/>
                </a:lnTo>
                <a:lnTo>
                  <a:pt x="8635" y="6349"/>
                </a:lnTo>
                <a:lnTo>
                  <a:pt x="9143" y="6095"/>
                </a:lnTo>
                <a:close/>
              </a:path>
              <a:path w="16510" h="20319" extrusionOk="0">
                <a:moveTo>
                  <a:pt x="7619" y="6095"/>
                </a:moveTo>
                <a:lnTo>
                  <a:pt x="7429" y="6286"/>
                </a:lnTo>
                <a:lnTo>
                  <a:pt x="7619" y="6095"/>
                </a:lnTo>
                <a:close/>
              </a:path>
              <a:path w="16510" h="20319" extrusionOk="0">
                <a:moveTo>
                  <a:pt x="7619" y="6095"/>
                </a:moveTo>
                <a:lnTo>
                  <a:pt x="6857" y="6095"/>
                </a:lnTo>
                <a:lnTo>
                  <a:pt x="7429" y="6286"/>
                </a:lnTo>
                <a:lnTo>
                  <a:pt x="7619" y="6095"/>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31" name="Google Shape;331;p4"/>
          <p:cNvSpPr/>
          <p:nvPr/>
        </p:nvSpPr>
        <p:spPr>
          <a:xfrm>
            <a:off x="3182670" y="2574176"/>
            <a:ext cx="5408" cy="2203"/>
          </a:xfrm>
          <a:custGeom>
            <a:avLst/>
            <a:gdLst/>
            <a:ahLst/>
            <a:cxnLst/>
            <a:rect l="l" t="t" r="r" b="b"/>
            <a:pathLst>
              <a:path w="6350" h="2539" extrusionOk="0">
                <a:moveTo>
                  <a:pt x="6096" y="0"/>
                </a:moveTo>
                <a:lnTo>
                  <a:pt x="2438" y="914"/>
                </a:lnTo>
                <a:lnTo>
                  <a:pt x="6096" y="2286"/>
                </a:lnTo>
                <a:lnTo>
                  <a:pt x="6096" y="0"/>
                </a:lnTo>
                <a:close/>
              </a:path>
              <a:path w="6350" h="2539" extrusionOk="0">
                <a:moveTo>
                  <a:pt x="0" y="0"/>
                </a:moveTo>
                <a:lnTo>
                  <a:pt x="0" y="1524"/>
                </a:lnTo>
                <a:lnTo>
                  <a:pt x="2438" y="914"/>
                </a:lnTo>
                <a:lnTo>
                  <a:pt x="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32" name="Google Shape;332;p4"/>
          <p:cNvSpPr/>
          <p:nvPr/>
        </p:nvSpPr>
        <p:spPr>
          <a:xfrm>
            <a:off x="3024313" y="2553683"/>
            <a:ext cx="11358" cy="14874"/>
          </a:xfrm>
          <a:custGeom>
            <a:avLst/>
            <a:gdLst/>
            <a:ahLst/>
            <a:cxnLst/>
            <a:rect l="l" t="t" r="r" b="b"/>
            <a:pathLst>
              <a:path w="13335" h="17144" extrusionOk="0">
                <a:moveTo>
                  <a:pt x="6857" y="0"/>
                </a:moveTo>
                <a:lnTo>
                  <a:pt x="2285" y="2286"/>
                </a:lnTo>
                <a:lnTo>
                  <a:pt x="0" y="8382"/>
                </a:lnTo>
                <a:lnTo>
                  <a:pt x="2285" y="14478"/>
                </a:lnTo>
                <a:lnTo>
                  <a:pt x="6857" y="16764"/>
                </a:lnTo>
                <a:lnTo>
                  <a:pt x="10667" y="14478"/>
                </a:lnTo>
                <a:lnTo>
                  <a:pt x="12953" y="8382"/>
                </a:lnTo>
                <a:lnTo>
                  <a:pt x="10667" y="2286"/>
                </a:lnTo>
                <a:lnTo>
                  <a:pt x="685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33" name="Google Shape;333;p4"/>
          <p:cNvSpPr/>
          <p:nvPr/>
        </p:nvSpPr>
        <p:spPr>
          <a:xfrm>
            <a:off x="3022366" y="2552361"/>
            <a:ext cx="15143" cy="18179"/>
          </a:xfrm>
          <a:custGeom>
            <a:avLst/>
            <a:gdLst/>
            <a:ahLst/>
            <a:cxnLst/>
            <a:rect l="l" t="t" r="r" b="b"/>
            <a:pathLst>
              <a:path w="17779" h="20955" extrusionOk="0">
                <a:moveTo>
                  <a:pt x="10667" y="0"/>
                </a:moveTo>
                <a:lnTo>
                  <a:pt x="8381" y="0"/>
                </a:lnTo>
                <a:lnTo>
                  <a:pt x="2285" y="3047"/>
                </a:lnTo>
                <a:lnTo>
                  <a:pt x="0" y="9143"/>
                </a:lnTo>
                <a:lnTo>
                  <a:pt x="0" y="10667"/>
                </a:lnTo>
                <a:lnTo>
                  <a:pt x="2285" y="16763"/>
                </a:lnTo>
                <a:lnTo>
                  <a:pt x="3809" y="18287"/>
                </a:lnTo>
                <a:lnTo>
                  <a:pt x="8381" y="20573"/>
                </a:lnTo>
                <a:lnTo>
                  <a:pt x="10667" y="20573"/>
                </a:lnTo>
                <a:lnTo>
                  <a:pt x="14477" y="18287"/>
                </a:lnTo>
                <a:lnTo>
                  <a:pt x="15239" y="16763"/>
                </a:lnTo>
                <a:lnTo>
                  <a:pt x="8381" y="16763"/>
                </a:lnTo>
                <a:lnTo>
                  <a:pt x="9421" y="16140"/>
                </a:lnTo>
                <a:lnTo>
                  <a:pt x="7619" y="15239"/>
                </a:lnTo>
                <a:lnTo>
                  <a:pt x="6857" y="15239"/>
                </a:lnTo>
                <a:lnTo>
                  <a:pt x="6095" y="14477"/>
                </a:lnTo>
                <a:lnTo>
                  <a:pt x="6572" y="14477"/>
                </a:lnTo>
                <a:lnTo>
                  <a:pt x="5143" y="10667"/>
                </a:lnTo>
                <a:lnTo>
                  <a:pt x="4571" y="10667"/>
                </a:lnTo>
                <a:lnTo>
                  <a:pt x="4571" y="9143"/>
                </a:lnTo>
                <a:lnTo>
                  <a:pt x="5143" y="9143"/>
                </a:lnTo>
                <a:lnTo>
                  <a:pt x="6286" y="6095"/>
                </a:lnTo>
                <a:lnTo>
                  <a:pt x="6095" y="6095"/>
                </a:lnTo>
                <a:lnTo>
                  <a:pt x="6857" y="4571"/>
                </a:lnTo>
                <a:lnTo>
                  <a:pt x="9143" y="4571"/>
                </a:lnTo>
                <a:lnTo>
                  <a:pt x="9421" y="4433"/>
                </a:lnTo>
                <a:lnTo>
                  <a:pt x="8381" y="3809"/>
                </a:lnTo>
                <a:lnTo>
                  <a:pt x="15525" y="3809"/>
                </a:lnTo>
                <a:lnTo>
                  <a:pt x="15239" y="3047"/>
                </a:lnTo>
                <a:lnTo>
                  <a:pt x="14477" y="2285"/>
                </a:lnTo>
                <a:lnTo>
                  <a:pt x="10667" y="0"/>
                </a:lnTo>
                <a:close/>
              </a:path>
              <a:path w="17779" h="20955" extrusionOk="0">
                <a:moveTo>
                  <a:pt x="9421" y="16140"/>
                </a:moveTo>
                <a:lnTo>
                  <a:pt x="8381" y="16763"/>
                </a:lnTo>
                <a:lnTo>
                  <a:pt x="10667" y="16763"/>
                </a:lnTo>
                <a:lnTo>
                  <a:pt x="9421" y="16140"/>
                </a:lnTo>
                <a:close/>
              </a:path>
              <a:path w="17779" h="20955" extrusionOk="0">
                <a:moveTo>
                  <a:pt x="16097" y="14477"/>
                </a:moveTo>
                <a:lnTo>
                  <a:pt x="12191" y="14477"/>
                </a:lnTo>
                <a:lnTo>
                  <a:pt x="9421" y="16140"/>
                </a:lnTo>
                <a:lnTo>
                  <a:pt x="10667" y="16763"/>
                </a:lnTo>
                <a:lnTo>
                  <a:pt x="15239" y="16763"/>
                </a:lnTo>
                <a:lnTo>
                  <a:pt x="16097" y="14477"/>
                </a:lnTo>
                <a:close/>
              </a:path>
              <a:path w="17779" h="20955" extrusionOk="0">
                <a:moveTo>
                  <a:pt x="6095" y="14477"/>
                </a:moveTo>
                <a:lnTo>
                  <a:pt x="6857" y="15239"/>
                </a:lnTo>
                <a:lnTo>
                  <a:pt x="6682" y="14771"/>
                </a:lnTo>
                <a:lnTo>
                  <a:pt x="6095" y="14477"/>
                </a:lnTo>
                <a:close/>
              </a:path>
              <a:path w="17779" h="20955" extrusionOk="0">
                <a:moveTo>
                  <a:pt x="6682" y="14771"/>
                </a:moveTo>
                <a:lnTo>
                  <a:pt x="6857" y="15239"/>
                </a:lnTo>
                <a:lnTo>
                  <a:pt x="7619" y="15239"/>
                </a:lnTo>
                <a:lnTo>
                  <a:pt x="6682" y="14771"/>
                </a:lnTo>
                <a:close/>
              </a:path>
              <a:path w="17779" h="20955" extrusionOk="0">
                <a:moveTo>
                  <a:pt x="12668" y="9905"/>
                </a:moveTo>
                <a:lnTo>
                  <a:pt x="10667" y="15239"/>
                </a:lnTo>
                <a:lnTo>
                  <a:pt x="12191" y="14477"/>
                </a:lnTo>
                <a:lnTo>
                  <a:pt x="16097" y="14477"/>
                </a:lnTo>
                <a:lnTo>
                  <a:pt x="17525" y="10667"/>
                </a:lnTo>
                <a:lnTo>
                  <a:pt x="12953" y="10667"/>
                </a:lnTo>
                <a:lnTo>
                  <a:pt x="12668" y="9905"/>
                </a:lnTo>
                <a:close/>
              </a:path>
              <a:path w="17779" h="20955" extrusionOk="0">
                <a:moveTo>
                  <a:pt x="6572" y="14477"/>
                </a:moveTo>
                <a:lnTo>
                  <a:pt x="6095" y="14477"/>
                </a:lnTo>
                <a:lnTo>
                  <a:pt x="6682" y="14771"/>
                </a:lnTo>
                <a:lnTo>
                  <a:pt x="6572" y="14477"/>
                </a:lnTo>
                <a:close/>
              </a:path>
              <a:path w="17779" h="20955" extrusionOk="0">
                <a:moveTo>
                  <a:pt x="4571" y="9143"/>
                </a:moveTo>
                <a:lnTo>
                  <a:pt x="4571" y="10667"/>
                </a:lnTo>
                <a:lnTo>
                  <a:pt x="4857" y="9905"/>
                </a:lnTo>
                <a:lnTo>
                  <a:pt x="4571" y="9143"/>
                </a:lnTo>
                <a:close/>
              </a:path>
              <a:path w="17779" h="20955" extrusionOk="0">
                <a:moveTo>
                  <a:pt x="4857" y="9905"/>
                </a:moveTo>
                <a:lnTo>
                  <a:pt x="4571" y="10667"/>
                </a:lnTo>
                <a:lnTo>
                  <a:pt x="5143" y="10667"/>
                </a:lnTo>
                <a:lnTo>
                  <a:pt x="4857" y="9905"/>
                </a:lnTo>
                <a:close/>
              </a:path>
              <a:path w="17779" h="20955" extrusionOk="0">
                <a:moveTo>
                  <a:pt x="12953" y="9143"/>
                </a:moveTo>
                <a:lnTo>
                  <a:pt x="12668" y="9905"/>
                </a:lnTo>
                <a:lnTo>
                  <a:pt x="12953" y="10667"/>
                </a:lnTo>
                <a:lnTo>
                  <a:pt x="15239" y="9905"/>
                </a:lnTo>
                <a:lnTo>
                  <a:pt x="12953" y="9143"/>
                </a:lnTo>
                <a:close/>
              </a:path>
              <a:path w="17779" h="20955" extrusionOk="0">
                <a:moveTo>
                  <a:pt x="15239" y="9905"/>
                </a:moveTo>
                <a:lnTo>
                  <a:pt x="12953" y="10667"/>
                </a:lnTo>
                <a:lnTo>
                  <a:pt x="17525" y="10667"/>
                </a:lnTo>
                <a:lnTo>
                  <a:pt x="15239" y="9905"/>
                </a:lnTo>
                <a:close/>
              </a:path>
              <a:path w="17779" h="20955" extrusionOk="0">
                <a:moveTo>
                  <a:pt x="5143" y="9143"/>
                </a:moveTo>
                <a:lnTo>
                  <a:pt x="4571" y="9143"/>
                </a:lnTo>
                <a:lnTo>
                  <a:pt x="4857" y="9905"/>
                </a:lnTo>
                <a:lnTo>
                  <a:pt x="5143" y="9143"/>
                </a:lnTo>
                <a:close/>
              </a:path>
              <a:path w="17779" h="20955" extrusionOk="0">
                <a:moveTo>
                  <a:pt x="10962" y="5358"/>
                </a:moveTo>
                <a:lnTo>
                  <a:pt x="12668" y="9905"/>
                </a:lnTo>
                <a:lnTo>
                  <a:pt x="12953" y="9143"/>
                </a:lnTo>
                <a:lnTo>
                  <a:pt x="17525" y="9143"/>
                </a:lnTo>
                <a:lnTo>
                  <a:pt x="16382" y="6095"/>
                </a:lnTo>
                <a:lnTo>
                  <a:pt x="12191" y="6095"/>
                </a:lnTo>
                <a:lnTo>
                  <a:pt x="10962" y="5358"/>
                </a:lnTo>
                <a:close/>
              </a:path>
              <a:path w="17779" h="20955" extrusionOk="0">
                <a:moveTo>
                  <a:pt x="17525" y="9143"/>
                </a:moveTo>
                <a:lnTo>
                  <a:pt x="12953" y="9143"/>
                </a:lnTo>
                <a:lnTo>
                  <a:pt x="15239" y="9905"/>
                </a:lnTo>
                <a:lnTo>
                  <a:pt x="17525" y="9143"/>
                </a:lnTo>
                <a:close/>
              </a:path>
              <a:path w="17779" h="20955" extrusionOk="0">
                <a:moveTo>
                  <a:pt x="6857" y="4571"/>
                </a:moveTo>
                <a:lnTo>
                  <a:pt x="6095" y="6095"/>
                </a:lnTo>
                <a:lnTo>
                  <a:pt x="6330" y="5978"/>
                </a:lnTo>
                <a:lnTo>
                  <a:pt x="6857" y="4571"/>
                </a:lnTo>
                <a:close/>
              </a:path>
              <a:path w="17779" h="20955" extrusionOk="0">
                <a:moveTo>
                  <a:pt x="6330" y="5978"/>
                </a:moveTo>
                <a:lnTo>
                  <a:pt x="6095" y="6095"/>
                </a:lnTo>
                <a:lnTo>
                  <a:pt x="6286" y="6095"/>
                </a:lnTo>
                <a:close/>
              </a:path>
              <a:path w="17779" h="20955" extrusionOk="0">
                <a:moveTo>
                  <a:pt x="10667" y="4571"/>
                </a:moveTo>
                <a:lnTo>
                  <a:pt x="10962" y="5358"/>
                </a:lnTo>
                <a:lnTo>
                  <a:pt x="12191" y="6095"/>
                </a:lnTo>
                <a:lnTo>
                  <a:pt x="10667" y="4571"/>
                </a:lnTo>
                <a:close/>
              </a:path>
              <a:path w="17779" h="20955" extrusionOk="0">
                <a:moveTo>
                  <a:pt x="15811" y="4571"/>
                </a:moveTo>
                <a:lnTo>
                  <a:pt x="10667" y="4571"/>
                </a:lnTo>
                <a:lnTo>
                  <a:pt x="12191" y="6095"/>
                </a:lnTo>
                <a:lnTo>
                  <a:pt x="16382" y="6095"/>
                </a:lnTo>
                <a:lnTo>
                  <a:pt x="15811" y="4571"/>
                </a:lnTo>
                <a:close/>
              </a:path>
              <a:path w="17779" h="20955" extrusionOk="0">
                <a:moveTo>
                  <a:pt x="9143" y="4571"/>
                </a:moveTo>
                <a:lnTo>
                  <a:pt x="6857" y="4571"/>
                </a:lnTo>
                <a:lnTo>
                  <a:pt x="6330" y="5978"/>
                </a:lnTo>
                <a:lnTo>
                  <a:pt x="9143" y="4571"/>
                </a:lnTo>
                <a:close/>
              </a:path>
              <a:path w="17779" h="20955" extrusionOk="0">
                <a:moveTo>
                  <a:pt x="15525" y="3809"/>
                </a:moveTo>
                <a:lnTo>
                  <a:pt x="10667" y="3809"/>
                </a:lnTo>
                <a:lnTo>
                  <a:pt x="9421" y="4433"/>
                </a:lnTo>
                <a:lnTo>
                  <a:pt x="10962" y="5358"/>
                </a:lnTo>
                <a:lnTo>
                  <a:pt x="10667" y="4571"/>
                </a:lnTo>
                <a:lnTo>
                  <a:pt x="15811" y="4571"/>
                </a:lnTo>
                <a:lnTo>
                  <a:pt x="15525" y="3809"/>
                </a:lnTo>
                <a:close/>
              </a:path>
              <a:path w="17779" h="20955" extrusionOk="0">
                <a:moveTo>
                  <a:pt x="10667" y="3809"/>
                </a:moveTo>
                <a:lnTo>
                  <a:pt x="8381" y="3809"/>
                </a:lnTo>
                <a:lnTo>
                  <a:pt x="9421" y="4433"/>
                </a:lnTo>
                <a:lnTo>
                  <a:pt x="10667" y="3809"/>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34" name="Google Shape;334;p4"/>
          <p:cNvSpPr/>
          <p:nvPr/>
        </p:nvSpPr>
        <p:spPr>
          <a:xfrm>
            <a:off x="3033400" y="2560293"/>
            <a:ext cx="4327" cy="1653"/>
          </a:xfrm>
          <a:custGeom>
            <a:avLst/>
            <a:gdLst/>
            <a:ahLst/>
            <a:cxnLst/>
            <a:rect l="l" t="t" r="r" b="b"/>
            <a:pathLst>
              <a:path w="5079" h="1905" extrusionOk="0">
                <a:moveTo>
                  <a:pt x="0" y="0"/>
                </a:moveTo>
                <a:lnTo>
                  <a:pt x="0" y="1524"/>
                </a:lnTo>
                <a:lnTo>
                  <a:pt x="2286" y="762"/>
                </a:lnTo>
                <a:lnTo>
                  <a:pt x="0" y="0"/>
                </a:lnTo>
                <a:close/>
              </a:path>
              <a:path w="5079" h="1905" extrusionOk="0">
                <a:moveTo>
                  <a:pt x="4572" y="0"/>
                </a:moveTo>
                <a:lnTo>
                  <a:pt x="2286" y="762"/>
                </a:lnTo>
                <a:lnTo>
                  <a:pt x="4572" y="1524"/>
                </a:lnTo>
                <a:lnTo>
                  <a:pt x="4572"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35" name="Google Shape;335;p4"/>
          <p:cNvSpPr/>
          <p:nvPr/>
        </p:nvSpPr>
        <p:spPr>
          <a:xfrm>
            <a:off x="3396840" y="2614500"/>
            <a:ext cx="11358" cy="14874"/>
          </a:xfrm>
          <a:custGeom>
            <a:avLst/>
            <a:gdLst/>
            <a:ahLst/>
            <a:cxnLst/>
            <a:rect l="l" t="t" r="r" b="b"/>
            <a:pathLst>
              <a:path w="13335" h="17144" extrusionOk="0">
                <a:moveTo>
                  <a:pt x="6857" y="0"/>
                </a:moveTo>
                <a:lnTo>
                  <a:pt x="2285" y="2286"/>
                </a:lnTo>
                <a:lnTo>
                  <a:pt x="0" y="8382"/>
                </a:lnTo>
                <a:lnTo>
                  <a:pt x="2285" y="14478"/>
                </a:lnTo>
                <a:lnTo>
                  <a:pt x="6857" y="16764"/>
                </a:lnTo>
                <a:lnTo>
                  <a:pt x="11429" y="14478"/>
                </a:lnTo>
                <a:lnTo>
                  <a:pt x="12953" y="8382"/>
                </a:lnTo>
                <a:lnTo>
                  <a:pt x="11429" y="2286"/>
                </a:lnTo>
                <a:lnTo>
                  <a:pt x="6857" y="0"/>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36" name="Google Shape;336;p4"/>
          <p:cNvSpPr/>
          <p:nvPr/>
        </p:nvSpPr>
        <p:spPr>
          <a:xfrm>
            <a:off x="3396191" y="2613838"/>
            <a:ext cx="12980" cy="16526"/>
          </a:xfrm>
          <a:custGeom>
            <a:avLst/>
            <a:gdLst/>
            <a:ahLst/>
            <a:cxnLst/>
            <a:rect l="l" t="t" r="r" b="b"/>
            <a:pathLst>
              <a:path w="15239" h="19050" extrusionOk="0">
                <a:moveTo>
                  <a:pt x="8381" y="0"/>
                </a:moveTo>
                <a:lnTo>
                  <a:pt x="7619" y="0"/>
                </a:lnTo>
                <a:lnTo>
                  <a:pt x="3047" y="2285"/>
                </a:lnTo>
                <a:lnTo>
                  <a:pt x="2285" y="3047"/>
                </a:lnTo>
                <a:lnTo>
                  <a:pt x="0" y="9143"/>
                </a:lnTo>
                <a:lnTo>
                  <a:pt x="0" y="9905"/>
                </a:lnTo>
                <a:lnTo>
                  <a:pt x="2285" y="16001"/>
                </a:lnTo>
                <a:lnTo>
                  <a:pt x="3047" y="16763"/>
                </a:lnTo>
                <a:lnTo>
                  <a:pt x="7619" y="19049"/>
                </a:lnTo>
                <a:lnTo>
                  <a:pt x="8381" y="19049"/>
                </a:lnTo>
                <a:lnTo>
                  <a:pt x="12953" y="16763"/>
                </a:lnTo>
                <a:lnTo>
                  <a:pt x="7619" y="16763"/>
                </a:lnTo>
                <a:lnTo>
                  <a:pt x="8000" y="16573"/>
                </a:lnTo>
                <a:lnTo>
                  <a:pt x="5333" y="15239"/>
                </a:lnTo>
                <a:lnTo>
                  <a:pt x="4571" y="15239"/>
                </a:lnTo>
                <a:lnTo>
                  <a:pt x="3809" y="14477"/>
                </a:lnTo>
                <a:lnTo>
                  <a:pt x="4286" y="14477"/>
                </a:lnTo>
                <a:lnTo>
                  <a:pt x="2571" y="9905"/>
                </a:lnTo>
                <a:lnTo>
                  <a:pt x="2285" y="9905"/>
                </a:lnTo>
                <a:lnTo>
                  <a:pt x="2285" y="9143"/>
                </a:lnTo>
                <a:lnTo>
                  <a:pt x="2571" y="9143"/>
                </a:lnTo>
                <a:lnTo>
                  <a:pt x="4286" y="4571"/>
                </a:lnTo>
                <a:lnTo>
                  <a:pt x="3809" y="4571"/>
                </a:lnTo>
                <a:lnTo>
                  <a:pt x="4571" y="3809"/>
                </a:lnTo>
                <a:lnTo>
                  <a:pt x="5333" y="3809"/>
                </a:lnTo>
                <a:lnTo>
                  <a:pt x="8000" y="2476"/>
                </a:lnTo>
                <a:lnTo>
                  <a:pt x="7619" y="2285"/>
                </a:lnTo>
                <a:lnTo>
                  <a:pt x="12953" y="2285"/>
                </a:lnTo>
                <a:lnTo>
                  <a:pt x="8381" y="0"/>
                </a:lnTo>
                <a:close/>
              </a:path>
              <a:path w="15239" h="19050" extrusionOk="0">
                <a:moveTo>
                  <a:pt x="8000" y="16573"/>
                </a:moveTo>
                <a:lnTo>
                  <a:pt x="7619" y="16763"/>
                </a:lnTo>
                <a:lnTo>
                  <a:pt x="8381" y="16763"/>
                </a:lnTo>
                <a:lnTo>
                  <a:pt x="8000" y="16573"/>
                </a:lnTo>
                <a:close/>
              </a:path>
              <a:path w="15239" h="19050" extrusionOk="0">
                <a:moveTo>
                  <a:pt x="11538" y="14804"/>
                </a:moveTo>
                <a:lnTo>
                  <a:pt x="8000" y="16573"/>
                </a:lnTo>
                <a:lnTo>
                  <a:pt x="8381" y="16763"/>
                </a:lnTo>
                <a:lnTo>
                  <a:pt x="12953" y="16763"/>
                </a:lnTo>
                <a:lnTo>
                  <a:pt x="13715" y="16001"/>
                </a:lnTo>
                <a:lnTo>
                  <a:pt x="13906" y="15239"/>
                </a:lnTo>
                <a:lnTo>
                  <a:pt x="11429" y="15239"/>
                </a:lnTo>
                <a:lnTo>
                  <a:pt x="11538" y="14804"/>
                </a:lnTo>
                <a:close/>
              </a:path>
              <a:path w="15239" h="19050" extrusionOk="0">
                <a:moveTo>
                  <a:pt x="3809" y="14477"/>
                </a:moveTo>
                <a:lnTo>
                  <a:pt x="4571" y="15239"/>
                </a:lnTo>
                <a:lnTo>
                  <a:pt x="4396" y="14771"/>
                </a:lnTo>
                <a:lnTo>
                  <a:pt x="3809" y="14477"/>
                </a:lnTo>
                <a:close/>
              </a:path>
              <a:path w="15239" h="19050" extrusionOk="0">
                <a:moveTo>
                  <a:pt x="4396" y="14771"/>
                </a:moveTo>
                <a:lnTo>
                  <a:pt x="4571" y="15239"/>
                </a:lnTo>
                <a:lnTo>
                  <a:pt x="5333" y="15239"/>
                </a:lnTo>
                <a:lnTo>
                  <a:pt x="4396" y="14771"/>
                </a:lnTo>
                <a:close/>
              </a:path>
              <a:path w="15239" h="19050" extrusionOk="0">
                <a:moveTo>
                  <a:pt x="12191" y="14477"/>
                </a:moveTo>
                <a:lnTo>
                  <a:pt x="11538" y="14804"/>
                </a:lnTo>
                <a:lnTo>
                  <a:pt x="11429" y="15239"/>
                </a:lnTo>
                <a:lnTo>
                  <a:pt x="12191" y="14477"/>
                </a:lnTo>
                <a:close/>
              </a:path>
              <a:path w="15239" h="19050" extrusionOk="0">
                <a:moveTo>
                  <a:pt x="14096" y="14477"/>
                </a:moveTo>
                <a:lnTo>
                  <a:pt x="12191" y="14477"/>
                </a:lnTo>
                <a:lnTo>
                  <a:pt x="11429" y="15239"/>
                </a:lnTo>
                <a:lnTo>
                  <a:pt x="13906" y="15239"/>
                </a:lnTo>
                <a:lnTo>
                  <a:pt x="14096" y="14477"/>
                </a:lnTo>
                <a:close/>
              </a:path>
              <a:path w="15239" h="19050" extrusionOk="0">
                <a:moveTo>
                  <a:pt x="14096" y="9524"/>
                </a:moveTo>
                <a:lnTo>
                  <a:pt x="12953" y="9905"/>
                </a:lnTo>
                <a:lnTo>
                  <a:pt x="12763" y="9905"/>
                </a:lnTo>
                <a:lnTo>
                  <a:pt x="11538" y="14804"/>
                </a:lnTo>
                <a:lnTo>
                  <a:pt x="12191" y="14477"/>
                </a:lnTo>
                <a:lnTo>
                  <a:pt x="14096" y="14477"/>
                </a:lnTo>
                <a:lnTo>
                  <a:pt x="15239" y="9905"/>
                </a:lnTo>
                <a:lnTo>
                  <a:pt x="12953" y="9905"/>
                </a:lnTo>
                <a:lnTo>
                  <a:pt x="12858" y="9524"/>
                </a:lnTo>
                <a:lnTo>
                  <a:pt x="14096" y="9524"/>
                </a:lnTo>
                <a:close/>
              </a:path>
              <a:path w="15239" h="19050" extrusionOk="0">
                <a:moveTo>
                  <a:pt x="4286" y="14477"/>
                </a:moveTo>
                <a:lnTo>
                  <a:pt x="3809" y="14477"/>
                </a:lnTo>
                <a:lnTo>
                  <a:pt x="4396" y="14771"/>
                </a:lnTo>
                <a:lnTo>
                  <a:pt x="4286" y="14477"/>
                </a:lnTo>
                <a:close/>
              </a:path>
              <a:path w="15239" h="19050" extrusionOk="0">
                <a:moveTo>
                  <a:pt x="2285" y="9143"/>
                </a:moveTo>
                <a:lnTo>
                  <a:pt x="2285" y="9905"/>
                </a:lnTo>
                <a:lnTo>
                  <a:pt x="2428" y="9524"/>
                </a:lnTo>
                <a:lnTo>
                  <a:pt x="2285" y="9143"/>
                </a:lnTo>
                <a:close/>
              </a:path>
              <a:path w="15239" h="19050" extrusionOk="0">
                <a:moveTo>
                  <a:pt x="2428" y="9524"/>
                </a:moveTo>
                <a:lnTo>
                  <a:pt x="2285" y="9905"/>
                </a:lnTo>
                <a:lnTo>
                  <a:pt x="2571" y="9905"/>
                </a:lnTo>
                <a:lnTo>
                  <a:pt x="2428" y="9524"/>
                </a:lnTo>
                <a:close/>
              </a:path>
              <a:path w="15239" h="19050" extrusionOk="0">
                <a:moveTo>
                  <a:pt x="12953" y="9143"/>
                </a:moveTo>
                <a:lnTo>
                  <a:pt x="12953" y="9905"/>
                </a:lnTo>
                <a:lnTo>
                  <a:pt x="14096" y="9524"/>
                </a:lnTo>
                <a:lnTo>
                  <a:pt x="12953" y="9143"/>
                </a:lnTo>
                <a:close/>
              </a:path>
              <a:path w="15239" h="19050" extrusionOk="0">
                <a:moveTo>
                  <a:pt x="2571" y="9143"/>
                </a:moveTo>
                <a:lnTo>
                  <a:pt x="2285" y="9143"/>
                </a:lnTo>
                <a:lnTo>
                  <a:pt x="2428" y="9524"/>
                </a:lnTo>
                <a:lnTo>
                  <a:pt x="2571" y="9143"/>
                </a:lnTo>
                <a:close/>
              </a:path>
              <a:path w="15239" h="19050" extrusionOk="0">
                <a:moveTo>
                  <a:pt x="11538" y="4245"/>
                </a:moveTo>
                <a:lnTo>
                  <a:pt x="12858" y="9524"/>
                </a:lnTo>
                <a:lnTo>
                  <a:pt x="12953" y="9143"/>
                </a:lnTo>
                <a:lnTo>
                  <a:pt x="15239" y="9143"/>
                </a:lnTo>
                <a:lnTo>
                  <a:pt x="14096" y="4571"/>
                </a:lnTo>
                <a:lnTo>
                  <a:pt x="12191" y="4571"/>
                </a:lnTo>
                <a:lnTo>
                  <a:pt x="11538" y="4245"/>
                </a:lnTo>
                <a:close/>
              </a:path>
              <a:path w="15239" h="19050" extrusionOk="0">
                <a:moveTo>
                  <a:pt x="15239" y="9143"/>
                </a:moveTo>
                <a:lnTo>
                  <a:pt x="12953" y="9143"/>
                </a:lnTo>
                <a:lnTo>
                  <a:pt x="14096" y="9524"/>
                </a:lnTo>
                <a:lnTo>
                  <a:pt x="15239" y="9143"/>
                </a:lnTo>
                <a:close/>
              </a:path>
              <a:path w="15239" h="19050" extrusionOk="0">
                <a:moveTo>
                  <a:pt x="4571" y="3809"/>
                </a:moveTo>
                <a:lnTo>
                  <a:pt x="3809" y="4571"/>
                </a:lnTo>
                <a:lnTo>
                  <a:pt x="4396" y="4278"/>
                </a:lnTo>
                <a:lnTo>
                  <a:pt x="4571" y="3809"/>
                </a:lnTo>
                <a:close/>
              </a:path>
              <a:path w="15239" h="19050" extrusionOk="0">
                <a:moveTo>
                  <a:pt x="4396" y="4278"/>
                </a:moveTo>
                <a:lnTo>
                  <a:pt x="3809" y="4571"/>
                </a:lnTo>
                <a:lnTo>
                  <a:pt x="4286" y="4571"/>
                </a:lnTo>
                <a:lnTo>
                  <a:pt x="4396" y="4278"/>
                </a:lnTo>
                <a:close/>
              </a:path>
              <a:path w="15239" h="19050" extrusionOk="0">
                <a:moveTo>
                  <a:pt x="11429" y="3809"/>
                </a:moveTo>
                <a:lnTo>
                  <a:pt x="11538" y="4245"/>
                </a:lnTo>
                <a:lnTo>
                  <a:pt x="12191" y="4571"/>
                </a:lnTo>
                <a:lnTo>
                  <a:pt x="11429" y="3809"/>
                </a:lnTo>
                <a:close/>
              </a:path>
              <a:path w="15239" h="19050" extrusionOk="0">
                <a:moveTo>
                  <a:pt x="13906" y="3809"/>
                </a:moveTo>
                <a:lnTo>
                  <a:pt x="11429" y="3809"/>
                </a:lnTo>
                <a:lnTo>
                  <a:pt x="12191" y="4571"/>
                </a:lnTo>
                <a:lnTo>
                  <a:pt x="14096" y="4571"/>
                </a:lnTo>
                <a:lnTo>
                  <a:pt x="13906" y="3809"/>
                </a:lnTo>
                <a:close/>
              </a:path>
              <a:path w="15239" h="19050" extrusionOk="0">
                <a:moveTo>
                  <a:pt x="5333" y="3809"/>
                </a:moveTo>
                <a:lnTo>
                  <a:pt x="4571" y="3809"/>
                </a:lnTo>
                <a:lnTo>
                  <a:pt x="4396" y="4278"/>
                </a:lnTo>
                <a:lnTo>
                  <a:pt x="5333" y="3809"/>
                </a:lnTo>
                <a:close/>
              </a:path>
              <a:path w="15239" h="19050" extrusionOk="0">
                <a:moveTo>
                  <a:pt x="12953" y="2285"/>
                </a:moveTo>
                <a:lnTo>
                  <a:pt x="8381" y="2285"/>
                </a:lnTo>
                <a:lnTo>
                  <a:pt x="8000" y="2476"/>
                </a:lnTo>
                <a:lnTo>
                  <a:pt x="11538" y="4245"/>
                </a:lnTo>
                <a:lnTo>
                  <a:pt x="11429" y="3809"/>
                </a:lnTo>
                <a:lnTo>
                  <a:pt x="13906" y="3809"/>
                </a:lnTo>
                <a:lnTo>
                  <a:pt x="13715" y="3047"/>
                </a:lnTo>
                <a:lnTo>
                  <a:pt x="12953" y="2285"/>
                </a:lnTo>
                <a:close/>
              </a:path>
              <a:path w="15239" h="19050" extrusionOk="0">
                <a:moveTo>
                  <a:pt x="8381" y="2285"/>
                </a:moveTo>
                <a:lnTo>
                  <a:pt x="7619" y="2285"/>
                </a:lnTo>
                <a:lnTo>
                  <a:pt x="8000" y="2476"/>
                </a:lnTo>
                <a:lnTo>
                  <a:pt x="8381" y="2285"/>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37" name="Google Shape;337;p4"/>
          <p:cNvSpPr/>
          <p:nvPr/>
        </p:nvSpPr>
        <p:spPr>
          <a:xfrm>
            <a:off x="3407224" y="2621771"/>
            <a:ext cx="2163" cy="1102"/>
          </a:xfrm>
          <a:custGeom>
            <a:avLst/>
            <a:gdLst/>
            <a:ahLst/>
            <a:cxnLst/>
            <a:rect l="l" t="t" r="r" b="b"/>
            <a:pathLst>
              <a:path w="2539" h="1269" extrusionOk="0">
                <a:moveTo>
                  <a:pt x="0" y="0"/>
                </a:moveTo>
                <a:lnTo>
                  <a:pt x="0" y="762"/>
                </a:lnTo>
                <a:lnTo>
                  <a:pt x="1143" y="381"/>
                </a:lnTo>
                <a:lnTo>
                  <a:pt x="0" y="0"/>
                </a:lnTo>
                <a:close/>
              </a:path>
              <a:path w="2539" h="1269" extrusionOk="0">
                <a:moveTo>
                  <a:pt x="2286" y="0"/>
                </a:moveTo>
                <a:lnTo>
                  <a:pt x="1143" y="381"/>
                </a:lnTo>
                <a:lnTo>
                  <a:pt x="2286" y="762"/>
                </a:lnTo>
                <a:lnTo>
                  <a:pt x="2286"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38" name="Google Shape;338;p4"/>
          <p:cNvSpPr/>
          <p:nvPr/>
        </p:nvSpPr>
        <p:spPr>
          <a:xfrm>
            <a:off x="3397489" y="2690520"/>
            <a:ext cx="11358" cy="14874"/>
          </a:xfrm>
          <a:custGeom>
            <a:avLst/>
            <a:gdLst/>
            <a:ahLst/>
            <a:cxnLst/>
            <a:rect l="l" t="t" r="r" b="b"/>
            <a:pathLst>
              <a:path w="13335" h="17144" extrusionOk="0">
                <a:moveTo>
                  <a:pt x="6857" y="0"/>
                </a:moveTo>
                <a:lnTo>
                  <a:pt x="2285" y="2286"/>
                </a:lnTo>
                <a:lnTo>
                  <a:pt x="0" y="8382"/>
                </a:lnTo>
                <a:lnTo>
                  <a:pt x="2285" y="14478"/>
                </a:lnTo>
                <a:lnTo>
                  <a:pt x="6857" y="16764"/>
                </a:lnTo>
                <a:lnTo>
                  <a:pt x="11429" y="14478"/>
                </a:lnTo>
                <a:lnTo>
                  <a:pt x="12953" y="8382"/>
                </a:lnTo>
                <a:lnTo>
                  <a:pt x="11429" y="2286"/>
                </a:lnTo>
                <a:lnTo>
                  <a:pt x="6857" y="0"/>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39" name="Google Shape;339;p4"/>
          <p:cNvSpPr/>
          <p:nvPr/>
        </p:nvSpPr>
        <p:spPr>
          <a:xfrm>
            <a:off x="3396840" y="2689859"/>
            <a:ext cx="12980" cy="16526"/>
          </a:xfrm>
          <a:custGeom>
            <a:avLst/>
            <a:gdLst/>
            <a:ahLst/>
            <a:cxnLst/>
            <a:rect l="l" t="t" r="r" b="b"/>
            <a:pathLst>
              <a:path w="15239" h="19050" extrusionOk="0">
                <a:moveTo>
                  <a:pt x="8381" y="0"/>
                </a:moveTo>
                <a:lnTo>
                  <a:pt x="7619" y="0"/>
                </a:lnTo>
                <a:lnTo>
                  <a:pt x="3047" y="2285"/>
                </a:lnTo>
                <a:lnTo>
                  <a:pt x="2285" y="3047"/>
                </a:lnTo>
                <a:lnTo>
                  <a:pt x="0" y="9143"/>
                </a:lnTo>
                <a:lnTo>
                  <a:pt x="0" y="9905"/>
                </a:lnTo>
                <a:lnTo>
                  <a:pt x="2285" y="16001"/>
                </a:lnTo>
                <a:lnTo>
                  <a:pt x="3047" y="16763"/>
                </a:lnTo>
                <a:lnTo>
                  <a:pt x="7619" y="19049"/>
                </a:lnTo>
                <a:lnTo>
                  <a:pt x="8381" y="19049"/>
                </a:lnTo>
                <a:lnTo>
                  <a:pt x="12953" y="16763"/>
                </a:lnTo>
                <a:lnTo>
                  <a:pt x="7619" y="16763"/>
                </a:lnTo>
                <a:lnTo>
                  <a:pt x="8000" y="16573"/>
                </a:lnTo>
                <a:lnTo>
                  <a:pt x="5333" y="15239"/>
                </a:lnTo>
                <a:lnTo>
                  <a:pt x="4571" y="15239"/>
                </a:lnTo>
                <a:lnTo>
                  <a:pt x="3809" y="14477"/>
                </a:lnTo>
                <a:lnTo>
                  <a:pt x="4286" y="14477"/>
                </a:lnTo>
                <a:lnTo>
                  <a:pt x="2571" y="9905"/>
                </a:lnTo>
                <a:lnTo>
                  <a:pt x="2285" y="9905"/>
                </a:lnTo>
                <a:lnTo>
                  <a:pt x="2285" y="9143"/>
                </a:lnTo>
                <a:lnTo>
                  <a:pt x="2571" y="9143"/>
                </a:lnTo>
                <a:lnTo>
                  <a:pt x="4286" y="4571"/>
                </a:lnTo>
                <a:lnTo>
                  <a:pt x="3809" y="4571"/>
                </a:lnTo>
                <a:lnTo>
                  <a:pt x="4571" y="3809"/>
                </a:lnTo>
                <a:lnTo>
                  <a:pt x="5333" y="3809"/>
                </a:lnTo>
                <a:lnTo>
                  <a:pt x="8000" y="2476"/>
                </a:lnTo>
                <a:lnTo>
                  <a:pt x="7619" y="2285"/>
                </a:lnTo>
                <a:lnTo>
                  <a:pt x="12953" y="2285"/>
                </a:lnTo>
                <a:lnTo>
                  <a:pt x="8381" y="0"/>
                </a:lnTo>
                <a:close/>
              </a:path>
              <a:path w="15239" h="19050" extrusionOk="0">
                <a:moveTo>
                  <a:pt x="8000" y="16573"/>
                </a:moveTo>
                <a:lnTo>
                  <a:pt x="7619" y="16763"/>
                </a:lnTo>
                <a:lnTo>
                  <a:pt x="8381" y="16763"/>
                </a:lnTo>
                <a:lnTo>
                  <a:pt x="8000" y="16573"/>
                </a:lnTo>
                <a:close/>
              </a:path>
              <a:path w="15239" h="19050" extrusionOk="0">
                <a:moveTo>
                  <a:pt x="11538" y="14804"/>
                </a:moveTo>
                <a:lnTo>
                  <a:pt x="8000" y="16573"/>
                </a:lnTo>
                <a:lnTo>
                  <a:pt x="8381" y="16763"/>
                </a:lnTo>
                <a:lnTo>
                  <a:pt x="12953" y="16763"/>
                </a:lnTo>
                <a:lnTo>
                  <a:pt x="13715" y="16001"/>
                </a:lnTo>
                <a:lnTo>
                  <a:pt x="13906" y="15239"/>
                </a:lnTo>
                <a:lnTo>
                  <a:pt x="11429" y="15239"/>
                </a:lnTo>
                <a:lnTo>
                  <a:pt x="11538" y="14804"/>
                </a:lnTo>
                <a:close/>
              </a:path>
              <a:path w="15239" h="19050" extrusionOk="0">
                <a:moveTo>
                  <a:pt x="3809" y="14477"/>
                </a:moveTo>
                <a:lnTo>
                  <a:pt x="4571" y="15239"/>
                </a:lnTo>
                <a:lnTo>
                  <a:pt x="4396" y="14771"/>
                </a:lnTo>
                <a:lnTo>
                  <a:pt x="3809" y="14477"/>
                </a:lnTo>
                <a:close/>
              </a:path>
              <a:path w="15239" h="19050" extrusionOk="0">
                <a:moveTo>
                  <a:pt x="4396" y="14771"/>
                </a:moveTo>
                <a:lnTo>
                  <a:pt x="4571" y="15239"/>
                </a:lnTo>
                <a:lnTo>
                  <a:pt x="5333" y="15239"/>
                </a:lnTo>
                <a:lnTo>
                  <a:pt x="4396" y="14771"/>
                </a:lnTo>
                <a:close/>
              </a:path>
              <a:path w="15239" h="19050" extrusionOk="0">
                <a:moveTo>
                  <a:pt x="12191" y="14477"/>
                </a:moveTo>
                <a:lnTo>
                  <a:pt x="11538" y="14804"/>
                </a:lnTo>
                <a:lnTo>
                  <a:pt x="11429" y="15239"/>
                </a:lnTo>
                <a:lnTo>
                  <a:pt x="12191" y="14477"/>
                </a:lnTo>
                <a:close/>
              </a:path>
              <a:path w="15239" h="19050" extrusionOk="0">
                <a:moveTo>
                  <a:pt x="14096" y="14477"/>
                </a:moveTo>
                <a:lnTo>
                  <a:pt x="12191" y="14477"/>
                </a:lnTo>
                <a:lnTo>
                  <a:pt x="11429" y="15239"/>
                </a:lnTo>
                <a:lnTo>
                  <a:pt x="13906" y="15239"/>
                </a:lnTo>
                <a:lnTo>
                  <a:pt x="14096" y="14477"/>
                </a:lnTo>
                <a:close/>
              </a:path>
              <a:path w="15239" h="19050" extrusionOk="0">
                <a:moveTo>
                  <a:pt x="14096" y="9524"/>
                </a:moveTo>
                <a:lnTo>
                  <a:pt x="12953" y="9905"/>
                </a:lnTo>
                <a:lnTo>
                  <a:pt x="12763" y="9905"/>
                </a:lnTo>
                <a:lnTo>
                  <a:pt x="11538" y="14804"/>
                </a:lnTo>
                <a:lnTo>
                  <a:pt x="12191" y="14477"/>
                </a:lnTo>
                <a:lnTo>
                  <a:pt x="14096" y="14477"/>
                </a:lnTo>
                <a:lnTo>
                  <a:pt x="15239" y="9905"/>
                </a:lnTo>
                <a:lnTo>
                  <a:pt x="12953" y="9905"/>
                </a:lnTo>
                <a:lnTo>
                  <a:pt x="12858" y="9524"/>
                </a:lnTo>
                <a:lnTo>
                  <a:pt x="14096" y="9524"/>
                </a:lnTo>
                <a:close/>
              </a:path>
              <a:path w="15239" h="19050" extrusionOk="0">
                <a:moveTo>
                  <a:pt x="4286" y="14477"/>
                </a:moveTo>
                <a:lnTo>
                  <a:pt x="3809" y="14477"/>
                </a:lnTo>
                <a:lnTo>
                  <a:pt x="4396" y="14771"/>
                </a:lnTo>
                <a:lnTo>
                  <a:pt x="4286" y="14477"/>
                </a:lnTo>
                <a:close/>
              </a:path>
              <a:path w="15239" h="19050" extrusionOk="0">
                <a:moveTo>
                  <a:pt x="2285" y="9143"/>
                </a:moveTo>
                <a:lnTo>
                  <a:pt x="2285" y="9905"/>
                </a:lnTo>
                <a:lnTo>
                  <a:pt x="2428" y="9524"/>
                </a:lnTo>
                <a:lnTo>
                  <a:pt x="2285" y="9143"/>
                </a:lnTo>
                <a:close/>
              </a:path>
              <a:path w="15239" h="19050" extrusionOk="0">
                <a:moveTo>
                  <a:pt x="2428" y="9524"/>
                </a:moveTo>
                <a:lnTo>
                  <a:pt x="2285" y="9905"/>
                </a:lnTo>
                <a:lnTo>
                  <a:pt x="2571" y="9905"/>
                </a:lnTo>
                <a:lnTo>
                  <a:pt x="2428" y="9524"/>
                </a:lnTo>
                <a:close/>
              </a:path>
              <a:path w="15239" h="19050" extrusionOk="0">
                <a:moveTo>
                  <a:pt x="12953" y="9143"/>
                </a:moveTo>
                <a:lnTo>
                  <a:pt x="12953" y="9905"/>
                </a:lnTo>
                <a:lnTo>
                  <a:pt x="14096" y="9524"/>
                </a:lnTo>
                <a:lnTo>
                  <a:pt x="12953" y="9143"/>
                </a:lnTo>
                <a:close/>
              </a:path>
              <a:path w="15239" h="19050" extrusionOk="0">
                <a:moveTo>
                  <a:pt x="2571" y="9143"/>
                </a:moveTo>
                <a:lnTo>
                  <a:pt x="2285" y="9143"/>
                </a:lnTo>
                <a:lnTo>
                  <a:pt x="2428" y="9524"/>
                </a:lnTo>
                <a:lnTo>
                  <a:pt x="2571" y="9143"/>
                </a:lnTo>
                <a:close/>
              </a:path>
              <a:path w="15239" h="19050" extrusionOk="0">
                <a:moveTo>
                  <a:pt x="11538" y="4245"/>
                </a:moveTo>
                <a:lnTo>
                  <a:pt x="12858" y="9524"/>
                </a:lnTo>
                <a:lnTo>
                  <a:pt x="12953" y="9143"/>
                </a:lnTo>
                <a:lnTo>
                  <a:pt x="15239" y="9143"/>
                </a:lnTo>
                <a:lnTo>
                  <a:pt x="14096" y="4571"/>
                </a:lnTo>
                <a:lnTo>
                  <a:pt x="12191" y="4571"/>
                </a:lnTo>
                <a:lnTo>
                  <a:pt x="11538" y="4245"/>
                </a:lnTo>
                <a:close/>
              </a:path>
              <a:path w="15239" h="19050" extrusionOk="0">
                <a:moveTo>
                  <a:pt x="15239" y="9143"/>
                </a:moveTo>
                <a:lnTo>
                  <a:pt x="12953" y="9143"/>
                </a:lnTo>
                <a:lnTo>
                  <a:pt x="14096" y="9524"/>
                </a:lnTo>
                <a:lnTo>
                  <a:pt x="15239" y="9143"/>
                </a:lnTo>
                <a:close/>
              </a:path>
              <a:path w="15239" h="19050" extrusionOk="0">
                <a:moveTo>
                  <a:pt x="4571" y="3809"/>
                </a:moveTo>
                <a:lnTo>
                  <a:pt x="3809" y="4571"/>
                </a:lnTo>
                <a:lnTo>
                  <a:pt x="4396" y="4278"/>
                </a:lnTo>
                <a:lnTo>
                  <a:pt x="4571" y="3809"/>
                </a:lnTo>
                <a:close/>
              </a:path>
              <a:path w="15239" h="19050" extrusionOk="0">
                <a:moveTo>
                  <a:pt x="4396" y="4278"/>
                </a:moveTo>
                <a:lnTo>
                  <a:pt x="3809" y="4571"/>
                </a:lnTo>
                <a:lnTo>
                  <a:pt x="4286" y="4571"/>
                </a:lnTo>
                <a:lnTo>
                  <a:pt x="4396" y="4278"/>
                </a:lnTo>
                <a:close/>
              </a:path>
              <a:path w="15239" h="19050" extrusionOk="0">
                <a:moveTo>
                  <a:pt x="11429" y="3809"/>
                </a:moveTo>
                <a:lnTo>
                  <a:pt x="11538" y="4245"/>
                </a:lnTo>
                <a:lnTo>
                  <a:pt x="12191" y="4571"/>
                </a:lnTo>
                <a:lnTo>
                  <a:pt x="11429" y="3809"/>
                </a:lnTo>
                <a:close/>
              </a:path>
              <a:path w="15239" h="19050" extrusionOk="0">
                <a:moveTo>
                  <a:pt x="13906" y="3809"/>
                </a:moveTo>
                <a:lnTo>
                  <a:pt x="11429" y="3809"/>
                </a:lnTo>
                <a:lnTo>
                  <a:pt x="12191" y="4571"/>
                </a:lnTo>
                <a:lnTo>
                  <a:pt x="14096" y="4571"/>
                </a:lnTo>
                <a:lnTo>
                  <a:pt x="13906" y="3809"/>
                </a:lnTo>
                <a:close/>
              </a:path>
              <a:path w="15239" h="19050" extrusionOk="0">
                <a:moveTo>
                  <a:pt x="5333" y="3809"/>
                </a:moveTo>
                <a:lnTo>
                  <a:pt x="4571" y="3809"/>
                </a:lnTo>
                <a:lnTo>
                  <a:pt x="4396" y="4278"/>
                </a:lnTo>
                <a:lnTo>
                  <a:pt x="5333" y="3809"/>
                </a:lnTo>
                <a:close/>
              </a:path>
              <a:path w="15239" h="19050" extrusionOk="0">
                <a:moveTo>
                  <a:pt x="12953" y="2285"/>
                </a:moveTo>
                <a:lnTo>
                  <a:pt x="8381" y="2285"/>
                </a:lnTo>
                <a:lnTo>
                  <a:pt x="8000" y="2476"/>
                </a:lnTo>
                <a:lnTo>
                  <a:pt x="11538" y="4245"/>
                </a:lnTo>
                <a:lnTo>
                  <a:pt x="11429" y="3809"/>
                </a:lnTo>
                <a:lnTo>
                  <a:pt x="13906" y="3809"/>
                </a:lnTo>
                <a:lnTo>
                  <a:pt x="13715" y="3047"/>
                </a:lnTo>
                <a:lnTo>
                  <a:pt x="12953" y="2285"/>
                </a:lnTo>
                <a:close/>
              </a:path>
              <a:path w="15239" h="19050" extrusionOk="0">
                <a:moveTo>
                  <a:pt x="8381" y="2285"/>
                </a:moveTo>
                <a:lnTo>
                  <a:pt x="7619" y="2285"/>
                </a:lnTo>
                <a:lnTo>
                  <a:pt x="8000" y="2476"/>
                </a:lnTo>
                <a:lnTo>
                  <a:pt x="8381" y="2285"/>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40" name="Google Shape;340;p4"/>
          <p:cNvSpPr/>
          <p:nvPr/>
        </p:nvSpPr>
        <p:spPr>
          <a:xfrm>
            <a:off x="3407873" y="2697792"/>
            <a:ext cx="2163" cy="1102"/>
          </a:xfrm>
          <a:custGeom>
            <a:avLst/>
            <a:gdLst/>
            <a:ahLst/>
            <a:cxnLst/>
            <a:rect l="l" t="t" r="r" b="b"/>
            <a:pathLst>
              <a:path w="2539" h="1269" extrusionOk="0">
                <a:moveTo>
                  <a:pt x="0" y="0"/>
                </a:moveTo>
                <a:lnTo>
                  <a:pt x="0" y="762"/>
                </a:lnTo>
                <a:lnTo>
                  <a:pt x="1143" y="381"/>
                </a:lnTo>
                <a:lnTo>
                  <a:pt x="0" y="0"/>
                </a:lnTo>
                <a:close/>
              </a:path>
              <a:path w="2539" h="1269" extrusionOk="0">
                <a:moveTo>
                  <a:pt x="2286" y="0"/>
                </a:moveTo>
                <a:lnTo>
                  <a:pt x="1143" y="381"/>
                </a:lnTo>
                <a:lnTo>
                  <a:pt x="2286" y="762"/>
                </a:lnTo>
                <a:lnTo>
                  <a:pt x="2286"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41" name="Google Shape;341;p4"/>
          <p:cNvSpPr/>
          <p:nvPr/>
        </p:nvSpPr>
        <p:spPr>
          <a:xfrm>
            <a:off x="3398787" y="2802237"/>
            <a:ext cx="10817" cy="15424"/>
          </a:xfrm>
          <a:custGeom>
            <a:avLst/>
            <a:gdLst/>
            <a:ahLst/>
            <a:cxnLst/>
            <a:rect l="l" t="t" r="r" b="b"/>
            <a:pathLst>
              <a:path w="12700" h="17780" extrusionOk="0">
                <a:moveTo>
                  <a:pt x="6095" y="0"/>
                </a:moveTo>
                <a:lnTo>
                  <a:pt x="1523" y="3048"/>
                </a:lnTo>
                <a:lnTo>
                  <a:pt x="0" y="9144"/>
                </a:lnTo>
                <a:lnTo>
                  <a:pt x="1523" y="14478"/>
                </a:lnTo>
                <a:lnTo>
                  <a:pt x="6095" y="17526"/>
                </a:lnTo>
                <a:lnTo>
                  <a:pt x="10667" y="14478"/>
                </a:lnTo>
                <a:lnTo>
                  <a:pt x="12191" y="9144"/>
                </a:lnTo>
                <a:lnTo>
                  <a:pt x="10667" y="3048"/>
                </a:lnTo>
                <a:lnTo>
                  <a:pt x="6095" y="0"/>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42" name="Google Shape;342;p4"/>
          <p:cNvSpPr/>
          <p:nvPr/>
        </p:nvSpPr>
        <p:spPr>
          <a:xfrm>
            <a:off x="3398138" y="2801576"/>
            <a:ext cx="12438" cy="16526"/>
          </a:xfrm>
          <a:custGeom>
            <a:avLst/>
            <a:gdLst/>
            <a:ahLst/>
            <a:cxnLst/>
            <a:rect l="l" t="t" r="r" b="b"/>
            <a:pathLst>
              <a:path w="14604" h="19050" extrusionOk="0">
                <a:moveTo>
                  <a:pt x="7619" y="0"/>
                </a:moveTo>
                <a:lnTo>
                  <a:pt x="6095" y="0"/>
                </a:lnTo>
                <a:lnTo>
                  <a:pt x="1523" y="3047"/>
                </a:lnTo>
                <a:lnTo>
                  <a:pt x="1523" y="3809"/>
                </a:lnTo>
                <a:lnTo>
                  <a:pt x="0" y="9905"/>
                </a:lnTo>
                <a:lnTo>
                  <a:pt x="0" y="10667"/>
                </a:lnTo>
                <a:lnTo>
                  <a:pt x="1523" y="16001"/>
                </a:lnTo>
                <a:lnTo>
                  <a:pt x="6095" y="19049"/>
                </a:lnTo>
                <a:lnTo>
                  <a:pt x="7619" y="19049"/>
                </a:lnTo>
                <a:lnTo>
                  <a:pt x="9905" y="17525"/>
                </a:lnTo>
                <a:lnTo>
                  <a:pt x="6095" y="17525"/>
                </a:lnTo>
                <a:lnTo>
                  <a:pt x="6857" y="17017"/>
                </a:lnTo>
                <a:lnTo>
                  <a:pt x="4190" y="15239"/>
                </a:lnTo>
                <a:lnTo>
                  <a:pt x="3809" y="15239"/>
                </a:lnTo>
                <a:lnTo>
                  <a:pt x="3047" y="14477"/>
                </a:lnTo>
                <a:lnTo>
                  <a:pt x="3592" y="14477"/>
                </a:lnTo>
                <a:lnTo>
                  <a:pt x="2503" y="10667"/>
                </a:lnTo>
                <a:lnTo>
                  <a:pt x="2285" y="10667"/>
                </a:lnTo>
                <a:lnTo>
                  <a:pt x="2285" y="9905"/>
                </a:lnTo>
                <a:lnTo>
                  <a:pt x="2476" y="9905"/>
                </a:lnTo>
                <a:lnTo>
                  <a:pt x="3809" y="4571"/>
                </a:lnTo>
                <a:lnTo>
                  <a:pt x="3047" y="4571"/>
                </a:lnTo>
                <a:lnTo>
                  <a:pt x="6857" y="2031"/>
                </a:lnTo>
                <a:lnTo>
                  <a:pt x="6095" y="1523"/>
                </a:lnTo>
                <a:lnTo>
                  <a:pt x="9905" y="1523"/>
                </a:lnTo>
                <a:lnTo>
                  <a:pt x="7619" y="0"/>
                </a:lnTo>
                <a:close/>
              </a:path>
              <a:path w="14604" h="19050" extrusionOk="0">
                <a:moveTo>
                  <a:pt x="6857" y="17017"/>
                </a:moveTo>
                <a:lnTo>
                  <a:pt x="6095" y="17525"/>
                </a:lnTo>
                <a:lnTo>
                  <a:pt x="7619" y="17525"/>
                </a:lnTo>
                <a:lnTo>
                  <a:pt x="6857" y="17017"/>
                </a:lnTo>
                <a:close/>
              </a:path>
              <a:path w="14604" h="19050" extrusionOk="0">
                <a:moveTo>
                  <a:pt x="10667" y="14477"/>
                </a:moveTo>
                <a:lnTo>
                  <a:pt x="6857" y="17017"/>
                </a:lnTo>
                <a:lnTo>
                  <a:pt x="7619" y="17525"/>
                </a:lnTo>
                <a:lnTo>
                  <a:pt x="9905" y="17525"/>
                </a:lnTo>
                <a:lnTo>
                  <a:pt x="12191" y="16001"/>
                </a:lnTo>
                <a:lnTo>
                  <a:pt x="12953" y="16001"/>
                </a:lnTo>
                <a:lnTo>
                  <a:pt x="13171" y="15239"/>
                </a:lnTo>
                <a:lnTo>
                  <a:pt x="10667" y="15239"/>
                </a:lnTo>
                <a:lnTo>
                  <a:pt x="10667" y="14477"/>
                </a:lnTo>
                <a:close/>
              </a:path>
              <a:path w="14604" h="19050" extrusionOk="0">
                <a:moveTo>
                  <a:pt x="3047" y="14477"/>
                </a:moveTo>
                <a:lnTo>
                  <a:pt x="3809" y="15239"/>
                </a:lnTo>
                <a:lnTo>
                  <a:pt x="3720" y="14926"/>
                </a:lnTo>
                <a:lnTo>
                  <a:pt x="3047" y="14477"/>
                </a:lnTo>
                <a:close/>
              </a:path>
              <a:path w="14604" h="19050" extrusionOk="0">
                <a:moveTo>
                  <a:pt x="3720" y="14926"/>
                </a:moveTo>
                <a:lnTo>
                  <a:pt x="3809" y="15239"/>
                </a:lnTo>
                <a:lnTo>
                  <a:pt x="4190" y="15239"/>
                </a:lnTo>
                <a:lnTo>
                  <a:pt x="3720" y="14926"/>
                </a:lnTo>
                <a:close/>
              </a:path>
              <a:path w="14604" h="19050" extrusionOk="0">
                <a:moveTo>
                  <a:pt x="12090" y="10261"/>
                </a:moveTo>
                <a:lnTo>
                  <a:pt x="10667" y="15239"/>
                </a:lnTo>
                <a:lnTo>
                  <a:pt x="13171" y="15239"/>
                </a:lnTo>
                <a:lnTo>
                  <a:pt x="14477" y="10667"/>
                </a:lnTo>
                <a:lnTo>
                  <a:pt x="12191" y="10667"/>
                </a:lnTo>
                <a:lnTo>
                  <a:pt x="12090" y="10261"/>
                </a:lnTo>
                <a:close/>
              </a:path>
              <a:path w="14604" h="19050" extrusionOk="0">
                <a:moveTo>
                  <a:pt x="3592" y="14477"/>
                </a:moveTo>
                <a:lnTo>
                  <a:pt x="3047" y="14477"/>
                </a:lnTo>
                <a:lnTo>
                  <a:pt x="3720" y="14926"/>
                </a:lnTo>
                <a:lnTo>
                  <a:pt x="3592" y="14477"/>
                </a:lnTo>
                <a:close/>
              </a:path>
              <a:path w="14604" h="19050" extrusionOk="0">
                <a:moveTo>
                  <a:pt x="2387" y="10261"/>
                </a:moveTo>
                <a:lnTo>
                  <a:pt x="2285" y="10667"/>
                </a:lnTo>
                <a:lnTo>
                  <a:pt x="2503" y="10667"/>
                </a:lnTo>
                <a:lnTo>
                  <a:pt x="2387" y="10261"/>
                </a:lnTo>
                <a:close/>
              </a:path>
              <a:path w="14604" h="19050" extrusionOk="0">
                <a:moveTo>
                  <a:pt x="12191" y="9905"/>
                </a:moveTo>
                <a:lnTo>
                  <a:pt x="12191" y="10667"/>
                </a:lnTo>
                <a:lnTo>
                  <a:pt x="13334" y="10286"/>
                </a:lnTo>
                <a:lnTo>
                  <a:pt x="12191" y="9905"/>
                </a:lnTo>
                <a:close/>
              </a:path>
              <a:path w="14604" h="19050" extrusionOk="0">
                <a:moveTo>
                  <a:pt x="13334" y="10286"/>
                </a:moveTo>
                <a:lnTo>
                  <a:pt x="12191" y="10667"/>
                </a:lnTo>
                <a:lnTo>
                  <a:pt x="14477" y="10667"/>
                </a:lnTo>
                <a:lnTo>
                  <a:pt x="13334" y="10286"/>
                </a:lnTo>
                <a:close/>
              </a:path>
              <a:path w="14604" h="19050" extrusionOk="0">
                <a:moveTo>
                  <a:pt x="14477" y="9905"/>
                </a:moveTo>
                <a:lnTo>
                  <a:pt x="12191" y="9905"/>
                </a:lnTo>
                <a:lnTo>
                  <a:pt x="13334" y="10286"/>
                </a:lnTo>
                <a:lnTo>
                  <a:pt x="14477" y="9905"/>
                </a:lnTo>
                <a:close/>
              </a:path>
              <a:path w="14604" h="19050" extrusionOk="0">
                <a:moveTo>
                  <a:pt x="2476" y="9905"/>
                </a:moveTo>
                <a:lnTo>
                  <a:pt x="2285" y="9905"/>
                </a:lnTo>
                <a:lnTo>
                  <a:pt x="2387" y="10261"/>
                </a:lnTo>
                <a:lnTo>
                  <a:pt x="2476" y="9905"/>
                </a:lnTo>
                <a:close/>
              </a:path>
              <a:path w="14604" h="19050" extrusionOk="0">
                <a:moveTo>
                  <a:pt x="9905" y="1523"/>
                </a:moveTo>
                <a:lnTo>
                  <a:pt x="7619" y="1523"/>
                </a:lnTo>
                <a:lnTo>
                  <a:pt x="6857" y="2031"/>
                </a:lnTo>
                <a:lnTo>
                  <a:pt x="10667" y="4571"/>
                </a:lnTo>
                <a:lnTo>
                  <a:pt x="12090" y="10261"/>
                </a:lnTo>
                <a:lnTo>
                  <a:pt x="12191" y="9905"/>
                </a:lnTo>
                <a:lnTo>
                  <a:pt x="14477" y="9905"/>
                </a:lnTo>
                <a:lnTo>
                  <a:pt x="12953" y="3809"/>
                </a:lnTo>
                <a:lnTo>
                  <a:pt x="12191" y="3047"/>
                </a:lnTo>
                <a:lnTo>
                  <a:pt x="9905" y="1523"/>
                </a:lnTo>
                <a:close/>
              </a:path>
              <a:path w="14604" h="19050" extrusionOk="0">
                <a:moveTo>
                  <a:pt x="7619" y="1523"/>
                </a:moveTo>
                <a:lnTo>
                  <a:pt x="6095" y="1523"/>
                </a:lnTo>
                <a:lnTo>
                  <a:pt x="6857" y="2031"/>
                </a:lnTo>
                <a:lnTo>
                  <a:pt x="7619" y="1523"/>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43" name="Google Shape;343;p4"/>
          <p:cNvSpPr/>
          <p:nvPr/>
        </p:nvSpPr>
        <p:spPr>
          <a:xfrm>
            <a:off x="3408522" y="2810170"/>
            <a:ext cx="2163" cy="1102"/>
          </a:xfrm>
          <a:custGeom>
            <a:avLst/>
            <a:gdLst/>
            <a:ahLst/>
            <a:cxnLst/>
            <a:rect l="l" t="t" r="r" b="b"/>
            <a:pathLst>
              <a:path w="2539" h="1269" extrusionOk="0">
                <a:moveTo>
                  <a:pt x="0" y="0"/>
                </a:moveTo>
                <a:lnTo>
                  <a:pt x="0" y="762"/>
                </a:lnTo>
                <a:lnTo>
                  <a:pt x="1143" y="381"/>
                </a:lnTo>
                <a:lnTo>
                  <a:pt x="0" y="0"/>
                </a:lnTo>
                <a:close/>
              </a:path>
              <a:path w="2539" h="1269" extrusionOk="0">
                <a:moveTo>
                  <a:pt x="2286" y="0"/>
                </a:moveTo>
                <a:lnTo>
                  <a:pt x="1143" y="381"/>
                </a:lnTo>
                <a:lnTo>
                  <a:pt x="2286" y="762"/>
                </a:lnTo>
                <a:lnTo>
                  <a:pt x="2286"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44" name="Google Shape;344;p4"/>
          <p:cNvSpPr/>
          <p:nvPr/>
        </p:nvSpPr>
        <p:spPr>
          <a:xfrm>
            <a:off x="3048326" y="2623093"/>
            <a:ext cx="5949" cy="7712"/>
          </a:xfrm>
          <a:custGeom>
            <a:avLst/>
            <a:gdLst/>
            <a:ahLst/>
            <a:cxnLst/>
            <a:rect l="l" t="t" r="r" b="b"/>
            <a:pathLst>
              <a:path w="6985" h="8889" extrusionOk="0">
                <a:moveTo>
                  <a:pt x="0" y="8382"/>
                </a:moveTo>
                <a:lnTo>
                  <a:pt x="6858" y="8382"/>
                </a:lnTo>
                <a:lnTo>
                  <a:pt x="6858"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45" name="Google Shape;345;p4"/>
          <p:cNvSpPr/>
          <p:nvPr/>
        </p:nvSpPr>
        <p:spPr>
          <a:xfrm>
            <a:off x="3048326" y="2621110"/>
            <a:ext cx="8113" cy="4407"/>
          </a:xfrm>
          <a:custGeom>
            <a:avLst/>
            <a:gdLst/>
            <a:ahLst/>
            <a:cxnLst/>
            <a:rect l="l" t="t" r="r" b="b"/>
            <a:pathLst>
              <a:path w="9525" h="5080" extrusionOk="0">
                <a:moveTo>
                  <a:pt x="0" y="4571"/>
                </a:moveTo>
                <a:lnTo>
                  <a:pt x="9144" y="4571"/>
                </a:lnTo>
                <a:lnTo>
                  <a:pt x="9144"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46" name="Google Shape;346;p4"/>
          <p:cNvSpPr/>
          <p:nvPr/>
        </p:nvSpPr>
        <p:spPr>
          <a:xfrm>
            <a:off x="3052221" y="2623093"/>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47" name="Google Shape;347;p4"/>
          <p:cNvSpPr/>
          <p:nvPr/>
        </p:nvSpPr>
        <p:spPr>
          <a:xfrm>
            <a:off x="3046379" y="2628382"/>
            <a:ext cx="8113" cy="4407"/>
          </a:xfrm>
          <a:custGeom>
            <a:avLst/>
            <a:gdLst/>
            <a:ahLst/>
            <a:cxnLst/>
            <a:rect l="l" t="t" r="r" b="b"/>
            <a:pathLst>
              <a:path w="9525" h="5080" extrusionOk="0">
                <a:moveTo>
                  <a:pt x="0" y="4571"/>
                </a:moveTo>
                <a:lnTo>
                  <a:pt x="9144" y="4571"/>
                </a:lnTo>
                <a:lnTo>
                  <a:pt x="9144"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48" name="Google Shape;348;p4"/>
          <p:cNvSpPr/>
          <p:nvPr/>
        </p:nvSpPr>
        <p:spPr>
          <a:xfrm>
            <a:off x="3046379" y="2621110"/>
            <a:ext cx="4327" cy="9365"/>
          </a:xfrm>
          <a:custGeom>
            <a:avLst/>
            <a:gdLst/>
            <a:ahLst/>
            <a:cxnLst/>
            <a:rect l="l" t="t" r="r" b="b"/>
            <a:pathLst>
              <a:path w="5079" h="10794" extrusionOk="0">
                <a:moveTo>
                  <a:pt x="0" y="10667"/>
                </a:moveTo>
                <a:lnTo>
                  <a:pt x="4572" y="10667"/>
                </a:lnTo>
                <a:lnTo>
                  <a:pt x="4572"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49" name="Google Shape;349;p4"/>
          <p:cNvSpPr/>
          <p:nvPr/>
        </p:nvSpPr>
        <p:spPr>
          <a:xfrm>
            <a:off x="3048326" y="2636314"/>
            <a:ext cx="5949" cy="8263"/>
          </a:xfrm>
          <a:custGeom>
            <a:avLst/>
            <a:gdLst/>
            <a:ahLst/>
            <a:cxnLst/>
            <a:rect l="l" t="t" r="r" b="b"/>
            <a:pathLst>
              <a:path w="6985" h="9525" extrusionOk="0">
                <a:moveTo>
                  <a:pt x="0" y="9144"/>
                </a:moveTo>
                <a:lnTo>
                  <a:pt x="6858" y="9144"/>
                </a:lnTo>
                <a:lnTo>
                  <a:pt x="6858" y="0"/>
                </a:lnTo>
                <a:lnTo>
                  <a:pt x="0" y="0"/>
                </a:lnTo>
                <a:lnTo>
                  <a:pt x="0" y="9144"/>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50" name="Google Shape;350;p4"/>
          <p:cNvSpPr/>
          <p:nvPr/>
        </p:nvSpPr>
        <p:spPr>
          <a:xfrm>
            <a:off x="3048326" y="2634331"/>
            <a:ext cx="8113" cy="4407"/>
          </a:xfrm>
          <a:custGeom>
            <a:avLst/>
            <a:gdLst/>
            <a:ahLst/>
            <a:cxnLst/>
            <a:rect l="l" t="t" r="r" b="b"/>
            <a:pathLst>
              <a:path w="9525" h="5080" extrusionOk="0">
                <a:moveTo>
                  <a:pt x="0" y="4572"/>
                </a:moveTo>
                <a:lnTo>
                  <a:pt x="9144" y="4572"/>
                </a:lnTo>
                <a:lnTo>
                  <a:pt x="9144"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51" name="Google Shape;351;p4"/>
          <p:cNvSpPr/>
          <p:nvPr/>
        </p:nvSpPr>
        <p:spPr>
          <a:xfrm>
            <a:off x="3052221" y="2636314"/>
            <a:ext cx="4327" cy="9916"/>
          </a:xfrm>
          <a:custGeom>
            <a:avLst/>
            <a:gdLst/>
            <a:ahLst/>
            <a:cxnLst/>
            <a:rect l="l" t="t" r="r" b="b"/>
            <a:pathLst>
              <a:path w="5079" h="11430" extrusionOk="0">
                <a:moveTo>
                  <a:pt x="0" y="11429"/>
                </a:moveTo>
                <a:lnTo>
                  <a:pt x="4571" y="11429"/>
                </a:lnTo>
                <a:lnTo>
                  <a:pt x="4571" y="0"/>
                </a:lnTo>
                <a:lnTo>
                  <a:pt x="0" y="0"/>
                </a:lnTo>
                <a:lnTo>
                  <a:pt x="0" y="11429"/>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52" name="Google Shape;352;p4"/>
          <p:cNvSpPr/>
          <p:nvPr/>
        </p:nvSpPr>
        <p:spPr>
          <a:xfrm>
            <a:off x="3046379" y="2642264"/>
            <a:ext cx="8113" cy="4407"/>
          </a:xfrm>
          <a:custGeom>
            <a:avLst/>
            <a:gdLst/>
            <a:ahLst/>
            <a:cxnLst/>
            <a:rect l="l" t="t" r="r" b="b"/>
            <a:pathLst>
              <a:path w="9525" h="5080" extrusionOk="0">
                <a:moveTo>
                  <a:pt x="0" y="4572"/>
                </a:moveTo>
                <a:lnTo>
                  <a:pt x="9144" y="4572"/>
                </a:lnTo>
                <a:lnTo>
                  <a:pt x="9144"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53" name="Google Shape;353;p4"/>
          <p:cNvSpPr/>
          <p:nvPr/>
        </p:nvSpPr>
        <p:spPr>
          <a:xfrm>
            <a:off x="3046379" y="2634331"/>
            <a:ext cx="4327" cy="9916"/>
          </a:xfrm>
          <a:custGeom>
            <a:avLst/>
            <a:gdLst/>
            <a:ahLst/>
            <a:cxnLst/>
            <a:rect l="l" t="t" r="r" b="b"/>
            <a:pathLst>
              <a:path w="5079" h="11430" extrusionOk="0">
                <a:moveTo>
                  <a:pt x="0" y="11430"/>
                </a:moveTo>
                <a:lnTo>
                  <a:pt x="4572" y="11430"/>
                </a:lnTo>
                <a:lnTo>
                  <a:pt x="4572" y="0"/>
                </a:lnTo>
                <a:lnTo>
                  <a:pt x="0" y="0"/>
                </a:lnTo>
                <a:lnTo>
                  <a:pt x="0" y="114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54" name="Google Shape;354;p4"/>
          <p:cNvSpPr/>
          <p:nvPr/>
        </p:nvSpPr>
        <p:spPr>
          <a:xfrm>
            <a:off x="3048326" y="2650196"/>
            <a:ext cx="5949" cy="7712"/>
          </a:xfrm>
          <a:custGeom>
            <a:avLst/>
            <a:gdLst/>
            <a:ahLst/>
            <a:cxnLst/>
            <a:rect l="l" t="t" r="r" b="b"/>
            <a:pathLst>
              <a:path w="6985" h="8889" extrusionOk="0">
                <a:moveTo>
                  <a:pt x="0" y="8382"/>
                </a:moveTo>
                <a:lnTo>
                  <a:pt x="6858" y="8382"/>
                </a:lnTo>
                <a:lnTo>
                  <a:pt x="6858"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55" name="Google Shape;355;p4"/>
          <p:cNvSpPr/>
          <p:nvPr/>
        </p:nvSpPr>
        <p:spPr>
          <a:xfrm>
            <a:off x="3048326" y="2648214"/>
            <a:ext cx="8113" cy="4407"/>
          </a:xfrm>
          <a:custGeom>
            <a:avLst/>
            <a:gdLst/>
            <a:ahLst/>
            <a:cxnLst/>
            <a:rect l="l" t="t" r="r" b="b"/>
            <a:pathLst>
              <a:path w="9525" h="5080" extrusionOk="0">
                <a:moveTo>
                  <a:pt x="0" y="4571"/>
                </a:moveTo>
                <a:lnTo>
                  <a:pt x="9144" y="4571"/>
                </a:lnTo>
                <a:lnTo>
                  <a:pt x="9144"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56" name="Google Shape;356;p4"/>
          <p:cNvSpPr/>
          <p:nvPr/>
        </p:nvSpPr>
        <p:spPr>
          <a:xfrm>
            <a:off x="3052221" y="2650196"/>
            <a:ext cx="4327" cy="9365"/>
          </a:xfrm>
          <a:custGeom>
            <a:avLst/>
            <a:gdLst/>
            <a:ahLst/>
            <a:cxnLst/>
            <a:rect l="l" t="t" r="r" b="b"/>
            <a:pathLst>
              <a:path w="5079" h="10794" extrusionOk="0">
                <a:moveTo>
                  <a:pt x="0" y="10668"/>
                </a:moveTo>
                <a:lnTo>
                  <a:pt x="4571" y="10668"/>
                </a:lnTo>
                <a:lnTo>
                  <a:pt x="4571" y="0"/>
                </a:lnTo>
                <a:lnTo>
                  <a:pt x="0" y="0"/>
                </a:lnTo>
                <a:lnTo>
                  <a:pt x="0" y="1066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57" name="Google Shape;357;p4"/>
          <p:cNvSpPr/>
          <p:nvPr/>
        </p:nvSpPr>
        <p:spPr>
          <a:xfrm>
            <a:off x="3046379" y="2655485"/>
            <a:ext cx="8113" cy="4407"/>
          </a:xfrm>
          <a:custGeom>
            <a:avLst/>
            <a:gdLst/>
            <a:ahLst/>
            <a:cxnLst/>
            <a:rect l="l" t="t" r="r" b="b"/>
            <a:pathLst>
              <a:path w="9525" h="5080" extrusionOk="0">
                <a:moveTo>
                  <a:pt x="0" y="4572"/>
                </a:moveTo>
                <a:lnTo>
                  <a:pt x="9144" y="4572"/>
                </a:lnTo>
                <a:lnTo>
                  <a:pt x="9144"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58" name="Google Shape;358;p4"/>
          <p:cNvSpPr/>
          <p:nvPr/>
        </p:nvSpPr>
        <p:spPr>
          <a:xfrm>
            <a:off x="3046379" y="2648213"/>
            <a:ext cx="4327" cy="9365"/>
          </a:xfrm>
          <a:custGeom>
            <a:avLst/>
            <a:gdLst/>
            <a:ahLst/>
            <a:cxnLst/>
            <a:rect l="l" t="t" r="r" b="b"/>
            <a:pathLst>
              <a:path w="5079" h="10794" extrusionOk="0">
                <a:moveTo>
                  <a:pt x="0" y="10667"/>
                </a:moveTo>
                <a:lnTo>
                  <a:pt x="4572" y="10667"/>
                </a:lnTo>
                <a:lnTo>
                  <a:pt x="4572"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59" name="Google Shape;359;p4"/>
          <p:cNvSpPr/>
          <p:nvPr/>
        </p:nvSpPr>
        <p:spPr>
          <a:xfrm>
            <a:off x="3048326" y="2664078"/>
            <a:ext cx="5949" cy="7712"/>
          </a:xfrm>
          <a:custGeom>
            <a:avLst/>
            <a:gdLst/>
            <a:ahLst/>
            <a:cxnLst/>
            <a:rect l="l" t="t" r="r" b="b"/>
            <a:pathLst>
              <a:path w="6985" h="8889" extrusionOk="0">
                <a:moveTo>
                  <a:pt x="0" y="8382"/>
                </a:moveTo>
                <a:lnTo>
                  <a:pt x="6858" y="8382"/>
                </a:lnTo>
                <a:lnTo>
                  <a:pt x="6858"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60" name="Google Shape;360;p4"/>
          <p:cNvSpPr/>
          <p:nvPr/>
        </p:nvSpPr>
        <p:spPr>
          <a:xfrm>
            <a:off x="3048326" y="2662095"/>
            <a:ext cx="8113" cy="4407"/>
          </a:xfrm>
          <a:custGeom>
            <a:avLst/>
            <a:gdLst/>
            <a:ahLst/>
            <a:cxnLst/>
            <a:rect l="l" t="t" r="r" b="b"/>
            <a:pathLst>
              <a:path w="9525" h="5080" extrusionOk="0">
                <a:moveTo>
                  <a:pt x="0" y="4571"/>
                </a:moveTo>
                <a:lnTo>
                  <a:pt x="9144" y="4571"/>
                </a:lnTo>
                <a:lnTo>
                  <a:pt x="9144"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61" name="Google Shape;361;p4"/>
          <p:cNvSpPr/>
          <p:nvPr/>
        </p:nvSpPr>
        <p:spPr>
          <a:xfrm>
            <a:off x="3052221" y="2664078"/>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62" name="Google Shape;362;p4"/>
          <p:cNvSpPr/>
          <p:nvPr/>
        </p:nvSpPr>
        <p:spPr>
          <a:xfrm>
            <a:off x="3046379" y="2669367"/>
            <a:ext cx="8113" cy="4407"/>
          </a:xfrm>
          <a:custGeom>
            <a:avLst/>
            <a:gdLst/>
            <a:ahLst/>
            <a:cxnLst/>
            <a:rect l="l" t="t" r="r" b="b"/>
            <a:pathLst>
              <a:path w="9525" h="5080" extrusionOk="0">
                <a:moveTo>
                  <a:pt x="0" y="4571"/>
                </a:moveTo>
                <a:lnTo>
                  <a:pt x="9144" y="4571"/>
                </a:lnTo>
                <a:lnTo>
                  <a:pt x="9144"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63" name="Google Shape;363;p4"/>
          <p:cNvSpPr/>
          <p:nvPr/>
        </p:nvSpPr>
        <p:spPr>
          <a:xfrm>
            <a:off x="3046379" y="2662095"/>
            <a:ext cx="4327" cy="9365"/>
          </a:xfrm>
          <a:custGeom>
            <a:avLst/>
            <a:gdLst/>
            <a:ahLst/>
            <a:cxnLst/>
            <a:rect l="l" t="t" r="r" b="b"/>
            <a:pathLst>
              <a:path w="5079" h="10794" extrusionOk="0">
                <a:moveTo>
                  <a:pt x="0" y="10667"/>
                </a:moveTo>
                <a:lnTo>
                  <a:pt x="4572" y="10667"/>
                </a:lnTo>
                <a:lnTo>
                  <a:pt x="4572"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64" name="Google Shape;364;p4"/>
          <p:cNvSpPr/>
          <p:nvPr/>
        </p:nvSpPr>
        <p:spPr>
          <a:xfrm>
            <a:off x="3070392" y="2626399"/>
            <a:ext cx="5949" cy="7712"/>
          </a:xfrm>
          <a:custGeom>
            <a:avLst/>
            <a:gdLst/>
            <a:ahLst/>
            <a:cxnLst/>
            <a:rect l="l" t="t" r="r" b="b"/>
            <a:pathLst>
              <a:path w="6985" h="8889" extrusionOk="0">
                <a:moveTo>
                  <a:pt x="0" y="8381"/>
                </a:moveTo>
                <a:lnTo>
                  <a:pt x="6857" y="8381"/>
                </a:lnTo>
                <a:lnTo>
                  <a:pt x="6857" y="0"/>
                </a:lnTo>
                <a:lnTo>
                  <a:pt x="0" y="0"/>
                </a:lnTo>
                <a:lnTo>
                  <a:pt x="0" y="838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65" name="Google Shape;365;p4"/>
          <p:cNvSpPr/>
          <p:nvPr/>
        </p:nvSpPr>
        <p:spPr>
          <a:xfrm>
            <a:off x="3070392" y="2624415"/>
            <a:ext cx="8113" cy="4407"/>
          </a:xfrm>
          <a:custGeom>
            <a:avLst/>
            <a:gdLst/>
            <a:ahLst/>
            <a:cxnLst/>
            <a:rect l="l" t="t" r="r" b="b"/>
            <a:pathLst>
              <a:path w="9525" h="5080" extrusionOk="0">
                <a:moveTo>
                  <a:pt x="0" y="4572"/>
                </a:moveTo>
                <a:lnTo>
                  <a:pt x="9143" y="4572"/>
                </a:lnTo>
                <a:lnTo>
                  <a:pt x="9143"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66" name="Google Shape;366;p4"/>
          <p:cNvSpPr/>
          <p:nvPr/>
        </p:nvSpPr>
        <p:spPr>
          <a:xfrm>
            <a:off x="3074287" y="2626399"/>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67" name="Google Shape;367;p4"/>
          <p:cNvSpPr/>
          <p:nvPr/>
        </p:nvSpPr>
        <p:spPr>
          <a:xfrm>
            <a:off x="3068446" y="2631688"/>
            <a:ext cx="8113" cy="4407"/>
          </a:xfrm>
          <a:custGeom>
            <a:avLst/>
            <a:gdLst/>
            <a:ahLst/>
            <a:cxnLst/>
            <a:rect l="l" t="t" r="r" b="b"/>
            <a:pathLst>
              <a:path w="9525" h="5080" extrusionOk="0">
                <a:moveTo>
                  <a:pt x="0" y="4571"/>
                </a:moveTo>
                <a:lnTo>
                  <a:pt x="9143" y="4571"/>
                </a:lnTo>
                <a:lnTo>
                  <a:pt x="9143"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68" name="Google Shape;368;p4"/>
          <p:cNvSpPr/>
          <p:nvPr/>
        </p:nvSpPr>
        <p:spPr>
          <a:xfrm>
            <a:off x="3068446" y="2624415"/>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69" name="Google Shape;369;p4"/>
          <p:cNvSpPr/>
          <p:nvPr/>
        </p:nvSpPr>
        <p:spPr>
          <a:xfrm>
            <a:off x="3070392" y="2640280"/>
            <a:ext cx="5949" cy="7712"/>
          </a:xfrm>
          <a:custGeom>
            <a:avLst/>
            <a:gdLst/>
            <a:ahLst/>
            <a:cxnLst/>
            <a:rect l="l" t="t" r="r" b="b"/>
            <a:pathLst>
              <a:path w="6985" h="8889" extrusionOk="0">
                <a:moveTo>
                  <a:pt x="0" y="8382"/>
                </a:moveTo>
                <a:lnTo>
                  <a:pt x="6857" y="8382"/>
                </a:lnTo>
                <a:lnTo>
                  <a:pt x="6857"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70" name="Google Shape;370;p4"/>
          <p:cNvSpPr/>
          <p:nvPr/>
        </p:nvSpPr>
        <p:spPr>
          <a:xfrm>
            <a:off x="3070392" y="2638297"/>
            <a:ext cx="8113" cy="4407"/>
          </a:xfrm>
          <a:custGeom>
            <a:avLst/>
            <a:gdLst/>
            <a:ahLst/>
            <a:cxnLst/>
            <a:rect l="l" t="t" r="r" b="b"/>
            <a:pathLst>
              <a:path w="9525" h="5080" extrusionOk="0">
                <a:moveTo>
                  <a:pt x="0" y="4571"/>
                </a:moveTo>
                <a:lnTo>
                  <a:pt x="9143" y="4571"/>
                </a:lnTo>
                <a:lnTo>
                  <a:pt x="9143"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71" name="Google Shape;371;p4"/>
          <p:cNvSpPr/>
          <p:nvPr/>
        </p:nvSpPr>
        <p:spPr>
          <a:xfrm>
            <a:off x="3074287" y="2640280"/>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72" name="Google Shape;372;p4"/>
          <p:cNvSpPr/>
          <p:nvPr/>
        </p:nvSpPr>
        <p:spPr>
          <a:xfrm>
            <a:off x="3068446" y="2645569"/>
            <a:ext cx="8113" cy="4407"/>
          </a:xfrm>
          <a:custGeom>
            <a:avLst/>
            <a:gdLst/>
            <a:ahLst/>
            <a:cxnLst/>
            <a:rect l="l" t="t" r="r" b="b"/>
            <a:pathLst>
              <a:path w="9525" h="5080" extrusionOk="0">
                <a:moveTo>
                  <a:pt x="0" y="4571"/>
                </a:moveTo>
                <a:lnTo>
                  <a:pt x="9143" y="4571"/>
                </a:lnTo>
                <a:lnTo>
                  <a:pt x="9143"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73" name="Google Shape;373;p4"/>
          <p:cNvSpPr/>
          <p:nvPr/>
        </p:nvSpPr>
        <p:spPr>
          <a:xfrm>
            <a:off x="3068446" y="2638297"/>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74" name="Google Shape;374;p4"/>
          <p:cNvSpPr/>
          <p:nvPr/>
        </p:nvSpPr>
        <p:spPr>
          <a:xfrm>
            <a:off x="3070392" y="2654162"/>
            <a:ext cx="5949" cy="7712"/>
          </a:xfrm>
          <a:custGeom>
            <a:avLst/>
            <a:gdLst/>
            <a:ahLst/>
            <a:cxnLst/>
            <a:rect l="l" t="t" r="r" b="b"/>
            <a:pathLst>
              <a:path w="6985" h="8889" extrusionOk="0">
                <a:moveTo>
                  <a:pt x="0" y="8382"/>
                </a:moveTo>
                <a:lnTo>
                  <a:pt x="6857" y="8382"/>
                </a:lnTo>
                <a:lnTo>
                  <a:pt x="6857"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75" name="Google Shape;375;p4"/>
          <p:cNvSpPr/>
          <p:nvPr/>
        </p:nvSpPr>
        <p:spPr>
          <a:xfrm>
            <a:off x="3070392" y="2652179"/>
            <a:ext cx="8113" cy="4407"/>
          </a:xfrm>
          <a:custGeom>
            <a:avLst/>
            <a:gdLst/>
            <a:ahLst/>
            <a:cxnLst/>
            <a:rect l="l" t="t" r="r" b="b"/>
            <a:pathLst>
              <a:path w="9525" h="5080" extrusionOk="0">
                <a:moveTo>
                  <a:pt x="0" y="4572"/>
                </a:moveTo>
                <a:lnTo>
                  <a:pt x="9143" y="4572"/>
                </a:lnTo>
                <a:lnTo>
                  <a:pt x="9143"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76" name="Google Shape;376;p4"/>
          <p:cNvSpPr/>
          <p:nvPr/>
        </p:nvSpPr>
        <p:spPr>
          <a:xfrm>
            <a:off x="3074287" y="2654162"/>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77" name="Google Shape;377;p4"/>
          <p:cNvSpPr/>
          <p:nvPr/>
        </p:nvSpPr>
        <p:spPr>
          <a:xfrm>
            <a:off x="3068446" y="2659451"/>
            <a:ext cx="8113" cy="4407"/>
          </a:xfrm>
          <a:custGeom>
            <a:avLst/>
            <a:gdLst/>
            <a:ahLst/>
            <a:cxnLst/>
            <a:rect l="l" t="t" r="r" b="b"/>
            <a:pathLst>
              <a:path w="9525" h="5080" extrusionOk="0">
                <a:moveTo>
                  <a:pt x="0" y="4571"/>
                </a:moveTo>
                <a:lnTo>
                  <a:pt x="9143" y="4571"/>
                </a:lnTo>
                <a:lnTo>
                  <a:pt x="9143"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78" name="Google Shape;378;p4"/>
          <p:cNvSpPr/>
          <p:nvPr/>
        </p:nvSpPr>
        <p:spPr>
          <a:xfrm>
            <a:off x="3068446" y="2652179"/>
            <a:ext cx="4327" cy="9365"/>
          </a:xfrm>
          <a:custGeom>
            <a:avLst/>
            <a:gdLst/>
            <a:ahLst/>
            <a:cxnLst/>
            <a:rect l="l" t="t" r="r" b="b"/>
            <a:pathLst>
              <a:path w="5079" h="10794" extrusionOk="0">
                <a:moveTo>
                  <a:pt x="0" y="10668"/>
                </a:moveTo>
                <a:lnTo>
                  <a:pt x="4571" y="10668"/>
                </a:lnTo>
                <a:lnTo>
                  <a:pt x="4571" y="0"/>
                </a:lnTo>
                <a:lnTo>
                  <a:pt x="0" y="0"/>
                </a:lnTo>
                <a:lnTo>
                  <a:pt x="0" y="1066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79" name="Google Shape;379;p4"/>
          <p:cNvSpPr/>
          <p:nvPr/>
        </p:nvSpPr>
        <p:spPr>
          <a:xfrm>
            <a:off x="3070392" y="2668045"/>
            <a:ext cx="5949" cy="7712"/>
          </a:xfrm>
          <a:custGeom>
            <a:avLst/>
            <a:gdLst/>
            <a:ahLst/>
            <a:cxnLst/>
            <a:rect l="l" t="t" r="r" b="b"/>
            <a:pathLst>
              <a:path w="6985" h="8889" extrusionOk="0">
                <a:moveTo>
                  <a:pt x="0" y="8382"/>
                </a:moveTo>
                <a:lnTo>
                  <a:pt x="6857" y="8382"/>
                </a:lnTo>
                <a:lnTo>
                  <a:pt x="6857"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80" name="Google Shape;380;p4"/>
          <p:cNvSpPr/>
          <p:nvPr/>
        </p:nvSpPr>
        <p:spPr>
          <a:xfrm>
            <a:off x="3070392" y="2666061"/>
            <a:ext cx="8113" cy="4407"/>
          </a:xfrm>
          <a:custGeom>
            <a:avLst/>
            <a:gdLst/>
            <a:ahLst/>
            <a:cxnLst/>
            <a:rect l="l" t="t" r="r" b="b"/>
            <a:pathLst>
              <a:path w="9525" h="5080" extrusionOk="0">
                <a:moveTo>
                  <a:pt x="0" y="4572"/>
                </a:moveTo>
                <a:lnTo>
                  <a:pt x="9143" y="4572"/>
                </a:lnTo>
                <a:lnTo>
                  <a:pt x="9143"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81" name="Google Shape;381;p4"/>
          <p:cNvSpPr/>
          <p:nvPr/>
        </p:nvSpPr>
        <p:spPr>
          <a:xfrm>
            <a:off x="3074287" y="2668045"/>
            <a:ext cx="4327" cy="9365"/>
          </a:xfrm>
          <a:custGeom>
            <a:avLst/>
            <a:gdLst/>
            <a:ahLst/>
            <a:cxnLst/>
            <a:rect l="l" t="t" r="r" b="b"/>
            <a:pathLst>
              <a:path w="5079" h="10794" extrusionOk="0">
                <a:moveTo>
                  <a:pt x="0" y="10668"/>
                </a:moveTo>
                <a:lnTo>
                  <a:pt x="4571" y="10668"/>
                </a:lnTo>
                <a:lnTo>
                  <a:pt x="4571" y="0"/>
                </a:lnTo>
                <a:lnTo>
                  <a:pt x="0" y="0"/>
                </a:lnTo>
                <a:lnTo>
                  <a:pt x="0" y="1066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82" name="Google Shape;382;p4"/>
          <p:cNvSpPr/>
          <p:nvPr/>
        </p:nvSpPr>
        <p:spPr>
          <a:xfrm>
            <a:off x="3068446" y="2673333"/>
            <a:ext cx="8113" cy="4407"/>
          </a:xfrm>
          <a:custGeom>
            <a:avLst/>
            <a:gdLst/>
            <a:ahLst/>
            <a:cxnLst/>
            <a:rect l="l" t="t" r="r" b="b"/>
            <a:pathLst>
              <a:path w="9525" h="5080" extrusionOk="0">
                <a:moveTo>
                  <a:pt x="0" y="4572"/>
                </a:moveTo>
                <a:lnTo>
                  <a:pt x="9143" y="4572"/>
                </a:lnTo>
                <a:lnTo>
                  <a:pt x="9143"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83" name="Google Shape;383;p4"/>
          <p:cNvSpPr/>
          <p:nvPr/>
        </p:nvSpPr>
        <p:spPr>
          <a:xfrm>
            <a:off x="3068446" y="2666061"/>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84" name="Google Shape;384;p4"/>
          <p:cNvSpPr/>
          <p:nvPr/>
        </p:nvSpPr>
        <p:spPr>
          <a:xfrm>
            <a:off x="3091161" y="2634331"/>
            <a:ext cx="5949" cy="7712"/>
          </a:xfrm>
          <a:custGeom>
            <a:avLst/>
            <a:gdLst/>
            <a:ahLst/>
            <a:cxnLst/>
            <a:rect l="l" t="t" r="r" b="b"/>
            <a:pathLst>
              <a:path w="6985" h="8889" extrusionOk="0">
                <a:moveTo>
                  <a:pt x="0" y="8382"/>
                </a:moveTo>
                <a:lnTo>
                  <a:pt x="6858" y="8382"/>
                </a:lnTo>
                <a:lnTo>
                  <a:pt x="6858"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85" name="Google Shape;385;p4"/>
          <p:cNvSpPr/>
          <p:nvPr/>
        </p:nvSpPr>
        <p:spPr>
          <a:xfrm>
            <a:off x="3091161" y="2632348"/>
            <a:ext cx="8113" cy="4407"/>
          </a:xfrm>
          <a:custGeom>
            <a:avLst/>
            <a:gdLst/>
            <a:ahLst/>
            <a:cxnLst/>
            <a:rect l="l" t="t" r="r" b="b"/>
            <a:pathLst>
              <a:path w="9525" h="5080" extrusionOk="0">
                <a:moveTo>
                  <a:pt x="0" y="4572"/>
                </a:moveTo>
                <a:lnTo>
                  <a:pt x="9144" y="4572"/>
                </a:lnTo>
                <a:lnTo>
                  <a:pt x="9144"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86" name="Google Shape;386;p4"/>
          <p:cNvSpPr/>
          <p:nvPr/>
        </p:nvSpPr>
        <p:spPr>
          <a:xfrm>
            <a:off x="3095054" y="2634331"/>
            <a:ext cx="4327" cy="9365"/>
          </a:xfrm>
          <a:custGeom>
            <a:avLst/>
            <a:gdLst/>
            <a:ahLst/>
            <a:cxnLst/>
            <a:rect l="l" t="t" r="r" b="b"/>
            <a:pathLst>
              <a:path w="5079" h="10794" extrusionOk="0">
                <a:moveTo>
                  <a:pt x="0" y="10668"/>
                </a:moveTo>
                <a:lnTo>
                  <a:pt x="4572" y="10668"/>
                </a:lnTo>
                <a:lnTo>
                  <a:pt x="4572" y="0"/>
                </a:lnTo>
                <a:lnTo>
                  <a:pt x="0" y="0"/>
                </a:lnTo>
                <a:lnTo>
                  <a:pt x="0" y="1066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87" name="Google Shape;387;p4"/>
          <p:cNvSpPr/>
          <p:nvPr/>
        </p:nvSpPr>
        <p:spPr>
          <a:xfrm>
            <a:off x="3089213" y="2639619"/>
            <a:ext cx="8113" cy="4407"/>
          </a:xfrm>
          <a:custGeom>
            <a:avLst/>
            <a:gdLst/>
            <a:ahLst/>
            <a:cxnLst/>
            <a:rect l="l" t="t" r="r" b="b"/>
            <a:pathLst>
              <a:path w="9525" h="5080" extrusionOk="0">
                <a:moveTo>
                  <a:pt x="0" y="4572"/>
                </a:moveTo>
                <a:lnTo>
                  <a:pt x="9144" y="4572"/>
                </a:lnTo>
                <a:lnTo>
                  <a:pt x="9144"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88" name="Google Shape;388;p4"/>
          <p:cNvSpPr/>
          <p:nvPr/>
        </p:nvSpPr>
        <p:spPr>
          <a:xfrm>
            <a:off x="3089213" y="2632348"/>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89" name="Google Shape;389;p4"/>
          <p:cNvSpPr/>
          <p:nvPr/>
        </p:nvSpPr>
        <p:spPr>
          <a:xfrm>
            <a:off x="3091161" y="2648213"/>
            <a:ext cx="5949" cy="7712"/>
          </a:xfrm>
          <a:custGeom>
            <a:avLst/>
            <a:gdLst/>
            <a:ahLst/>
            <a:cxnLst/>
            <a:rect l="l" t="t" r="r" b="b"/>
            <a:pathLst>
              <a:path w="6985" h="8889" extrusionOk="0">
                <a:moveTo>
                  <a:pt x="0" y="8382"/>
                </a:moveTo>
                <a:lnTo>
                  <a:pt x="6858" y="8382"/>
                </a:lnTo>
                <a:lnTo>
                  <a:pt x="6858"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90" name="Google Shape;390;p4"/>
          <p:cNvSpPr/>
          <p:nvPr/>
        </p:nvSpPr>
        <p:spPr>
          <a:xfrm>
            <a:off x="3091161" y="2646230"/>
            <a:ext cx="8113" cy="4407"/>
          </a:xfrm>
          <a:custGeom>
            <a:avLst/>
            <a:gdLst/>
            <a:ahLst/>
            <a:cxnLst/>
            <a:rect l="l" t="t" r="r" b="b"/>
            <a:pathLst>
              <a:path w="9525" h="5080" extrusionOk="0">
                <a:moveTo>
                  <a:pt x="0" y="4571"/>
                </a:moveTo>
                <a:lnTo>
                  <a:pt x="9144" y="4571"/>
                </a:lnTo>
                <a:lnTo>
                  <a:pt x="9144"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91" name="Google Shape;391;p4"/>
          <p:cNvSpPr/>
          <p:nvPr/>
        </p:nvSpPr>
        <p:spPr>
          <a:xfrm>
            <a:off x="3095054" y="2648213"/>
            <a:ext cx="4327" cy="9365"/>
          </a:xfrm>
          <a:custGeom>
            <a:avLst/>
            <a:gdLst/>
            <a:ahLst/>
            <a:cxnLst/>
            <a:rect l="l" t="t" r="r" b="b"/>
            <a:pathLst>
              <a:path w="5079" h="10794" extrusionOk="0">
                <a:moveTo>
                  <a:pt x="0" y="10667"/>
                </a:moveTo>
                <a:lnTo>
                  <a:pt x="4572" y="10667"/>
                </a:lnTo>
                <a:lnTo>
                  <a:pt x="4572"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92" name="Google Shape;392;p4"/>
          <p:cNvSpPr/>
          <p:nvPr/>
        </p:nvSpPr>
        <p:spPr>
          <a:xfrm>
            <a:off x="3089213" y="2653501"/>
            <a:ext cx="8113" cy="4407"/>
          </a:xfrm>
          <a:custGeom>
            <a:avLst/>
            <a:gdLst/>
            <a:ahLst/>
            <a:cxnLst/>
            <a:rect l="l" t="t" r="r" b="b"/>
            <a:pathLst>
              <a:path w="9525" h="5080" extrusionOk="0">
                <a:moveTo>
                  <a:pt x="0" y="4571"/>
                </a:moveTo>
                <a:lnTo>
                  <a:pt x="9144" y="4571"/>
                </a:lnTo>
                <a:lnTo>
                  <a:pt x="9144"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93" name="Google Shape;393;p4"/>
          <p:cNvSpPr/>
          <p:nvPr/>
        </p:nvSpPr>
        <p:spPr>
          <a:xfrm>
            <a:off x="3089213" y="2646230"/>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94" name="Google Shape;394;p4"/>
          <p:cNvSpPr/>
          <p:nvPr/>
        </p:nvSpPr>
        <p:spPr>
          <a:xfrm>
            <a:off x="3091161" y="2661434"/>
            <a:ext cx="5949" cy="8263"/>
          </a:xfrm>
          <a:custGeom>
            <a:avLst/>
            <a:gdLst/>
            <a:ahLst/>
            <a:cxnLst/>
            <a:rect l="l" t="t" r="r" b="b"/>
            <a:pathLst>
              <a:path w="6985" h="9525" extrusionOk="0">
                <a:moveTo>
                  <a:pt x="0" y="9144"/>
                </a:moveTo>
                <a:lnTo>
                  <a:pt x="6858" y="9144"/>
                </a:lnTo>
                <a:lnTo>
                  <a:pt x="6858" y="0"/>
                </a:lnTo>
                <a:lnTo>
                  <a:pt x="0" y="0"/>
                </a:lnTo>
                <a:lnTo>
                  <a:pt x="0" y="9144"/>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95" name="Google Shape;395;p4"/>
          <p:cNvSpPr/>
          <p:nvPr/>
        </p:nvSpPr>
        <p:spPr>
          <a:xfrm>
            <a:off x="3091161" y="2659451"/>
            <a:ext cx="8113" cy="4407"/>
          </a:xfrm>
          <a:custGeom>
            <a:avLst/>
            <a:gdLst/>
            <a:ahLst/>
            <a:cxnLst/>
            <a:rect l="l" t="t" r="r" b="b"/>
            <a:pathLst>
              <a:path w="9525" h="5080" extrusionOk="0">
                <a:moveTo>
                  <a:pt x="0" y="4571"/>
                </a:moveTo>
                <a:lnTo>
                  <a:pt x="9144" y="4571"/>
                </a:lnTo>
                <a:lnTo>
                  <a:pt x="9144"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96" name="Google Shape;396;p4"/>
          <p:cNvSpPr/>
          <p:nvPr/>
        </p:nvSpPr>
        <p:spPr>
          <a:xfrm>
            <a:off x="3095054" y="2661434"/>
            <a:ext cx="4327" cy="9916"/>
          </a:xfrm>
          <a:custGeom>
            <a:avLst/>
            <a:gdLst/>
            <a:ahLst/>
            <a:cxnLst/>
            <a:rect l="l" t="t" r="r" b="b"/>
            <a:pathLst>
              <a:path w="5079" h="11430" extrusionOk="0">
                <a:moveTo>
                  <a:pt x="0" y="11429"/>
                </a:moveTo>
                <a:lnTo>
                  <a:pt x="4572" y="11429"/>
                </a:lnTo>
                <a:lnTo>
                  <a:pt x="4572" y="0"/>
                </a:lnTo>
                <a:lnTo>
                  <a:pt x="0" y="0"/>
                </a:lnTo>
                <a:lnTo>
                  <a:pt x="0" y="11429"/>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97" name="Google Shape;397;p4"/>
          <p:cNvSpPr/>
          <p:nvPr/>
        </p:nvSpPr>
        <p:spPr>
          <a:xfrm>
            <a:off x="3089213" y="2667383"/>
            <a:ext cx="8113" cy="4407"/>
          </a:xfrm>
          <a:custGeom>
            <a:avLst/>
            <a:gdLst/>
            <a:ahLst/>
            <a:cxnLst/>
            <a:rect l="l" t="t" r="r" b="b"/>
            <a:pathLst>
              <a:path w="9525" h="5080" extrusionOk="0">
                <a:moveTo>
                  <a:pt x="0" y="4572"/>
                </a:moveTo>
                <a:lnTo>
                  <a:pt x="9144" y="4572"/>
                </a:lnTo>
                <a:lnTo>
                  <a:pt x="9144"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98" name="Google Shape;398;p4"/>
          <p:cNvSpPr/>
          <p:nvPr/>
        </p:nvSpPr>
        <p:spPr>
          <a:xfrm>
            <a:off x="3089213" y="2659451"/>
            <a:ext cx="4327" cy="9916"/>
          </a:xfrm>
          <a:custGeom>
            <a:avLst/>
            <a:gdLst/>
            <a:ahLst/>
            <a:cxnLst/>
            <a:rect l="l" t="t" r="r" b="b"/>
            <a:pathLst>
              <a:path w="5079" h="11430" extrusionOk="0">
                <a:moveTo>
                  <a:pt x="0" y="11429"/>
                </a:moveTo>
                <a:lnTo>
                  <a:pt x="4571" y="11429"/>
                </a:lnTo>
                <a:lnTo>
                  <a:pt x="4571" y="0"/>
                </a:lnTo>
                <a:lnTo>
                  <a:pt x="0" y="0"/>
                </a:lnTo>
                <a:lnTo>
                  <a:pt x="0" y="11429"/>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399" name="Google Shape;399;p4"/>
          <p:cNvSpPr/>
          <p:nvPr/>
        </p:nvSpPr>
        <p:spPr>
          <a:xfrm>
            <a:off x="3091161" y="2675316"/>
            <a:ext cx="5949" cy="7712"/>
          </a:xfrm>
          <a:custGeom>
            <a:avLst/>
            <a:gdLst/>
            <a:ahLst/>
            <a:cxnLst/>
            <a:rect l="l" t="t" r="r" b="b"/>
            <a:pathLst>
              <a:path w="6985" h="8889" extrusionOk="0">
                <a:moveTo>
                  <a:pt x="0" y="8382"/>
                </a:moveTo>
                <a:lnTo>
                  <a:pt x="6858" y="8382"/>
                </a:lnTo>
                <a:lnTo>
                  <a:pt x="6858"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00" name="Google Shape;400;p4"/>
          <p:cNvSpPr/>
          <p:nvPr/>
        </p:nvSpPr>
        <p:spPr>
          <a:xfrm>
            <a:off x="3091161" y="2673333"/>
            <a:ext cx="8113" cy="4407"/>
          </a:xfrm>
          <a:custGeom>
            <a:avLst/>
            <a:gdLst/>
            <a:ahLst/>
            <a:cxnLst/>
            <a:rect l="l" t="t" r="r" b="b"/>
            <a:pathLst>
              <a:path w="9525" h="5080" extrusionOk="0">
                <a:moveTo>
                  <a:pt x="0" y="4572"/>
                </a:moveTo>
                <a:lnTo>
                  <a:pt x="9144" y="4572"/>
                </a:lnTo>
                <a:lnTo>
                  <a:pt x="9144"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01" name="Google Shape;401;p4"/>
          <p:cNvSpPr/>
          <p:nvPr/>
        </p:nvSpPr>
        <p:spPr>
          <a:xfrm>
            <a:off x="3095054" y="2675316"/>
            <a:ext cx="4327" cy="9365"/>
          </a:xfrm>
          <a:custGeom>
            <a:avLst/>
            <a:gdLst/>
            <a:ahLst/>
            <a:cxnLst/>
            <a:rect l="l" t="t" r="r" b="b"/>
            <a:pathLst>
              <a:path w="5079" h="10794" extrusionOk="0">
                <a:moveTo>
                  <a:pt x="0" y="10667"/>
                </a:moveTo>
                <a:lnTo>
                  <a:pt x="4572" y="10667"/>
                </a:lnTo>
                <a:lnTo>
                  <a:pt x="4572"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02" name="Google Shape;402;p4"/>
          <p:cNvSpPr/>
          <p:nvPr/>
        </p:nvSpPr>
        <p:spPr>
          <a:xfrm>
            <a:off x="3089213" y="2680604"/>
            <a:ext cx="8113" cy="4407"/>
          </a:xfrm>
          <a:custGeom>
            <a:avLst/>
            <a:gdLst/>
            <a:ahLst/>
            <a:cxnLst/>
            <a:rect l="l" t="t" r="r" b="b"/>
            <a:pathLst>
              <a:path w="9525" h="5080" extrusionOk="0">
                <a:moveTo>
                  <a:pt x="0" y="4571"/>
                </a:moveTo>
                <a:lnTo>
                  <a:pt x="9144" y="4571"/>
                </a:lnTo>
                <a:lnTo>
                  <a:pt x="9144"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03" name="Google Shape;403;p4"/>
          <p:cNvSpPr/>
          <p:nvPr/>
        </p:nvSpPr>
        <p:spPr>
          <a:xfrm>
            <a:off x="3089213" y="2673333"/>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04" name="Google Shape;404;p4"/>
          <p:cNvSpPr/>
          <p:nvPr/>
        </p:nvSpPr>
        <p:spPr>
          <a:xfrm>
            <a:off x="3010036" y="2535835"/>
            <a:ext cx="381828" cy="220901"/>
          </a:xfrm>
          <a:custGeom>
            <a:avLst/>
            <a:gdLst/>
            <a:ahLst/>
            <a:cxnLst/>
            <a:rect l="l" t="t" r="r" b="b"/>
            <a:pathLst>
              <a:path w="448310" h="254635" extrusionOk="0">
                <a:moveTo>
                  <a:pt x="448056" y="35052"/>
                </a:moveTo>
                <a:lnTo>
                  <a:pt x="445008" y="38100"/>
                </a:lnTo>
                <a:lnTo>
                  <a:pt x="441927" y="38100"/>
                </a:lnTo>
                <a:lnTo>
                  <a:pt x="439711" y="247143"/>
                </a:lnTo>
                <a:lnTo>
                  <a:pt x="443484" y="247650"/>
                </a:lnTo>
                <a:lnTo>
                  <a:pt x="442722" y="253746"/>
                </a:lnTo>
                <a:lnTo>
                  <a:pt x="448056" y="254508"/>
                </a:lnTo>
                <a:lnTo>
                  <a:pt x="445770" y="250697"/>
                </a:lnTo>
                <a:lnTo>
                  <a:pt x="448023" y="38100"/>
                </a:lnTo>
                <a:lnTo>
                  <a:pt x="445008" y="38100"/>
                </a:lnTo>
                <a:lnTo>
                  <a:pt x="441930" y="37878"/>
                </a:lnTo>
                <a:lnTo>
                  <a:pt x="448026" y="37878"/>
                </a:lnTo>
                <a:lnTo>
                  <a:pt x="448056" y="35052"/>
                </a:lnTo>
                <a:close/>
              </a:path>
              <a:path w="448310" h="254635" extrusionOk="0">
                <a:moveTo>
                  <a:pt x="6096" y="188976"/>
                </a:moveTo>
                <a:lnTo>
                  <a:pt x="2286" y="192024"/>
                </a:lnTo>
                <a:lnTo>
                  <a:pt x="2286" y="194310"/>
                </a:lnTo>
                <a:lnTo>
                  <a:pt x="5334" y="195072"/>
                </a:lnTo>
                <a:lnTo>
                  <a:pt x="442722" y="253746"/>
                </a:lnTo>
                <a:lnTo>
                  <a:pt x="439674" y="250697"/>
                </a:lnTo>
                <a:lnTo>
                  <a:pt x="439711" y="247143"/>
                </a:lnTo>
                <a:lnTo>
                  <a:pt x="6096" y="188976"/>
                </a:lnTo>
                <a:close/>
              </a:path>
              <a:path w="448310" h="254635" extrusionOk="0">
                <a:moveTo>
                  <a:pt x="439711" y="247143"/>
                </a:moveTo>
                <a:lnTo>
                  <a:pt x="439674" y="250697"/>
                </a:lnTo>
                <a:lnTo>
                  <a:pt x="442722" y="253746"/>
                </a:lnTo>
                <a:lnTo>
                  <a:pt x="443484" y="247650"/>
                </a:lnTo>
                <a:lnTo>
                  <a:pt x="439711" y="247143"/>
                </a:lnTo>
                <a:close/>
              </a:path>
              <a:path w="448310" h="254635" extrusionOk="0">
                <a:moveTo>
                  <a:pt x="448056" y="35052"/>
                </a:moveTo>
                <a:lnTo>
                  <a:pt x="441960" y="35052"/>
                </a:lnTo>
                <a:lnTo>
                  <a:pt x="441930" y="37878"/>
                </a:lnTo>
                <a:lnTo>
                  <a:pt x="445008" y="38100"/>
                </a:lnTo>
                <a:lnTo>
                  <a:pt x="448056" y="35052"/>
                </a:lnTo>
                <a:close/>
              </a:path>
              <a:path w="448310" h="254635" extrusionOk="0">
                <a:moveTo>
                  <a:pt x="762" y="0"/>
                </a:moveTo>
                <a:lnTo>
                  <a:pt x="0" y="6096"/>
                </a:lnTo>
                <a:lnTo>
                  <a:pt x="441930" y="37878"/>
                </a:lnTo>
                <a:lnTo>
                  <a:pt x="441960" y="35052"/>
                </a:lnTo>
                <a:lnTo>
                  <a:pt x="448056" y="35052"/>
                </a:lnTo>
                <a:lnTo>
                  <a:pt x="448056" y="32004"/>
                </a:lnTo>
                <a:lnTo>
                  <a:pt x="445770" y="32004"/>
                </a:lnTo>
                <a:lnTo>
                  <a:pt x="762"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05" name="Google Shape;405;p4"/>
          <p:cNvSpPr/>
          <p:nvPr/>
        </p:nvSpPr>
        <p:spPr>
          <a:xfrm>
            <a:off x="3012308" y="2535835"/>
            <a:ext cx="0" cy="166915"/>
          </a:xfrm>
          <a:custGeom>
            <a:avLst/>
            <a:gdLst/>
            <a:ahLst/>
            <a:cxnLst/>
            <a:rect l="l" t="t" r="r" b="b"/>
            <a:pathLst>
              <a:path w="120000" h="192405" extrusionOk="0">
                <a:moveTo>
                  <a:pt x="0" y="0"/>
                </a:moveTo>
                <a:lnTo>
                  <a:pt x="0" y="192024"/>
                </a:lnTo>
              </a:path>
            </a:pathLst>
          </a:custGeom>
          <a:noFill/>
          <a:ln w="114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06" name="Google Shape;406;p4"/>
          <p:cNvSpPr/>
          <p:nvPr/>
        </p:nvSpPr>
        <p:spPr>
          <a:xfrm>
            <a:off x="3018473" y="2759269"/>
            <a:ext cx="366685" cy="164711"/>
          </a:xfrm>
          <a:custGeom>
            <a:avLst/>
            <a:gdLst/>
            <a:ahLst/>
            <a:cxnLst/>
            <a:rect l="l" t="t" r="r" b="b"/>
            <a:pathLst>
              <a:path w="430529" h="189864" extrusionOk="0">
                <a:moveTo>
                  <a:pt x="0" y="0"/>
                </a:moveTo>
                <a:lnTo>
                  <a:pt x="5334" y="105155"/>
                </a:lnTo>
                <a:lnTo>
                  <a:pt x="429006" y="189737"/>
                </a:lnTo>
                <a:lnTo>
                  <a:pt x="430530" y="71627"/>
                </a:lnTo>
                <a:lnTo>
                  <a:pt x="0" y="0"/>
                </a:lnTo>
                <a:close/>
              </a:path>
            </a:pathLst>
          </a:custGeom>
          <a:solidFill>
            <a:srgbClr val="44868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07" name="Google Shape;407;p4"/>
          <p:cNvSpPr/>
          <p:nvPr/>
        </p:nvSpPr>
        <p:spPr>
          <a:xfrm>
            <a:off x="3002897" y="2498155"/>
            <a:ext cx="486209" cy="62800"/>
          </a:xfrm>
          <a:custGeom>
            <a:avLst/>
            <a:gdLst/>
            <a:ahLst/>
            <a:cxnLst/>
            <a:rect l="l" t="t" r="r" b="b"/>
            <a:pathLst>
              <a:path w="570864" h="72389" extrusionOk="0">
                <a:moveTo>
                  <a:pt x="172973" y="0"/>
                </a:moveTo>
                <a:lnTo>
                  <a:pt x="0" y="41909"/>
                </a:lnTo>
                <a:lnTo>
                  <a:pt x="451865" y="72389"/>
                </a:lnTo>
                <a:lnTo>
                  <a:pt x="570737" y="19049"/>
                </a:lnTo>
                <a:lnTo>
                  <a:pt x="172973" y="0"/>
                </a:lnTo>
                <a:close/>
              </a:path>
            </a:pathLst>
          </a:custGeom>
          <a:solidFill>
            <a:srgbClr val="7FACA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08" name="Google Shape;408;p4"/>
          <p:cNvSpPr/>
          <p:nvPr/>
        </p:nvSpPr>
        <p:spPr>
          <a:xfrm>
            <a:off x="3002897" y="2496833"/>
            <a:ext cx="486750" cy="65554"/>
          </a:xfrm>
          <a:custGeom>
            <a:avLst/>
            <a:gdLst/>
            <a:ahLst/>
            <a:cxnLst/>
            <a:rect l="l" t="t" r="r" b="b"/>
            <a:pathLst>
              <a:path w="571500" h="75564" extrusionOk="0">
                <a:moveTo>
                  <a:pt x="563911" y="21771"/>
                </a:moveTo>
                <a:lnTo>
                  <a:pt x="451103" y="72389"/>
                </a:lnTo>
                <a:lnTo>
                  <a:pt x="452627" y="75437"/>
                </a:lnTo>
                <a:lnTo>
                  <a:pt x="571499" y="22097"/>
                </a:lnTo>
                <a:lnTo>
                  <a:pt x="570737" y="22097"/>
                </a:lnTo>
                <a:lnTo>
                  <a:pt x="563911" y="21771"/>
                </a:lnTo>
                <a:close/>
              </a:path>
              <a:path w="571500" h="75564" extrusionOk="0">
                <a:moveTo>
                  <a:pt x="172973" y="0"/>
                </a:moveTo>
                <a:lnTo>
                  <a:pt x="0" y="41909"/>
                </a:lnTo>
                <a:lnTo>
                  <a:pt x="761" y="44957"/>
                </a:lnTo>
                <a:lnTo>
                  <a:pt x="173610" y="3078"/>
                </a:lnTo>
                <a:lnTo>
                  <a:pt x="172973" y="3047"/>
                </a:lnTo>
                <a:lnTo>
                  <a:pt x="172973" y="0"/>
                </a:lnTo>
                <a:close/>
              </a:path>
              <a:path w="571500" h="75564" extrusionOk="0">
                <a:moveTo>
                  <a:pt x="569975" y="19049"/>
                </a:moveTo>
                <a:lnTo>
                  <a:pt x="563911" y="21771"/>
                </a:lnTo>
                <a:lnTo>
                  <a:pt x="570737" y="22097"/>
                </a:lnTo>
                <a:lnTo>
                  <a:pt x="569975" y="19049"/>
                </a:lnTo>
                <a:close/>
              </a:path>
              <a:path w="571500" h="75564" extrusionOk="0">
                <a:moveTo>
                  <a:pt x="570737" y="19049"/>
                </a:moveTo>
                <a:lnTo>
                  <a:pt x="569975" y="19049"/>
                </a:lnTo>
                <a:lnTo>
                  <a:pt x="570737" y="22097"/>
                </a:lnTo>
                <a:lnTo>
                  <a:pt x="571499" y="22097"/>
                </a:lnTo>
                <a:lnTo>
                  <a:pt x="570737" y="19049"/>
                </a:lnTo>
                <a:close/>
              </a:path>
              <a:path w="571500" h="75564" extrusionOk="0">
                <a:moveTo>
                  <a:pt x="172973" y="0"/>
                </a:moveTo>
                <a:lnTo>
                  <a:pt x="173735" y="3047"/>
                </a:lnTo>
                <a:lnTo>
                  <a:pt x="563911" y="21771"/>
                </a:lnTo>
                <a:lnTo>
                  <a:pt x="569975" y="19049"/>
                </a:lnTo>
                <a:lnTo>
                  <a:pt x="570737" y="19049"/>
                </a:lnTo>
                <a:lnTo>
                  <a:pt x="172973" y="0"/>
                </a:lnTo>
                <a:close/>
              </a:path>
              <a:path w="571500" h="75564" extrusionOk="0">
                <a:moveTo>
                  <a:pt x="172973" y="0"/>
                </a:moveTo>
                <a:lnTo>
                  <a:pt x="172973" y="3047"/>
                </a:lnTo>
                <a:lnTo>
                  <a:pt x="173610" y="3078"/>
                </a:lnTo>
                <a:lnTo>
                  <a:pt x="172973" y="0"/>
                </a:lnTo>
                <a:close/>
              </a:path>
            </a:pathLst>
          </a:custGeom>
          <a:solidFill>
            <a:srgbClr val="7FACA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09" name="Google Shape;409;p4"/>
          <p:cNvSpPr/>
          <p:nvPr/>
        </p:nvSpPr>
        <p:spPr>
          <a:xfrm>
            <a:off x="3002897" y="2547734"/>
            <a:ext cx="385614" cy="0"/>
          </a:xfrm>
          <a:custGeom>
            <a:avLst/>
            <a:gdLst/>
            <a:ahLst/>
            <a:cxnLst/>
            <a:rect l="l" t="t" r="r" b="b"/>
            <a:pathLst>
              <a:path w="452754" h="120000" extrusionOk="0">
                <a:moveTo>
                  <a:pt x="0" y="0"/>
                </a:moveTo>
                <a:lnTo>
                  <a:pt x="452627" y="0"/>
                </a:lnTo>
              </a:path>
            </a:pathLst>
          </a:custGeom>
          <a:noFill/>
          <a:ln w="33525" cap="flat" cmpd="sng">
            <a:solidFill>
              <a:srgbClr val="7FACA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10" name="Google Shape;410;p4"/>
          <p:cNvSpPr/>
          <p:nvPr/>
        </p:nvSpPr>
        <p:spPr>
          <a:xfrm>
            <a:off x="3026910" y="2837934"/>
            <a:ext cx="1623" cy="2203"/>
          </a:xfrm>
          <a:custGeom>
            <a:avLst/>
            <a:gdLst/>
            <a:ahLst/>
            <a:cxnLst/>
            <a:rect l="l" t="t" r="r" b="b"/>
            <a:pathLst>
              <a:path w="1904" h="2539" extrusionOk="0">
                <a:moveTo>
                  <a:pt x="1524" y="0"/>
                </a:moveTo>
                <a:lnTo>
                  <a:pt x="762" y="0"/>
                </a:lnTo>
                <a:lnTo>
                  <a:pt x="0" y="2286"/>
                </a:lnTo>
                <a:lnTo>
                  <a:pt x="762" y="2286"/>
                </a:lnTo>
                <a:lnTo>
                  <a:pt x="1524"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11" name="Google Shape;411;p4"/>
          <p:cNvSpPr/>
          <p:nvPr/>
        </p:nvSpPr>
        <p:spPr>
          <a:xfrm>
            <a:off x="3379966" y="2908005"/>
            <a:ext cx="1623" cy="2203"/>
          </a:xfrm>
          <a:custGeom>
            <a:avLst/>
            <a:gdLst/>
            <a:ahLst/>
            <a:cxnLst/>
            <a:rect l="l" t="t" r="r" b="b"/>
            <a:pathLst>
              <a:path w="1904" h="2539" extrusionOk="0">
                <a:moveTo>
                  <a:pt x="1524" y="0"/>
                </a:moveTo>
                <a:lnTo>
                  <a:pt x="762" y="0"/>
                </a:lnTo>
                <a:lnTo>
                  <a:pt x="0" y="2286"/>
                </a:lnTo>
                <a:lnTo>
                  <a:pt x="762" y="2286"/>
                </a:lnTo>
                <a:lnTo>
                  <a:pt x="1524"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12" name="Google Shape;412;p4"/>
          <p:cNvSpPr/>
          <p:nvPr/>
        </p:nvSpPr>
        <p:spPr>
          <a:xfrm>
            <a:off x="3027559" y="2837934"/>
            <a:ext cx="353164" cy="72165"/>
          </a:xfrm>
          <a:custGeom>
            <a:avLst/>
            <a:gdLst/>
            <a:ahLst/>
            <a:cxnLst/>
            <a:rect l="l" t="t" r="r" b="b"/>
            <a:pathLst>
              <a:path w="414654" h="83185" extrusionOk="0">
                <a:moveTo>
                  <a:pt x="762" y="0"/>
                </a:moveTo>
                <a:lnTo>
                  <a:pt x="0" y="2286"/>
                </a:lnTo>
                <a:lnTo>
                  <a:pt x="413766" y="83058"/>
                </a:lnTo>
                <a:lnTo>
                  <a:pt x="414528" y="80772"/>
                </a:lnTo>
                <a:lnTo>
                  <a:pt x="762"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13" name="Google Shape;413;p4"/>
          <p:cNvSpPr/>
          <p:nvPr/>
        </p:nvSpPr>
        <p:spPr>
          <a:xfrm>
            <a:off x="3225503" y="2777118"/>
            <a:ext cx="135641" cy="29086"/>
          </a:xfrm>
          <a:prstGeom prst="rect">
            <a:avLst/>
          </a:prstGeom>
          <a:blipFill rotWithShape="1">
            <a:blip r:embed="rId1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14" name="Google Shape;414;p4"/>
          <p:cNvSpPr/>
          <p:nvPr/>
        </p:nvSpPr>
        <p:spPr>
          <a:xfrm>
            <a:off x="3224854" y="2776457"/>
            <a:ext cx="137913" cy="31400"/>
          </a:xfrm>
          <a:custGeom>
            <a:avLst/>
            <a:gdLst/>
            <a:ahLst/>
            <a:cxnLst/>
            <a:rect l="l" t="t" r="r" b="b"/>
            <a:pathLst>
              <a:path w="161925" h="36194" extrusionOk="0">
                <a:moveTo>
                  <a:pt x="1524" y="6096"/>
                </a:moveTo>
                <a:lnTo>
                  <a:pt x="0" y="6858"/>
                </a:lnTo>
                <a:lnTo>
                  <a:pt x="0" y="8382"/>
                </a:lnTo>
                <a:lnTo>
                  <a:pt x="762" y="8382"/>
                </a:lnTo>
                <a:lnTo>
                  <a:pt x="159258" y="35814"/>
                </a:lnTo>
                <a:lnTo>
                  <a:pt x="158496" y="34290"/>
                </a:lnTo>
                <a:lnTo>
                  <a:pt x="158607" y="33283"/>
                </a:lnTo>
                <a:lnTo>
                  <a:pt x="5926" y="6858"/>
                </a:lnTo>
                <a:lnTo>
                  <a:pt x="2286" y="6858"/>
                </a:lnTo>
                <a:lnTo>
                  <a:pt x="2363" y="6241"/>
                </a:lnTo>
                <a:lnTo>
                  <a:pt x="1524" y="6096"/>
                </a:lnTo>
                <a:close/>
              </a:path>
              <a:path w="161925" h="36194" extrusionOk="0">
                <a:moveTo>
                  <a:pt x="158607" y="33283"/>
                </a:moveTo>
                <a:lnTo>
                  <a:pt x="158496" y="34290"/>
                </a:lnTo>
                <a:lnTo>
                  <a:pt x="159258" y="35814"/>
                </a:lnTo>
                <a:lnTo>
                  <a:pt x="160020" y="33528"/>
                </a:lnTo>
                <a:lnTo>
                  <a:pt x="158607" y="33283"/>
                </a:lnTo>
                <a:close/>
              </a:path>
              <a:path w="161925" h="36194" extrusionOk="0">
                <a:moveTo>
                  <a:pt x="161544" y="27432"/>
                </a:moveTo>
                <a:lnTo>
                  <a:pt x="159258" y="27432"/>
                </a:lnTo>
                <a:lnTo>
                  <a:pt x="158607" y="33283"/>
                </a:lnTo>
                <a:lnTo>
                  <a:pt x="160020" y="33528"/>
                </a:lnTo>
                <a:lnTo>
                  <a:pt x="159258" y="35814"/>
                </a:lnTo>
                <a:lnTo>
                  <a:pt x="160782" y="34290"/>
                </a:lnTo>
                <a:lnTo>
                  <a:pt x="161544" y="27432"/>
                </a:lnTo>
                <a:close/>
              </a:path>
              <a:path w="161925" h="36194" extrusionOk="0">
                <a:moveTo>
                  <a:pt x="1524" y="0"/>
                </a:moveTo>
                <a:lnTo>
                  <a:pt x="762" y="762"/>
                </a:lnTo>
                <a:lnTo>
                  <a:pt x="0" y="6858"/>
                </a:lnTo>
                <a:lnTo>
                  <a:pt x="1524" y="6096"/>
                </a:lnTo>
                <a:lnTo>
                  <a:pt x="2381" y="6096"/>
                </a:lnTo>
                <a:lnTo>
                  <a:pt x="3048" y="762"/>
                </a:lnTo>
                <a:lnTo>
                  <a:pt x="1524" y="0"/>
                </a:lnTo>
                <a:close/>
              </a:path>
              <a:path w="161925" h="36194" extrusionOk="0">
                <a:moveTo>
                  <a:pt x="2363" y="6241"/>
                </a:moveTo>
                <a:lnTo>
                  <a:pt x="2286" y="6858"/>
                </a:lnTo>
                <a:lnTo>
                  <a:pt x="5926" y="6858"/>
                </a:lnTo>
                <a:lnTo>
                  <a:pt x="2363" y="6241"/>
                </a:lnTo>
                <a:close/>
              </a:path>
              <a:path w="161925" h="36194" extrusionOk="0">
                <a:moveTo>
                  <a:pt x="2381" y="6096"/>
                </a:moveTo>
                <a:lnTo>
                  <a:pt x="1524" y="6096"/>
                </a:lnTo>
                <a:lnTo>
                  <a:pt x="2363" y="6241"/>
                </a:lnTo>
                <a:lnTo>
                  <a:pt x="2381" y="6096"/>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15" name="Google Shape;415;p4"/>
          <p:cNvSpPr/>
          <p:nvPr/>
        </p:nvSpPr>
        <p:spPr>
          <a:xfrm>
            <a:off x="3226152" y="2776457"/>
            <a:ext cx="136290" cy="25339"/>
          </a:xfrm>
          <a:custGeom>
            <a:avLst/>
            <a:gdLst/>
            <a:ahLst/>
            <a:cxnLst/>
            <a:rect l="l" t="t" r="r" b="b"/>
            <a:pathLst>
              <a:path w="160020" h="29210" extrusionOk="0">
                <a:moveTo>
                  <a:pt x="0" y="0"/>
                </a:moveTo>
                <a:lnTo>
                  <a:pt x="0" y="2286"/>
                </a:lnTo>
                <a:lnTo>
                  <a:pt x="158496" y="28956"/>
                </a:lnTo>
                <a:lnTo>
                  <a:pt x="160020" y="27432"/>
                </a:lnTo>
                <a:lnTo>
                  <a:pt x="160020" y="26670"/>
                </a:lnTo>
                <a:lnTo>
                  <a:pt x="158496" y="26670"/>
                </a:lnTo>
                <a:lnTo>
                  <a:pt x="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16" name="Google Shape;416;p4"/>
          <p:cNvSpPr/>
          <p:nvPr/>
        </p:nvSpPr>
        <p:spPr>
          <a:xfrm>
            <a:off x="3023015" y="2769846"/>
            <a:ext cx="1623" cy="2203"/>
          </a:xfrm>
          <a:custGeom>
            <a:avLst/>
            <a:gdLst/>
            <a:ahLst/>
            <a:cxnLst/>
            <a:rect l="l" t="t" r="r" b="b"/>
            <a:pathLst>
              <a:path w="1904" h="2539" extrusionOk="0">
                <a:moveTo>
                  <a:pt x="1524" y="0"/>
                </a:moveTo>
                <a:lnTo>
                  <a:pt x="762" y="0"/>
                </a:lnTo>
                <a:lnTo>
                  <a:pt x="0" y="2286"/>
                </a:lnTo>
                <a:lnTo>
                  <a:pt x="762" y="2286"/>
                </a:lnTo>
                <a:lnTo>
                  <a:pt x="1524"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17" name="Google Shape;417;p4"/>
          <p:cNvSpPr/>
          <p:nvPr/>
        </p:nvSpPr>
        <p:spPr>
          <a:xfrm>
            <a:off x="3379966" y="2831985"/>
            <a:ext cx="1623" cy="2203"/>
          </a:xfrm>
          <a:custGeom>
            <a:avLst/>
            <a:gdLst/>
            <a:ahLst/>
            <a:cxnLst/>
            <a:rect l="l" t="t" r="r" b="b"/>
            <a:pathLst>
              <a:path w="1904" h="2539" extrusionOk="0">
                <a:moveTo>
                  <a:pt x="1524" y="0"/>
                </a:moveTo>
                <a:lnTo>
                  <a:pt x="762" y="0"/>
                </a:lnTo>
                <a:lnTo>
                  <a:pt x="0" y="2286"/>
                </a:lnTo>
                <a:lnTo>
                  <a:pt x="762" y="2286"/>
                </a:lnTo>
                <a:lnTo>
                  <a:pt x="1524"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18" name="Google Shape;418;p4"/>
          <p:cNvSpPr/>
          <p:nvPr/>
        </p:nvSpPr>
        <p:spPr>
          <a:xfrm>
            <a:off x="3023664" y="2769846"/>
            <a:ext cx="356950" cy="64452"/>
          </a:xfrm>
          <a:custGeom>
            <a:avLst/>
            <a:gdLst/>
            <a:ahLst/>
            <a:cxnLst/>
            <a:rect l="l" t="t" r="r" b="b"/>
            <a:pathLst>
              <a:path w="419100" h="74294" extrusionOk="0">
                <a:moveTo>
                  <a:pt x="762" y="0"/>
                </a:moveTo>
                <a:lnTo>
                  <a:pt x="0" y="2286"/>
                </a:lnTo>
                <a:lnTo>
                  <a:pt x="418338" y="73914"/>
                </a:lnTo>
                <a:lnTo>
                  <a:pt x="419100" y="71628"/>
                </a:lnTo>
                <a:lnTo>
                  <a:pt x="762"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19" name="Google Shape;419;p4"/>
          <p:cNvSpPr/>
          <p:nvPr/>
        </p:nvSpPr>
        <p:spPr>
          <a:xfrm>
            <a:off x="3024313" y="2781745"/>
            <a:ext cx="1623" cy="2203"/>
          </a:xfrm>
          <a:custGeom>
            <a:avLst/>
            <a:gdLst/>
            <a:ahLst/>
            <a:cxnLst/>
            <a:rect l="l" t="t" r="r" b="b"/>
            <a:pathLst>
              <a:path w="1904" h="2539" extrusionOk="0">
                <a:moveTo>
                  <a:pt x="1524" y="0"/>
                </a:moveTo>
                <a:lnTo>
                  <a:pt x="762" y="0"/>
                </a:lnTo>
                <a:lnTo>
                  <a:pt x="0" y="2286"/>
                </a:lnTo>
                <a:lnTo>
                  <a:pt x="762" y="2286"/>
                </a:lnTo>
                <a:lnTo>
                  <a:pt x="1524"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20" name="Google Shape;420;p4"/>
          <p:cNvSpPr/>
          <p:nvPr/>
        </p:nvSpPr>
        <p:spPr>
          <a:xfrm>
            <a:off x="3379966" y="2844545"/>
            <a:ext cx="1623" cy="2203"/>
          </a:xfrm>
          <a:custGeom>
            <a:avLst/>
            <a:gdLst/>
            <a:ahLst/>
            <a:cxnLst/>
            <a:rect l="l" t="t" r="r" b="b"/>
            <a:pathLst>
              <a:path w="1904" h="2539" extrusionOk="0">
                <a:moveTo>
                  <a:pt x="1524" y="0"/>
                </a:moveTo>
                <a:lnTo>
                  <a:pt x="762" y="0"/>
                </a:lnTo>
                <a:lnTo>
                  <a:pt x="0" y="2286"/>
                </a:lnTo>
                <a:lnTo>
                  <a:pt x="762" y="2286"/>
                </a:lnTo>
                <a:lnTo>
                  <a:pt x="1524"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21" name="Google Shape;421;p4"/>
          <p:cNvSpPr/>
          <p:nvPr/>
        </p:nvSpPr>
        <p:spPr>
          <a:xfrm>
            <a:off x="3024963" y="2781745"/>
            <a:ext cx="355868" cy="65003"/>
          </a:xfrm>
          <a:custGeom>
            <a:avLst/>
            <a:gdLst/>
            <a:ahLst/>
            <a:cxnLst/>
            <a:rect l="l" t="t" r="r" b="b"/>
            <a:pathLst>
              <a:path w="417829" h="74930" extrusionOk="0">
                <a:moveTo>
                  <a:pt x="762" y="0"/>
                </a:moveTo>
                <a:lnTo>
                  <a:pt x="0" y="2286"/>
                </a:lnTo>
                <a:lnTo>
                  <a:pt x="416814" y="74676"/>
                </a:lnTo>
                <a:lnTo>
                  <a:pt x="417576" y="72390"/>
                </a:lnTo>
                <a:lnTo>
                  <a:pt x="762"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22" name="Google Shape;422;p4"/>
          <p:cNvSpPr/>
          <p:nvPr/>
        </p:nvSpPr>
        <p:spPr>
          <a:xfrm>
            <a:off x="3024313" y="2794305"/>
            <a:ext cx="1623" cy="2203"/>
          </a:xfrm>
          <a:custGeom>
            <a:avLst/>
            <a:gdLst/>
            <a:ahLst/>
            <a:cxnLst/>
            <a:rect l="l" t="t" r="r" b="b"/>
            <a:pathLst>
              <a:path w="1904" h="2539" extrusionOk="0">
                <a:moveTo>
                  <a:pt x="1524" y="0"/>
                </a:moveTo>
                <a:lnTo>
                  <a:pt x="762" y="0"/>
                </a:lnTo>
                <a:lnTo>
                  <a:pt x="0" y="2286"/>
                </a:lnTo>
                <a:lnTo>
                  <a:pt x="762" y="2286"/>
                </a:lnTo>
                <a:lnTo>
                  <a:pt x="1524"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23" name="Google Shape;423;p4"/>
          <p:cNvSpPr/>
          <p:nvPr/>
        </p:nvSpPr>
        <p:spPr>
          <a:xfrm>
            <a:off x="3379966" y="2862393"/>
            <a:ext cx="1623" cy="2203"/>
          </a:xfrm>
          <a:custGeom>
            <a:avLst/>
            <a:gdLst/>
            <a:ahLst/>
            <a:cxnLst/>
            <a:rect l="l" t="t" r="r" b="b"/>
            <a:pathLst>
              <a:path w="1904" h="2539" extrusionOk="0">
                <a:moveTo>
                  <a:pt x="1524" y="0"/>
                </a:moveTo>
                <a:lnTo>
                  <a:pt x="762" y="0"/>
                </a:lnTo>
                <a:lnTo>
                  <a:pt x="0" y="2286"/>
                </a:lnTo>
                <a:lnTo>
                  <a:pt x="762" y="2286"/>
                </a:lnTo>
                <a:lnTo>
                  <a:pt x="1524"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24" name="Google Shape;424;p4"/>
          <p:cNvSpPr/>
          <p:nvPr/>
        </p:nvSpPr>
        <p:spPr>
          <a:xfrm>
            <a:off x="3024963" y="2794305"/>
            <a:ext cx="355868" cy="70512"/>
          </a:xfrm>
          <a:custGeom>
            <a:avLst/>
            <a:gdLst/>
            <a:ahLst/>
            <a:cxnLst/>
            <a:rect l="l" t="t" r="r" b="b"/>
            <a:pathLst>
              <a:path w="417829" h="81280" extrusionOk="0">
                <a:moveTo>
                  <a:pt x="762" y="0"/>
                </a:moveTo>
                <a:lnTo>
                  <a:pt x="0" y="2286"/>
                </a:lnTo>
                <a:lnTo>
                  <a:pt x="416814" y="80772"/>
                </a:lnTo>
                <a:lnTo>
                  <a:pt x="417576" y="78486"/>
                </a:lnTo>
                <a:lnTo>
                  <a:pt x="762"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25" name="Google Shape;425;p4"/>
          <p:cNvSpPr/>
          <p:nvPr/>
        </p:nvSpPr>
        <p:spPr>
          <a:xfrm>
            <a:off x="3025612" y="2808187"/>
            <a:ext cx="1623" cy="2203"/>
          </a:xfrm>
          <a:custGeom>
            <a:avLst/>
            <a:gdLst/>
            <a:ahLst/>
            <a:cxnLst/>
            <a:rect l="l" t="t" r="r" b="b"/>
            <a:pathLst>
              <a:path w="1904" h="2539" extrusionOk="0">
                <a:moveTo>
                  <a:pt x="1524" y="0"/>
                </a:moveTo>
                <a:lnTo>
                  <a:pt x="762" y="0"/>
                </a:lnTo>
                <a:lnTo>
                  <a:pt x="0" y="2286"/>
                </a:lnTo>
                <a:lnTo>
                  <a:pt x="762" y="2286"/>
                </a:lnTo>
                <a:lnTo>
                  <a:pt x="1524"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26" name="Google Shape;426;p4"/>
          <p:cNvSpPr/>
          <p:nvPr/>
        </p:nvSpPr>
        <p:spPr>
          <a:xfrm>
            <a:off x="3377370" y="2876936"/>
            <a:ext cx="1623" cy="2203"/>
          </a:xfrm>
          <a:custGeom>
            <a:avLst/>
            <a:gdLst/>
            <a:ahLst/>
            <a:cxnLst/>
            <a:rect l="l" t="t" r="r" b="b"/>
            <a:pathLst>
              <a:path w="1904" h="2539" extrusionOk="0">
                <a:moveTo>
                  <a:pt x="1524" y="0"/>
                </a:moveTo>
                <a:lnTo>
                  <a:pt x="762" y="0"/>
                </a:lnTo>
                <a:lnTo>
                  <a:pt x="0" y="2286"/>
                </a:lnTo>
                <a:lnTo>
                  <a:pt x="762" y="2286"/>
                </a:lnTo>
                <a:lnTo>
                  <a:pt x="1524"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27" name="Google Shape;427;p4"/>
          <p:cNvSpPr/>
          <p:nvPr/>
        </p:nvSpPr>
        <p:spPr>
          <a:xfrm>
            <a:off x="3026261" y="2808187"/>
            <a:ext cx="352082" cy="71063"/>
          </a:xfrm>
          <a:custGeom>
            <a:avLst/>
            <a:gdLst/>
            <a:ahLst/>
            <a:cxnLst/>
            <a:rect l="l" t="t" r="r" b="b"/>
            <a:pathLst>
              <a:path w="413385" h="81914" extrusionOk="0">
                <a:moveTo>
                  <a:pt x="762" y="0"/>
                </a:moveTo>
                <a:lnTo>
                  <a:pt x="0" y="2286"/>
                </a:lnTo>
                <a:lnTo>
                  <a:pt x="412242" y="81534"/>
                </a:lnTo>
                <a:lnTo>
                  <a:pt x="413004" y="79248"/>
                </a:lnTo>
                <a:lnTo>
                  <a:pt x="762"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28" name="Google Shape;428;p4"/>
          <p:cNvSpPr/>
          <p:nvPr/>
        </p:nvSpPr>
        <p:spPr>
          <a:xfrm>
            <a:off x="3028208" y="2822730"/>
            <a:ext cx="1623" cy="2203"/>
          </a:xfrm>
          <a:custGeom>
            <a:avLst/>
            <a:gdLst/>
            <a:ahLst/>
            <a:cxnLst/>
            <a:rect l="l" t="t" r="r" b="b"/>
            <a:pathLst>
              <a:path w="1904" h="2539" extrusionOk="0">
                <a:moveTo>
                  <a:pt x="1524" y="0"/>
                </a:moveTo>
                <a:lnTo>
                  <a:pt x="762" y="0"/>
                </a:lnTo>
                <a:lnTo>
                  <a:pt x="0" y="2286"/>
                </a:lnTo>
                <a:lnTo>
                  <a:pt x="762" y="2286"/>
                </a:lnTo>
                <a:lnTo>
                  <a:pt x="1524"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29" name="Google Shape;429;p4"/>
          <p:cNvSpPr/>
          <p:nvPr/>
        </p:nvSpPr>
        <p:spPr>
          <a:xfrm>
            <a:off x="3377370" y="2891479"/>
            <a:ext cx="1623" cy="2203"/>
          </a:xfrm>
          <a:custGeom>
            <a:avLst/>
            <a:gdLst/>
            <a:ahLst/>
            <a:cxnLst/>
            <a:rect l="l" t="t" r="r" b="b"/>
            <a:pathLst>
              <a:path w="1904" h="2539" extrusionOk="0">
                <a:moveTo>
                  <a:pt x="1524" y="0"/>
                </a:moveTo>
                <a:lnTo>
                  <a:pt x="762" y="0"/>
                </a:lnTo>
                <a:lnTo>
                  <a:pt x="0" y="2286"/>
                </a:lnTo>
                <a:lnTo>
                  <a:pt x="762" y="2286"/>
                </a:lnTo>
                <a:lnTo>
                  <a:pt x="1524"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30" name="Google Shape;430;p4"/>
          <p:cNvSpPr/>
          <p:nvPr/>
        </p:nvSpPr>
        <p:spPr>
          <a:xfrm>
            <a:off x="3028856" y="2822730"/>
            <a:ext cx="349378" cy="71063"/>
          </a:xfrm>
          <a:custGeom>
            <a:avLst/>
            <a:gdLst/>
            <a:ahLst/>
            <a:cxnLst/>
            <a:rect l="l" t="t" r="r" b="b"/>
            <a:pathLst>
              <a:path w="410210" h="81914" extrusionOk="0">
                <a:moveTo>
                  <a:pt x="762" y="0"/>
                </a:moveTo>
                <a:lnTo>
                  <a:pt x="0" y="2286"/>
                </a:lnTo>
                <a:lnTo>
                  <a:pt x="409194" y="81534"/>
                </a:lnTo>
                <a:lnTo>
                  <a:pt x="409956" y="79248"/>
                </a:lnTo>
                <a:lnTo>
                  <a:pt x="762"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31" name="Google Shape;431;p4"/>
          <p:cNvSpPr/>
          <p:nvPr/>
        </p:nvSpPr>
        <p:spPr>
          <a:xfrm>
            <a:off x="3366337" y="2800915"/>
            <a:ext cx="18388" cy="9365"/>
          </a:xfrm>
          <a:custGeom>
            <a:avLst/>
            <a:gdLst/>
            <a:ahLst/>
            <a:cxnLst/>
            <a:rect l="l" t="t" r="r" b="b"/>
            <a:pathLst>
              <a:path w="21589" h="10794" extrusionOk="0">
                <a:moveTo>
                  <a:pt x="762" y="0"/>
                </a:moveTo>
                <a:lnTo>
                  <a:pt x="0" y="6858"/>
                </a:lnTo>
                <a:lnTo>
                  <a:pt x="19812" y="10668"/>
                </a:lnTo>
                <a:lnTo>
                  <a:pt x="21336" y="3810"/>
                </a:lnTo>
                <a:lnTo>
                  <a:pt x="762" y="0"/>
                </a:lnTo>
                <a:close/>
              </a:path>
            </a:pathLst>
          </a:custGeom>
          <a:solidFill>
            <a:srgbClr val="007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32" name="Google Shape;432;p4"/>
          <p:cNvSpPr/>
          <p:nvPr/>
        </p:nvSpPr>
        <p:spPr>
          <a:xfrm>
            <a:off x="3365688" y="2800254"/>
            <a:ext cx="20552" cy="11568"/>
          </a:xfrm>
          <a:custGeom>
            <a:avLst/>
            <a:gdLst/>
            <a:ahLst/>
            <a:cxnLst/>
            <a:rect l="l" t="t" r="r" b="b"/>
            <a:pathLst>
              <a:path w="24129" h="13335" extrusionOk="0">
                <a:moveTo>
                  <a:pt x="1524" y="6858"/>
                </a:moveTo>
                <a:lnTo>
                  <a:pt x="0" y="7620"/>
                </a:lnTo>
                <a:lnTo>
                  <a:pt x="0" y="9144"/>
                </a:lnTo>
                <a:lnTo>
                  <a:pt x="762" y="9144"/>
                </a:lnTo>
                <a:lnTo>
                  <a:pt x="20574" y="12954"/>
                </a:lnTo>
                <a:lnTo>
                  <a:pt x="19812" y="11430"/>
                </a:lnTo>
                <a:lnTo>
                  <a:pt x="20036" y="10418"/>
                </a:lnTo>
                <a:lnTo>
                  <a:pt x="5486" y="7620"/>
                </a:lnTo>
                <a:lnTo>
                  <a:pt x="2286" y="7620"/>
                </a:lnTo>
                <a:lnTo>
                  <a:pt x="2352" y="7017"/>
                </a:lnTo>
                <a:lnTo>
                  <a:pt x="1524" y="6858"/>
                </a:lnTo>
                <a:close/>
              </a:path>
              <a:path w="24129" h="13335" extrusionOk="0">
                <a:moveTo>
                  <a:pt x="20036" y="10418"/>
                </a:moveTo>
                <a:lnTo>
                  <a:pt x="19812" y="11430"/>
                </a:lnTo>
                <a:lnTo>
                  <a:pt x="20574" y="12954"/>
                </a:lnTo>
                <a:lnTo>
                  <a:pt x="21336" y="10668"/>
                </a:lnTo>
                <a:lnTo>
                  <a:pt x="20036" y="10418"/>
                </a:lnTo>
                <a:close/>
              </a:path>
              <a:path w="24129" h="13335" extrusionOk="0">
                <a:moveTo>
                  <a:pt x="21336" y="4572"/>
                </a:moveTo>
                <a:lnTo>
                  <a:pt x="20036" y="10418"/>
                </a:lnTo>
                <a:lnTo>
                  <a:pt x="21336" y="10668"/>
                </a:lnTo>
                <a:lnTo>
                  <a:pt x="20574" y="12954"/>
                </a:lnTo>
                <a:lnTo>
                  <a:pt x="22098" y="12192"/>
                </a:lnTo>
                <a:lnTo>
                  <a:pt x="23622" y="5334"/>
                </a:lnTo>
                <a:lnTo>
                  <a:pt x="21336" y="4572"/>
                </a:lnTo>
                <a:close/>
              </a:path>
              <a:path w="24129" h="13335" extrusionOk="0">
                <a:moveTo>
                  <a:pt x="2286" y="0"/>
                </a:moveTo>
                <a:lnTo>
                  <a:pt x="762" y="762"/>
                </a:lnTo>
                <a:lnTo>
                  <a:pt x="0" y="7620"/>
                </a:lnTo>
                <a:lnTo>
                  <a:pt x="1524" y="6858"/>
                </a:lnTo>
                <a:lnTo>
                  <a:pt x="2370" y="6858"/>
                </a:lnTo>
                <a:lnTo>
                  <a:pt x="3048" y="762"/>
                </a:lnTo>
                <a:lnTo>
                  <a:pt x="2286" y="0"/>
                </a:lnTo>
                <a:close/>
              </a:path>
              <a:path w="24129" h="13335" extrusionOk="0">
                <a:moveTo>
                  <a:pt x="2352" y="7017"/>
                </a:moveTo>
                <a:lnTo>
                  <a:pt x="2286" y="7620"/>
                </a:lnTo>
                <a:lnTo>
                  <a:pt x="5486" y="7620"/>
                </a:lnTo>
                <a:lnTo>
                  <a:pt x="2352" y="7017"/>
                </a:lnTo>
                <a:close/>
              </a:path>
              <a:path w="24129" h="13335" extrusionOk="0">
                <a:moveTo>
                  <a:pt x="2370" y="6858"/>
                </a:moveTo>
                <a:lnTo>
                  <a:pt x="1524" y="6858"/>
                </a:lnTo>
                <a:lnTo>
                  <a:pt x="2352" y="7017"/>
                </a:lnTo>
                <a:lnTo>
                  <a:pt x="2370" y="6858"/>
                </a:lnTo>
                <a:close/>
              </a:path>
            </a:pathLst>
          </a:custGeom>
          <a:solidFill>
            <a:srgbClr val="007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33" name="Google Shape;433;p4"/>
          <p:cNvSpPr/>
          <p:nvPr/>
        </p:nvSpPr>
        <p:spPr>
          <a:xfrm>
            <a:off x="3366986" y="2800254"/>
            <a:ext cx="18929" cy="5509"/>
          </a:xfrm>
          <a:custGeom>
            <a:avLst/>
            <a:gdLst/>
            <a:ahLst/>
            <a:cxnLst/>
            <a:rect l="l" t="t" r="r" b="b"/>
            <a:pathLst>
              <a:path w="22225" h="6350" extrusionOk="0">
                <a:moveTo>
                  <a:pt x="762" y="0"/>
                </a:moveTo>
                <a:lnTo>
                  <a:pt x="0" y="2286"/>
                </a:lnTo>
                <a:lnTo>
                  <a:pt x="20574" y="6096"/>
                </a:lnTo>
                <a:lnTo>
                  <a:pt x="22098" y="5334"/>
                </a:lnTo>
                <a:lnTo>
                  <a:pt x="22098" y="3810"/>
                </a:lnTo>
                <a:lnTo>
                  <a:pt x="21336" y="3810"/>
                </a:lnTo>
                <a:lnTo>
                  <a:pt x="762" y="0"/>
                </a:lnTo>
                <a:close/>
              </a:path>
            </a:pathLst>
          </a:custGeom>
          <a:solidFill>
            <a:srgbClr val="007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34" name="Google Shape;434;p4"/>
          <p:cNvSpPr/>
          <p:nvPr/>
        </p:nvSpPr>
        <p:spPr>
          <a:xfrm>
            <a:off x="2980181" y="2490222"/>
            <a:ext cx="520282" cy="468243"/>
          </a:xfrm>
          <a:custGeom>
            <a:avLst/>
            <a:gdLst/>
            <a:ahLst/>
            <a:cxnLst/>
            <a:rect l="l" t="t" r="r" b="b"/>
            <a:pathLst>
              <a:path w="610870" h="539750" extrusionOk="0">
                <a:moveTo>
                  <a:pt x="27991" y="425493"/>
                </a:moveTo>
                <a:lnTo>
                  <a:pt x="28194" y="430530"/>
                </a:lnTo>
                <a:lnTo>
                  <a:pt x="20574" y="437388"/>
                </a:lnTo>
                <a:lnTo>
                  <a:pt x="515112" y="539496"/>
                </a:lnTo>
                <a:lnTo>
                  <a:pt x="515112" y="531114"/>
                </a:lnTo>
                <a:lnTo>
                  <a:pt x="502158" y="531114"/>
                </a:lnTo>
                <a:lnTo>
                  <a:pt x="502292" y="523471"/>
                </a:lnTo>
                <a:lnTo>
                  <a:pt x="27991" y="425493"/>
                </a:lnTo>
                <a:close/>
              </a:path>
              <a:path w="610870" h="539750" extrusionOk="0">
                <a:moveTo>
                  <a:pt x="502292" y="523471"/>
                </a:moveTo>
                <a:lnTo>
                  <a:pt x="502158" y="531114"/>
                </a:lnTo>
                <a:lnTo>
                  <a:pt x="515112" y="531114"/>
                </a:lnTo>
                <a:lnTo>
                  <a:pt x="509778" y="525018"/>
                </a:lnTo>
                <a:lnTo>
                  <a:pt x="502292" y="523471"/>
                </a:lnTo>
                <a:close/>
              </a:path>
              <a:path w="610870" h="539750" extrusionOk="0">
                <a:moveTo>
                  <a:pt x="505206" y="483108"/>
                </a:moveTo>
                <a:lnTo>
                  <a:pt x="502920" y="485394"/>
                </a:lnTo>
                <a:lnTo>
                  <a:pt x="502920" y="487680"/>
                </a:lnTo>
                <a:lnTo>
                  <a:pt x="502292" y="523471"/>
                </a:lnTo>
                <a:lnTo>
                  <a:pt x="509778" y="525018"/>
                </a:lnTo>
                <a:lnTo>
                  <a:pt x="515112" y="531114"/>
                </a:lnTo>
                <a:lnTo>
                  <a:pt x="515874" y="487680"/>
                </a:lnTo>
                <a:lnTo>
                  <a:pt x="505206" y="483108"/>
                </a:lnTo>
                <a:close/>
              </a:path>
              <a:path w="610870" h="539750" extrusionOk="0">
                <a:moveTo>
                  <a:pt x="0" y="52578"/>
                </a:moveTo>
                <a:lnTo>
                  <a:pt x="15240" y="431292"/>
                </a:lnTo>
                <a:lnTo>
                  <a:pt x="16764" y="436626"/>
                </a:lnTo>
                <a:lnTo>
                  <a:pt x="20574" y="437388"/>
                </a:lnTo>
                <a:lnTo>
                  <a:pt x="22860" y="424434"/>
                </a:lnTo>
                <a:lnTo>
                  <a:pt x="27948" y="424434"/>
                </a:lnTo>
                <a:lnTo>
                  <a:pt x="13229" y="58674"/>
                </a:lnTo>
                <a:lnTo>
                  <a:pt x="7620" y="58674"/>
                </a:lnTo>
                <a:lnTo>
                  <a:pt x="0" y="52578"/>
                </a:lnTo>
                <a:close/>
              </a:path>
              <a:path w="610870" h="539750" extrusionOk="0">
                <a:moveTo>
                  <a:pt x="22860" y="424434"/>
                </a:moveTo>
                <a:lnTo>
                  <a:pt x="20574" y="437388"/>
                </a:lnTo>
                <a:lnTo>
                  <a:pt x="28194" y="430530"/>
                </a:lnTo>
                <a:lnTo>
                  <a:pt x="27991" y="425493"/>
                </a:lnTo>
                <a:lnTo>
                  <a:pt x="22860" y="424434"/>
                </a:lnTo>
                <a:close/>
              </a:path>
              <a:path w="610870" h="539750" extrusionOk="0">
                <a:moveTo>
                  <a:pt x="27948" y="424434"/>
                </a:moveTo>
                <a:lnTo>
                  <a:pt x="22860" y="424434"/>
                </a:lnTo>
                <a:lnTo>
                  <a:pt x="27991" y="425493"/>
                </a:lnTo>
                <a:lnTo>
                  <a:pt x="27948" y="424434"/>
                </a:lnTo>
                <a:close/>
              </a:path>
              <a:path w="610870" h="539750" extrusionOk="0">
                <a:moveTo>
                  <a:pt x="595910" y="36220"/>
                </a:moveTo>
                <a:lnTo>
                  <a:pt x="597408" y="405384"/>
                </a:lnTo>
                <a:lnTo>
                  <a:pt x="610362" y="405384"/>
                </a:lnTo>
                <a:lnTo>
                  <a:pt x="608865" y="36576"/>
                </a:lnTo>
                <a:lnTo>
                  <a:pt x="601980" y="36576"/>
                </a:lnTo>
                <a:lnTo>
                  <a:pt x="595910" y="36220"/>
                </a:lnTo>
                <a:close/>
              </a:path>
              <a:path w="610870" h="539750" extrusionOk="0">
                <a:moveTo>
                  <a:pt x="12954" y="51816"/>
                </a:moveTo>
                <a:lnTo>
                  <a:pt x="0" y="52578"/>
                </a:lnTo>
                <a:lnTo>
                  <a:pt x="7620" y="58674"/>
                </a:lnTo>
                <a:lnTo>
                  <a:pt x="13182" y="57482"/>
                </a:lnTo>
                <a:lnTo>
                  <a:pt x="12954" y="51816"/>
                </a:lnTo>
                <a:close/>
              </a:path>
              <a:path w="610870" h="539750" extrusionOk="0">
                <a:moveTo>
                  <a:pt x="13182" y="57482"/>
                </a:moveTo>
                <a:lnTo>
                  <a:pt x="7620" y="58674"/>
                </a:lnTo>
                <a:lnTo>
                  <a:pt x="13229" y="58674"/>
                </a:lnTo>
                <a:lnTo>
                  <a:pt x="13182" y="57482"/>
                </a:lnTo>
                <a:close/>
              </a:path>
              <a:path w="610870" h="539750" extrusionOk="0">
                <a:moveTo>
                  <a:pt x="28418" y="51816"/>
                </a:moveTo>
                <a:lnTo>
                  <a:pt x="12954" y="51816"/>
                </a:lnTo>
                <a:lnTo>
                  <a:pt x="13182" y="57482"/>
                </a:lnTo>
                <a:lnTo>
                  <a:pt x="28956" y="54102"/>
                </a:lnTo>
                <a:lnTo>
                  <a:pt x="28418" y="51816"/>
                </a:lnTo>
                <a:close/>
              </a:path>
              <a:path w="610870" h="539750" extrusionOk="0">
                <a:moveTo>
                  <a:pt x="196596" y="0"/>
                </a:moveTo>
                <a:lnTo>
                  <a:pt x="25908" y="41148"/>
                </a:lnTo>
                <a:lnTo>
                  <a:pt x="28956" y="54102"/>
                </a:lnTo>
                <a:lnTo>
                  <a:pt x="199346" y="13025"/>
                </a:lnTo>
                <a:lnTo>
                  <a:pt x="198120" y="12954"/>
                </a:lnTo>
                <a:lnTo>
                  <a:pt x="196596" y="0"/>
                </a:lnTo>
                <a:close/>
              </a:path>
              <a:path w="610870" h="539750" extrusionOk="0">
                <a:moveTo>
                  <a:pt x="25908" y="41148"/>
                </a:moveTo>
                <a:lnTo>
                  <a:pt x="4572" y="45720"/>
                </a:lnTo>
                <a:lnTo>
                  <a:pt x="0" y="46482"/>
                </a:lnTo>
                <a:lnTo>
                  <a:pt x="0" y="52578"/>
                </a:lnTo>
                <a:lnTo>
                  <a:pt x="12954" y="51816"/>
                </a:lnTo>
                <a:lnTo>
                  <a:pt x="28418" y="51816"/>
                </a:lnTo>
                <a:lnTo>
                  <a:pt x="25908" y="41148"/>
                </a:lnTo>
                <a:close/>
              </a:path>
              <a:path w="610870" h="539750" extrusionOk="0">
                <a:moveTo>
                  <a:pt x="602742" y="23622"/>
                </a:moveTo>
                <a:lnTo>
                  <a:pt x="595884" y="29718"/>
                </a:lnTo>
                <a:lnTo>
                  <a:pt x="595910" y="36220"/>
                </a:lnTo>
                <a:lnTo>
                  <a:pt x="601980" y="36576"/>
                </a:lnTo>
                <a:lnTo>
                  <a:pt x="602742" y="23622"/>
                </a:lnTo>
                <a:close/>
              </a:path>
              <a:path w="610870" h="539750" extrusionOk="0">
                <a:moveTo>
                  <a:pt x="602742" y="23622"/>
                </a:moveTo>
                <a:lnTo>
                  <a:pt x="601980" y="36576"/>
                </a:lnTo>
                <a:lnTo>
                  <a:pt x="608865" y="36576"/>
                </a:lnTo>
                <a:lnTo>
                  <a:pt x="608838" y="29718"/>
                </a:lnTo>
                <a:lnTo>
                  <a:pt x="602742" y="23622"/>
                </a:lnTo>
                <a:close/>
              </a:path>
              <a:path w="610870" h="539750" extrusionOk="0">
                <a:moveTo>
                  <a:pt x="198882" y="0"/>
                </a:moveTo>
                <a:lnTo>
                  <a:pt x="196596" y="0"/>
                </a:lnTo>
                <a:lnTo>
                  <a:pt x="199644" y="12954"/>
                </a:lnTo>
                <a:lnTo>
                  <a:pt x="199346" y="13025"/>
                </a:lnTo>
                <a:lnTo>
                  <a:pt x="595910" y="36220"/>
                </a:lnTo>
                <a:lnTo>
                  <a:pt x="595884" y="29718"/>
                </a:lnTo>
                <a:lnTo>
                  <a:pt x="602742" y="23622"/>
                </a:lnTo>
                <a:lnTo>
                  <a:pt x="198882" y="0"/>
                </a:lnTo>
                <a:close/>
              </a:path>
              <a:path w="610870" h="539750" extrusionOk="0">
                <a:moveTo>
                  <a:pt x="196596" y="0"/>
                </a:moveTo>
                <a:lnTo>
                  <a:pt x="198120" y="12954"/>
                </a:lnTo>
                <a:lnTo>
                  <a:pt x="199346" y="13025"/>
                </a:lnTo>
                <a:lnTo>
                  <a:pt x="199644" y="12954"/>
                </a:lnTo>
                <a:lnTo>
                  <a:pt x="196596"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35" name="Google Shape;435;p4"/>
          <p:cNvSpPr/>
          <p:nvPr/>
        </p:nvSpPr>
        <p:spPr>
          <a:xfrm>
            <a:off x="3410469" y="2837934"/>
            <a:ext cx="89778" cy="80428"/>
          </a:xfrm>
          <a:custGeom>
            <a:avLst/>
            <a:gdLst/>
            <a:ahLst/>
            <a:cxnLst/>
            <a:rect l="l" t="t" r="r" b="b"/>
            <a:pathLst>
              <a:path w="105410" h="92710" extrusionOk="0">
                <a:moveTo>
                  <a:pt x="94488" y="0"/>
                </a:moveTo>
                <a:lnTo>
                  <a:pt x="0" y="82296"/>
                </a:lnTo>
                <a:lnTo>
                  <a:pt x="8382" y="92202"/>
                </a:lnTo>
                <a:lnTo>
                  <a:pt x="102870" y="9906"/>
                </a:lnTo>
                <a:lnTo>
                  <a:pt x="105155" y="7620"/>
                </a:lnTo>
                <a:lnTo>
                  <a:pt x="105155" y="4572"/>
                </a:lnTo>
                <a:lnTo>
                  <a:pt x="94488"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36" name="Google Shape;436;p4"/>
          <p:cNvSpPr/>
          <p:nvPr/>
        </p:nvSpPr>
        <p:spPr>
          <a:xfrm>
            <a:off x="3413389" y="2564921"/>
            <a:ext cx="0" cy="342644"/>
          </a:xfrm>
          <a:custGeom>
            <a:avLst/>
            <a:gdLst/>
            <a:ahLst/>
            <a:cxnLst/>
            <a:rect l="l" t="t" r="r" b="b"/>
            <a:pathLst>
              <a:path w="120000" h="394969" extrusionOk="0">
                <a:moveTo>
                  <a:pt x="0" y="0"/>
                </a:moveTo>
                <a:lnTo>
                  <a:pt x="0" y="394715"/>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37" name="Google Shape;437;p4"/>
          <p:cNvSpPr/>
          <p:nvPr/>
        </p:nvSpPr>
        <p:spPr>
          <a:xfrm>
            <a:off x="3368284" y="2564921"/>
            <a:ext cx="2163" cy="4407"/>
          </a:xfrm>
          <a:custGeom>
            <a:avLst/>
            <a:gdLst/>
            <a:ahLst/>
            <a:cxnLst/>
            <a:rect l="l" t="t" r="r" b="b"/>
            <a:pathLst>
              <a:path w="2539" h="5080" extrusionOk="0">
                <a:moveTo>
                  <a:pt x="0" y="4571"/>
                </a:moveTo>
                <a:lnTo>
                  <a:pt x="2286" y="4571"/>
                </a:lnTo>
                <a:lnTo>
                  <a:pt x="2286"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38" name="Google Shape;438;p4"/>
          <p:cNvSpPr/>
          <p:nvPr/>
        </p:nvSpPr>
        <p:spPr>
          <a:xfrm>
            <a:off x="3415012" y="2566243"/>
            <a:ext cx="2163" cy="4407"/>
          </a:xfrm>
          <a:custGeom>
            <a:avLst/>
            <a:gdLst/>
            <a:ahLst/>
            <a:cxnLst/>
            <a:rect l="l" t="t" r="r" b="b"/>
            <a:pathLst>
              <a:path w="2539" h="5080" extrusionOk="0">
                <a:moveTo>
                  <a:pt x="0" y="4572"/>
                </a:moveTo>
                <a:lnTo>
                  <a:pt x="2285" y="4572"/>
                </a:lnTo>
                <a:lnTo>
                  <a:pt x="2285"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39" name="Google Shape;439;p4"/>
          <p:cNvSpPr/>
          <p:nvPr/>
        </p:nvSpPr>
        <p:spPr>
          <a:xfrm>
            <a:off x="3370231" y="2564921"/>
            <a:ext cx="44889" cy="5509"/>
          </a:xfrm>
          <a:custGeom>
            <a:avLst/>
            <a:gdLst/>
            <a:ahLst/>
            <a:cxnLst/>
            <a:rect l="l" t="t" r="r" b="b"/>
            <a:pathLst>
              <a:path w="52704" h="6350" extrusionOk="0">
                <a:moveTo>
                  <a:pt x="0" y="0"/>
                </a:moveTo>
                <a:lnTo>
                  <a:pt x="0" y="4572"/>
                </a:lnTo>
                <a:lnTo>
                  <a:pt x="52577" y="6096"/>
                </a:lnTo>
                <a:lnTo>
                  <a:pt x="52577" y="1524"/>
                </a:lnTo>
                <a:lnTo>
                  <a:pt x="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40" name="Google Shape;440;p4"/>
          <p:cNvSpPr/>
          <p:nvPr/>
        </p:nvSpPr>
        <p:spPr>
          <a:xfrm>
            <a:off x="3396191" y="2909988"/>
            <a:ext cx="11358" cy="15424"/>
          </a:xfrm>
          <a:custGeom>
            <a:avLst/>
            <a:gdLst/>
            <a:ahLst/>
            <a:cxnLst/>
            <a:rect l="l" t="t" r="r" b="b"/>
            <a:pathLst>
              <a:path w="13335" h="17780" extrusionOk="0">
                <a:moveTo>
                  <a:pt x="6095" y="0"/>
                </a:moveTo>
                <a:lnTo>
                  <a:pt x="1523" y="3048"/>
                </a:lnTo>
                <a:lnTo>
                  <a:pt x="0" y="8382"/>
                </a:lnTo>
                <a:lnTo>
                  <a:pt x="1523" y="14478"/>
                </a:lnTo>
                <a:lnTo>
                  <a:pt x="6095" y="17526"/>
                </a:lnTo>
                <a:lnTo>
                  <a:pt x="10667" y="14478"/>
                </a:lnTo>
                <a:lnTo>
                  <a:pt x="12953" y="8382"/>
                </a:lnTo>
                <a:lnTo>
                  <a:pt x="10667" y="3048"/>
                </a:lnTo>
                <a:lnTo>
                  <a:pt x="6095" y="0"/>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41" name="Google Shape;441;p4"/>
          <p:cNvSpPr/>
          <p:nvPr/>
        </p:nvSpPr>
        <p:spPr>
          <a:xfrm>
            <a:off x="3395542" y="2909327"/>
            <a:ext cx="12980" cy="16526"/>
          </a:xfrm>
          <a:custGeom>
            <a:avLst/>
            <a:gdLst/>
            <a:ahLst/>
            <a:cxnLst/>
            <a:rect l="l" t="t" r="r" b="b"/>
            <a:pathLst>
              <a:path w="15239" h="19050" extrusionOk="0">
                <a:moveTo>
                  <a:pt x="7619" y="0"/>
                </a:moveTo>
                <a:lnTo>
                  <a:pt x="6095" y="0"/>
                </a:lnTo>
                <a:lnTo>
                  <a:pt x="1523" y="3047"/>
                </a:lnTo>
                <a:lnTo>
                  <a:pt x="1523" y="3809"/>
                </a:lnTo>
                <a:lnTo>
                  <a:pt x="0" y="9143"/>
                </a:lnTo>
                <a:lnTo>
                  <a:pt x="0" y="9905"/>
                </a:lnTo>
                <a:lnTo>
                  <a:pt x="1523" y="16001"/>
                </a:lnTo>
                <a:lnTo>
                  <a:pt x="6095" y="19049"/>
                </a:lnTo>
                <a:lnTo>
                  <a:pt x="7619" y="19049"/>
                </a:lnTo>
                <a:lnTo>
                  <a:pt x="9905" y="17525"/>
                </a:lnTo>
                <a:lnTo>
                  <a:pt x="6095" y="17525"/>
                </a:lnTo>
                <a:lnTo>
                  <a:pt x="6857" y="17017"/>
                </a:lnTo>
                <a:lnTo>
                  <a:pt x="4190" y="15239"/>
                </a:lnTo>
                <a:lnTo>
                  <a:pt x="3809" y="15239"/>
                </a:lnTo>
                <a:lnTo>
                  <a:pt x="3047" y="14477"/>
                </a:lnTo>
                <a:lnTo>
                  <a:pt x="3619" y="14477"/>
                </a:lnTo>
                <a:lnTo>
                  <a:pt x="2476" y="9905"/>
                </a:lnTo>
                <a:lnTo>
                  <a:pt x="2285" y="9905"/>
                </a:lnTo>
                <a:lnTo>
                  <a:pt x="2285" y="9143"/>
                </a:lnTo>
                <a:lnTo>
                  <a:pt x="2503" y="9143"/>
                </a:lnTo>
                <a:lnTo>
                  <a:pt x="3809" y="4571"/>
                </a:lnTo>
                <a:lnTo>
                  <a:pt x="3047" y="4571"/>
                </a:lnTo>
                <a:lnTo>
                  <a:pt x="6857" y="2031"/>
                </a:lnTo>
                <a:lnTo>
                  <a:pt x="6095" y="1523"/>
                </a:lnTo>
                <a:lnTo>
                  <a:pt x="9905" y="1523"/>
                </a:lnTo>
                <a:lnTo>
                  <a:pt x="7619" y="0"/>
                </a:lnTo>
                <a:close/>
              </a:path>
              <a:path w="15239" h="19050" extrusionOk="0">
                <a:moveTo>
                  <a:pt x="6857" y="17017"/>
                </a:moveTo>
                <a:lnTo>
                  <a:pt x="6095" y="17525"/>
                </a:lnTo>
                <a:lnTo>
                  <a:pt x="7619" y="17525"/>
                </a:lnTo>
                <a:lnTo>
                  <a:pt x="6857" y="17017"/>
                </a:lnTo>
                <a:close/>
              </a:path>
              <a:path w="15239" h="19050" extrusionOk="0">
                <a:moveTo>
                  <a:pt x="10667" y="14477"/>
                </a:moveTo>
                <a:lnTo>
                  <a:pt x="6857" y="17017"/>
                </a:lnTo>
                <a:lnTo>
                  <a:pt x="7619" y="17525"/>
                </a:lnTo>
                <a:lnTo>
                  <a:pt x="9905" y="17525"/>
                </a:lnTo>
                <a:lnTo>
                  <a:pt x="12191" y="16001"/>
                </a:lnTo>
                <a:lnTo>
                  <a:pt x="12953" y="16001"/>
                </a:lnTo>
                <a:lnTo>
                  <a:pt x="13239" y="15239"/>
                </a:lnTo>
                <a:lnTo>
                  <a:pt x="10667" y="15239"/>
                </a:lnTo>
                <a:lnTo>
                  <a:pt x="10667" y="14477"/>
                </a:lnTo>
                <a:close/>
              </a:path>
              <a:path w="15239" h="19050" extrusionOk="0">
                <a:moveTo>
                  <a:pt x="3047" y="14477"/>
                </a:moveTo>
                <a:lnTo>
                  <a:pt x="3809" y="15239"/>
                </a:lnTo>
                <a:lnTo>
                  <a:pt x="3733" y="14935"/>
                </a:lnTo>
                <a:lnTo>
                  <a:pt x="3047" y="14477"/>
                </a:lnTo>
                <a:close/>
              </a:path>
              <a:path w="15239" h="19050" extrusionOk="0">
                <a:moveTo>
                  <a:pt x="3733" y="14935"/>
                </a:moveTo>
                <a:lnTo>
                  <a:pt x="3809" y="15239"/>
                </a:lnTo>
                <a:lnTo>
                  <a:pt x="4190" y="15239"/>
                </a:lnTo>
                <a:lnTo>
                  <a:pt x="3733" y="14935"/>
                </a:lnTo>
                <a:close/>
              </a:path>
              <a:path w="15239" h="19050" extrusionOk="0">
                <a:moveTo>
                  <a:pt x="12801" y="9550"/>
                </a:moveTo>
                <a:lnTo>
                  <a:pt x="10667" y="15239"/>
                </a:lnTo>
                <a:lnTo>
                  <a:pt x="13239" y="15239"/>
                </a:lnTo>
                <a:lnTo>
                  <a:pt x="15239" y="9905"/>
                </a:lnTo>
                <a:lnTo>
                  <a:pt x="12953" y="9905"/>
                </a:lnTo>
                <a:lnTo>
                  <a:pt x="12801" y="9550"/>
                </a:lnTo>
                <a:close/>
              </a:path>
              <a:path w="15239" h="19050" extrusionOk="0">
                <a:moveTo>
                  <a:pt x="3619" y="14477"/>
                </a:moveTo>
                <a:lnTo>
                  <a:pt x="3047" y="14477"/>
                </a:lnTo>
                <a:lnTo>
                  <a:pt x="3733" y="14935"/>
                </a:lnTo>
                <a:lnTo>
                  <a:pt x="3619" y="14477"/>
                </a:lnTo>
                <a:close/>
              </a:path>
              <a:path w="15239" h="19050" extrusionOk="0">
                <a:moveTo>
                  <a:pt x="2387" y="9550"/>
                </a:moveTo>
                <a:lnTo>
                  <a:pt x="2285" y="9905"/>
                </a:lnTo>
                <a:lnTo>
                  <a:pt x="2476" y="9905"/>
                </a:lnTo>
                <a:lnTo>
                  <a:pt x="2387" y="9550"/>
                </a:lnTo>
                <a:close/>
              </a:path>
              <a:path w="15239" h="19050" extrusionOk="0">
                <a:moveTo>
                  <a:pt x="12953" y="9143"/>
                </a:moveTo>
                <a:lnTo>
                  <a:pt x="12801" y="9550"/>
                </a:lnTo>
                <a:lnTo>
                  <a:pt x="12953" y="9905"/>
                </a:lnTo>
                <a:lnTo>
                  <a:pt x="14096" y="9524"/>
                </a:lnTo>
                <a:lnTo>
                  <a:pt x="12953" y="9143"/>
                </a:lnTo>
                <a:close/>
              </a:path>
              <a:path w="15239" h="19050" extrusionOk="0">
                <a:moveTo>
                  <a:pt x="14096" y="9524"/>
                </a:moveTo>
                <a:lnTo>
                  <a:pt x="12953" y="9905"/>
                </a:lnTo>
                <a:lnTo>
                  <a:pt x="15239" y="9905"/>
                </a:lnTo>
                <a:lnTo>
                  <a:pt x="14096" y="9524"/>
                </a:lnTo>
                <a:close/>
              </a:path>
              <a:path w="15239" h="19050" extrusionOk="0">
                <a:moveTo>
                  <a:pt x="2503" y="9143"/>
                </a:moveTo>
                <a:lnTo>
                  <a:pt x="2285" y="9143"/>
                </a:lnTo>
                <a:lnTo>
                  <a:pt x="2387" y="9550"/>
                </a:lnTo>
                <a:lnTo>
                  <a:pt x="2503" y="9143"/>
                </a:lnTo>
                <a:close/>
              </a:path>
              <a:path w="15239" h="19050" extrusionOk="0">
                <a:moveTo>
                  <a:pt x="9905" y="1523"/>
                </a:moveTo>
                <a:lnTo>
                  <a:pt x="7619" y="1523"/>
                </a:lnTo>
                <a:lnTo>
                  <a:pt x="6857" y="2031"/>
                </a:lnTo>
                <a:lnTo>
                  <a:pt x="10667" y="4571"/>
                </a:lnTo>
                <a:lnTo>
                  <a:pt x="12801" y="9550"/>
                </a:lnTo>
                <a:lnTo>
                  <a:pt x="12953" y="9143"/>
                </a:lnTo>
                <a:lnTo>
                  <a:pt x="15239" y="9143"/>
                </a:lnTo>
                <a:lnTo>
                  <a:pt x="12953" y="3809"/>
                </a:lnTo>
                <a:lnTo>
                  <a:pt x="12191" y="3047"/>
                </a:lnTo>
                <a:lnTo>
                  <a:pt x="9905" y="1523"/>
                </a:lnTo>
                <a:close/>
              </a:path>
              <a:path w="15239" h="19050" extrusionOk="0">
                <a:moveTo>
                  <a:pt x="15239" y="9143"/>
                </a:moveTo>
                <a:lnTo>
                  <a:pt x="12953" y="9143"/>
                </a:lnTo>
                <a:lnTo>
                  <a:pt x="14096" y="9524"/>
                </a:lnTo>
                <a:lnTo>
                  <a:pt x="15239" y="9143"/>
                </a:lnTo>
                <a:close/>
              </a:path>
              <a:path w="15239" h="19050" extrusionOk="0">
                <a:moveTo>
                  <a:pt x="7619" y="1523"/>
                </a:moveTo>
                <a:lnTo>
                  <a:pt x="6095" y="1523"/>
                </a:lnTo>
                <a:lnTo>
                  <a:pt x="6857" y="2031"/>
                </a:lnTo>
                <a:lnTo>
                  <a:pt x="7619" y="1523"/>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42" name="Google Shape;442;p4"/>
          <p:cNvSpPr/>
          <p:nvPr/>
        </p:nvSpPr>
        <p:spPr>
          <a:xfrm>
            <a:off x="3406575" y="2917260"/>
            <a:ext cx="2163" cy="1102"/>
          </a:xfrm>
          <a:custGeom>
            <a:avLst/>
            <a:gdLst/>
            <a:ahLst/>
            <a:cxnLst/>
            <a:rect l="l" t="t" r="r" b="b"/>
            <a:pathLst>
              <a:path w="2539" h="1269" extrusionOk="0">
                <a:moveTo>
                  <a:pt x="0" y="0"/>
                </a:moveTo>
                <a:lnTo>
                  <a:pt x="0" y="762"/>
                </a:lnTo>
                <a:lnTo>
                  <a:pt x="1143" y="381"/>
                </a:lnTo>
                <a:lnTo>
                  <a:pt x="0" y="0"/>
                </a:lnTo>
                <a:close/>
              </a:path>
              <a:path w="2539" h="1269" extrusionOk="0">
                <a:moveTo>
                  <a:pt x="2286" y="0"/>
                </a:moveTo>
                <a:lnTo>
                  <a:pt x="1143" y="381"/>
                </a:lnTo>
                <a:lnTo>
                  <a:pt x="2286" y="762"/>
                </a:lnTo>
                <a:lnTo>
                  <a:pt x="2286"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43" name="Google Shape;443;p4"/>
          <p:cNvSpPr/>
          <p:nvPr/>
        </p:nvSpPr>
        <p:spPr>
          <a:xfrm>
            <a:off x="3416310" y="1515175"/>
            <a:ext cx="11358" cy="12669"/>
          </a:xfrm>
          <a:custGeom>
            <a:avLst/>
            <a:gdLst/>
            <a:ahLst/>
            <a:cxnLst/>
            <a:rect l="l" t="t" r="r" b="b"/>
            <a:pathLst>
              <a:path w="13335" h="14605" extrusionOk="0">
                <a:moveTo>
                  <a:pt x="5334" y="0"/>
                </a:moveTo>
                <a:lnTo>
                  <a:pt x="0" y="3809"/>
                </a:lnTo>
                <a:lnTo>
                  <a:pt x="7620" y="14477"/>
                </a:lnTo>
                <a:lnTo>
                  <a:pt x="12954" y="10667"/>
                </a:lnTo>
                <a:lnTo>
                  <a:pt x="5334" y="0"/>
                </a:lnTo>
                <a:close/>
              </a:path>
            </a:pathLst>
          </a:custGeom>
          <a:solidFill>
            <a:srgbClr val="0000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44" name="Google Shape;444;p4"/>
          <p:cNvSpPr/>
          <p:nvPr/>
        </p:nvSpPr>
        <p:spPr>
          <a:xfrm>
            <a:off x="2603761" y="1518480"/>
            <a:ext cx="819363" cy="179585"/>
          </a:xfrm>
          <a:custGeom>
            <a:avLst/>
            <a:gdLst/>
            <a:ahLst/>
            <a:cxnLst/>
            <a:rect l="l" t="t" r="r" b="b"/>
            <a:pathLst>
              <a:path w="962025" h="207009" extrusionOk="0">
                <a:moveTo>
                  <a:pt x="2285" y="166115"/>
                </a:moveTo>
                <a:lnTo>
                  <a:pt x="0" y="179069"/>
                </a:lnTo>
                <a:lnTo>
                  <a:pt x="48768" y="186689"/>
                </a:lnTo>
                <a:lnTo>
                  <a:pt x="96012" y="192785"/>
                </a:lnTo>
                <a:lnTo>
                  <a:pt x="141731" y="197357"/>
                </a:lnTo>
                <a:lnTo>
                  <a:pt x="142494" y="197357"/>
                </a:lnTo>
                <a:lnTo>
                  <a:pt x="186689" y="201167"/>
                </a:lnTo>
                <a:lnTo>
                  <a:pt x="229362" y="204215"/>
                </a:lnTo>
                <a:lnTo>
                  <a:pt x="270509" y="205739"/>
                </a:lnTo>
                <a:lnTo>
                  <a:pt x="310895" y="206501"/>
                </a:lnTo>
                <a:lnTo>
                  <a:pt x="349758" y="206501"/>
                </a:lnTo>
                <a:lnTo>
                  <a:pt x="423672" y="202691"/>
                </a:lnTo>
                <a:lnTo>
                  <a:pt x="492252" y="195833"/>
                </a:lnTo>
                <a:lnTo>
                  <a:pt x="508253" y="193547"/>
                </a:lnTo>
                <a:lnTo>
                  <a:pt x="310895" y="193547"/>
                </a:lnTo>
                <a:lnTo>
                  <a:pt x="270509" y="192785"/>
                </a:lnTo>
                <a:lnTo>
                  <a:pt x="271272" y="192785"/>
                </a:lnTo>
                <a:lnTo>
                  <a:pt x="230123" y="191261"/>
                </a:lnTo>
                <a:lnTo>
                  <a:pt x="187451" y="188213"/>
                </a:lnTo>
                <a:lnTo>
                  <a:pt x="143256" y="184403"/>
                </a:lnTo>
                <a:lnTo>
                  <a:pt x="97535" y="179831"/>
                </a:lnTo>
                <a:lnTo>
                  <a:pt x="50291" y="173735"/>
                </a:lnTo>
                <a:lnTo>
                  <a:pt x="51053" y="173735"/>
                </a:lnTo>
                <a:lnTo>
                  <a:pt x="2285" y="166115"/>
                </a:lnTo>
                <a:close/>
              </a:path>
              <a:path w="962025" h="207009" extrusionOk="0">
                <a:moveTo>
                  <a:pt x="774192" y="103631"/>
                </a:moveTo>
                <a:lnTo>
                  <a:pt x="749046" y="114299"/>
                </a:lnTo>
                <a:lnTo>
                  <a:pt x="697230" y="134111"/>
                </a:lnTo>
                <a:lnTo>
                  <a:pt x="697991" y="134111"/>
                </a:lnTo>
                <a:lnTo>
                  <a:pt x="670560" y="143255"/>
                </a:lnTo>
                <a:lnTo>
                  <a:pt x="643128" y="151637"/>
                </a:lnTo>
                <a:lnTo>
                  <a:pt x="614172" y="159257"/>
                </a:lnTo>
                <a:lnTo>
                  <a:pt x="553974" y="172973"/>
                </a:lnTo>
                <a:lnTo>
                  <a:pt x="554736" y="172973"/>
                </a:lnTo>
                <a:lnTo>
                  <a:pt x="522731" y="178307"/>
                </a:lnTo>
                <a:lnTo>
                  <a:pt x="490728" y="182879"/>
                </a:lnTo>
                <a:lnTo>
                  <a:pt x="456438" y="186689"/>
                </a:lnTo>
                <a:lnTo>
                  <a:pt x="422148" y="189737"/>
                </a:lnTo>
                <a:lnTo>
                  <a:pt x="422909" y="189737"/>
                </a:lnTo>
                <a:lnTo>
                  <a:pt x="386334" y="192023"/>
                </a:lnTo>
                <a:lnTo>
                  <a:pt x="348995" y="193547"/>
                </a:lnTo>
                <a:lnTo>
                  <a:pt x="508253" y="193547"/>
                </a:lnTo>
                <a:lnTo>
                  <a:pt x="524256" y="191261"/>
                </a:lnTo>
                <a:lnTo>
                  <a:pt x="525018" y="191261"/>
                </a:lnTo>
                <a:lnTo>
                  <a:pt x="557022" y="185927"/>
                </a:lnTo>
                <a:lnTo>
                  <a:pt x="617219" y="172211"/>
                </a:lnTo>
                <a:lnTo>
                  <a:pt x="617219" y="171449"/>
                </a:lnTo>
                <a:lnTo>
                  <a:pt x="646176" y="163829"/>
                </a:lnTo>
                <a:lnTo>
                  <a:pt x="646938" y="163829"/>
                </a:lnTo>
                <a:lnTo>
                  <a:pt x="674369" y="155447"/>
                </a:lnTo>
                <a:lnTo>
                  <a:pt x="701802" y="146303"/>
                </a:lnTo>
                <a:lnTo>
                  <a:pt x="753618" y="126491"/>
                </a:lnTo>
                <a:lnTo>
                  <a:pt x="754380" y="126491"/>
                </a:lnTo>
                <a:lnTo>
                  <a:pt x="779526" y="115823"/>
                </a:lnTo>
                <a:lnTo>
                  <a:pt x="803910" y="104393"/>
                </a:lnTo>
                <a:lnTo>
                  <a:pt x="774192" y="104393"/>
                </a:lnTo>
                <a:lnTo>
                  <a:pt x="774192" y="103631"/>
                </a:lnTo>
                <a:close/>
              </a:path>
              <a:path w="962025" h="207009" extrusionOk="0">
                <a:moveTo>
                  <a:pt x="954024" y="0"/>
                </a:moveTo>
                <a:lnTo>
                  <a:pt x="932688" y="14477"/>
                </a:lnTo>
                <a:lnTo>
                  <a:pt x="933450" y="14477"/>
                </a:lnTo>
                <a:lnTo>
                  <a:pt x="912113" y="28193"/>
                </a:lnTo>
                <a:lnTo>
                  <a:pt x="867156" y="55625"/>
                </a:lnTo>
                <a:lnTo>
                  <a:pt x="821436" y="80771"/>
                </a:lnTo>
                <a:lnTo>
                  <a:pt x="797814" y="92963"/>
                </a:lnTo>
                <a:lnTo>
                  <a:pt x="798576" y="92963"/>
                </a:lnTo>
                <a:lnTo>
                  <a:pt x="774192" y="104393"/>
                </a:lnTo>
                <a:lnTo>
                  <a:pt x="803910" y="104393"/>
                </a:lnTo>
                <a:lnTo>
                  <a:pt x="827532" y="92201"/>
                </a:lnTo>
                <a:lnTo>
                  <a:pt x="850391" y="80009"/>
                </a:lnTo>
                <a:lnTo>
                  <a:pt x="873252" y="67055"/>
                </a:lnTo>
                <a:lnTo>
                  <a:pt x="874013" y="67055"/>
                </a:lnTo>
                <a:lnTo>
                  <a:pt x="896874" y="53339"/>
                </a:lnTo>
                <a:lnTo>
                  <a:pt x="896874" y="52577"/>
                </a:lnTo>
                <a:lnTo>
                  <a:pt x="918972" y="38861"/>
                </a:lnTo>
                <a:lnTo>
                  <a:pt x="940307" y="25145"/>
                </a:lnTo>
                <a:lnTo>
                  <a:pt x="961644" y="10667"/>
                </a:lnTo>
                <a:lnTo>
                  <a:pt x="954024" y="0"/>
                </a:lnTo>
                <a:close/>
              </a:path>
            </a:pathLst>
          </a:custGeom>
          <a:solidFill>
            <a:srgbClr val="0000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45" name="Google Shape;445;p4"/>
          <p:cNvSpPr/>
          <p:nvPr/>
        </p:nvSpPr>
        <p:spPr>
          <a:xfrm>
            <a:off x="2560279" y="1655317"/>
            <a:ext cx="45430" cy="18730"/>
          </a:xfrm>
          <a:custGeom>
            <a:avLst/>
            <a:gdLst/>
            <a:ahLst/>
            <a:cxnLst/>
            <a:rect l="l" t="t" r="r" b="b"/>
            <a:pathLst>
              <a:path w="53339" h="21590" extrusionOk="0">
                <a:moveTo>
                  <a:pt x="2286" y="0"/>
                </a:moveTo>
                <a:lnTo>
                  <a:pt x="0" y="12954"/>
                </a:lnTo>
                <a:lnTo>
                  <a:pt x="51054" y="21336"/>
                </a:lnTo>
                <a:lnTo>
                  <a:pt x="53340" y="8382"/>
                </a:lnTo>
                <a:lnTo>
                  <a:pt x="2286" y="0"/>
                </a:lnTo>
                <a:close/>
              </a:path>
            </a:pathLst>
          </a:custGeom>
          <a:solidFill>
            <a:srgbClr val="0000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46" name="Google Shape;446;p4"/>
          <p:cNvSpPr/>
          <p:nvPr/>
        </p:nvSpPr>
        <p:spPr>
          <a:xfrm>
            <a:off x="2510954" y="1646724"/>
            <a:ext cx="7572" cy="12119"/>
          </a:xfrm>
          <a:custGeom>
            <a:avLst/>
            <a:gdLst/>
            <a:ahLst/>
            <a:cxnLst/>
            <a:rect l="l" t="t" r="r" b="b"/>
            <a:pathLst>
              <a:path w="8889" h="13969" extrusionOk="0">
                <a:moveTo>
                  <a:pt x="2285" y="0"/>
                </a:moveTo>
                <a:lnTo>
                  <a:pt x="0" y="12953"/>
                </a:lnTo>
                <a:lnTo>
                  <a:pt x="6095" y="13715"/>
                </a:lnTo>
                <a:lnTo>
                  <a:pt x="8381" y="761"/>
                </a:lnTo>
                <a:lnTo>
                  <a:pt x="2285" y="0"/>
                </a:lnTo>
                <a:close/>
              </a:path>
            </a:pathLst>
          </a:custGeom>
          <a:solidFill>
            <a:srgbClr val="0000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47" name="Google Shape;447;p4"/>
          <p:cNvSpPr/>
          <p:nvPr/>
        </p:nvSpPr>
        <p:spPr>
          <a:xfrm>
            <a:off x="2516147" y="1647385"/>
            <a:ext cx="46512" cy="19281"/>
          </a:xfrm>
          <a:custGeom>
            <a:avLst/>
            <a:gdLst/>
            <a:ahLst/>
            <a:cxnLst/>
            <a:rect l="l" t="t" r="r" b="b"/>
            <a:pathLst>
              <a:path w="54610" h="22225" extrusionOk="0">
                <a:moveTo>
                  <a:pt x="2286" y="0"/>
                </a:moveTo>
                <a:lnTo>
                  <a:pt x="0" y="12954"/>
                </a:lnTo>
                <a:lnTo>
                  <a:pt x="51816" y="22098"/>
                </a:lnTo>
                <a:lnTo>
                  <a:pt x="54102" y="9144"/>
                </a:lnTo>
                <a:lnTo>
                  <a:pt x="2286" y="0"/>
                </a:lnTo>
                <a:close/>
              </a:path>
            </a:pathLst>
          </a:custGeom>
          <a:solidFill>
            <a:srgbClr val="0000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48" name="Google Shape;448;p4"/>
          <p:cNvSpPr/>
          <p:nvPr/>
        </p:nvSpPr>
        <p:spPr>
          <a:xfrm>
            <a:off x="1435561" y="1662589"/>
            <a:ext cx="9735" cy="12669"/>
          </a:xfrm>
          <a:custGeom>
            <a:avLst/>
            <a:gdLst/>
            <a:ahLst/>
            <a:cxnLst/>
            <a:rect l="l" t="t" r="r" b="b"/>
            <a:pathLst>
              <a:path w="11430" h="14605" extrusionOk="0">
                <a:moveTo>
                  <a:pt x="5333" y="0"/>
                </a:moveTo>
                <a:lnTo>
                  <a:pt x="0" y="3047"/>
                </a:lnTo>
                <a:lnTo>
                  <a:pt x="6095" y="14477"/>
                </a:lnTo>
                <a:lnTo>
                  <a:pt x="11429" y="11429"/>
                </a:lnTo>
                <a:lnTo>
                  <a:pt x="5333" y="0"/>
                </a:lnTo>
                <a:close/>
              </a:path>
            </a:pathLst>
          </a:custGeom>
          <a:solidFill>
            <a:srgbClr val="0000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49" name="Google Shape;449;p4"/>
          <p:cNvSpPr/>
          <p:nvPr/>
        </p:nvSpPr>
        <p:spPr>
          <a:xfrm>
            <a:off x="1137021" y="1665233"/>
            <a:ext cx="303948" cy="88140"/>
          </a:xfrm>
          <a:custGeom>
            <a:avLst/>
            <a:gdLst/>
            <a:ahLst/>
            <a:cxnLst/>
            <a:rect l="l" t="t" r="r" b="b"/>
            <a:pathLst>
              <a:path w="356869" h="101600" extrusionOk="0">
                <a:moveTo>
                  <a:pt x="1523" y="81533"/>
                </a:moveTo>
                <a:lnTo>
                  <a:pt x="0" y="94487"/>
                </a:lnTo>
                <a:lnTo>
                  <a:pt x="35051" y="98297"/>
                </a:lnTo>
                <a:lnTo>
                  <a:pt x="35813" y="98297"/>
                </a:lnTo>
                <a:lnTo>
                  <a:pt x="67055" y="100583"/>
                </a:lnTo>
                <a:lnTo>
                  <a:pt x="95250" y="101345"/>
                </a:lnTo>
                <a:lnTo>
                  <a:pt x="121157" y="100583"/>
                </a:lnTo>
                <a:lnTo>
                  <a:pt x="121919" y="100583"/>
                </a:lnTo>
                <a:lnTo>
                  <a:pt x="144779" y="99059"/>
                </a:lnTo>
                <a:lnTo>
                  <a:pt x="156210" y="97535"/>
                </a:lnTo>
                <a:lnTo>
                  <a:pt x="156971" y="97535"/>
                </a:lnTo>
                <a:lnTo>
                  <a:pt x="178308" y="92963"/>
                </a:lnTo>
                <a:lnTo>
                  <a:pt x="188213" y="90677"/>
                </a:lnTo>
                <a:lnTo>
                  <a:pt x="188976" y="89915"/>
                </a:lnTo>
                <a:lnTo>
                  <a:pt x="194310" y="88391"/>
                </a:lnTo>
                <a:lnTo>
                  <a:pt x="95250" y="88391"/>
                </a:lnTo>
                <a:lnTo>
                  <a:pt x="67055" y="87629"/>
                </a:lnTo>
                <a:lnTo>
                  <a:pt x="67818" y="87629"/>
                </a:lnTo>
                <a:lnTo>
                  <a:pt x="36575" y="85343"/>
                </a:lnTo>
                <a:lnTo>
                  <a:pt x="1523" y="81533"/>
                </a:lnTo>
                <a:close/>
              </a:path>
              <a:path w="356869" h="101600" extrusionOk="0">
                <a:moveTo>
                  <a:pt x="225551" y="63245"/>
                </a:moveTo>
                <a:lnTo>
                  <a:pt x="204978" y="70865"/>
                </a:lnTo>
                <a:lnTo>
                  <a:pt x="195071" y="74675"/>
                </a:lnTo>
                <a:lnTo>
                  <a:pt x="195833" y="74675"/>
                </a:lnTo>
                <a:lnTo>
                  <a:pt x="185165" y="77723"/>
                </a:lnTo>
                <a:lnTo>
                  <a:pt x="175260" y="80009"/>
                </a:lnTo>
                <a:lnTo>
                  <a:pt x="153923" y="84581"/>
                </a:lnTo>
                <a:lnTo>
                  <a:pt x="154685" y="84581"/>
                </a:lnTo>
                <a:lnTo>
                  <a:pt x="143255" y="86105"/>
                </a:lnTo>
                <a:lnTo>
                  <a:pt x="144018" y="86105"/>
                </a:lnTo>
                <a:lnTo>
                  <a:pt x="121157" y="87629"/>
                </a:lnTo>
                <a:lnTo>
                  <a:pt x="95250" y="88391"/>
                </a:lnTo>
                <a:lnTo>
                  <a:pt x="194310" y="88391"/>
                </a:lnTo>
                <a:lnTo>
                  <a:pt x="199644" y="86867"/>
                </a:lnTo>
                <a:lnTo>
                  <a:pt x="209550" y="83057"/>
                </a:lnTo>
                <a:lnTo>
                  <a:pt x="230123" y="75437"/>
                </a:lnTo>
                <a:lnTo>
                  <a:pt x="230886" y="75437"/>
                </a:lnTo>
                <a:lnTo>
                  <a:pt x="255487" y="64007"/>
                </a:lnTo>
                <a:lnTo>
                  <a:pt x="225551" y="64007"/>
                </a:lnTo>
                <a:lnTo>
                  <a:pt x="225551" y="63245"/>
                </a:lnTo>
                <a:close/>
              </a:path>
              <a:path w="356869" h="101600" extrusionOk="0">
                <a:moveTo>
                  <a:pt x="350520" y="0"/>
                </a:moveTo>
                <a:lnTo>
                  <a:pt x="268986" y="43433"/>
                </a:lnTo>
                <a:lnTo>
                  <a:pt x="269748" y="43433"/>
                </a:lnTo>
                <a:lnTo>
                  <a:pt x="225551" y="64007"/>
                </a:lnTo>
                <a:lnTo>
                  <a:pt x="255487" y="64007"/>
                </a:lnTo>
                <a:lnTo>
                  <a:pt x="275081" y="54863"/>
                </a:lnTo>
                <a:lnTo>
                  <a:pt x="356616" y="11429"/>
                </a:lnTo>
                <a:lnTo>
                  <a:pt x="350520" y="0"/>
                </a:lnTo>
                <a:close/>
              </a:path>
            </a:pathLst>
          </a:custGeom>
          <a:solidFill>
            <a:srgbClr val="0000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50" name="Google Shape;450;p4"/>
          <p:cNvSpPr/>
          <p:nvPr/>
        </p:nvSpPr>
        <p:spPr>
          <a:xfrm>
            <a:off x="1103274" y="1731999"/>
            <a:ext cx="35154" cy="15424"/>
          </a:xfrm>
          <a:custGeom>
            <a:avLst/>
            <a:gdLst/>
            <a:ahLst/>
            <a:cxnLst/>
            <a:rect l="l" t="t" r="r" b="b"/>
            <a:pathLst>
              <a:path w="41275" h="17780" extrusionOk="0">
                <a:moveTo>
                  <a:pt x="1524" y="0"/>
                </a:moveTo>
                <a:lnTo>
                  <a:pt x="0" y="12953"/>
                </a:lnTo>
                <a:lnTo>
                  <a:pt x="39624" y="17525"/>
                </a:lnTo>
                <a:lnTo>
                  <a:pt x="41148" y="4571"/>
                </a:lnTo>
                <a:lnTo>
                  <a:pt x="1524" y="0"/>
                </a:lnTo>
                <a:close/>
              </a:path>
            </a:pathLst>
          </a:custGeom>
          <a:solidFill>
            <a:srgbClr val="0000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51" name="Google Shape;451;p4"/>
          <p:cNvSpPr/>
          <p:nvPr/>
        </p:nvSpPr>
        <p:spPr>
          <a:xfrm>
            <a:off x="1060440" y="1726050"/>
            <a:ext cx="6490" cy="12119"/>
          </a:xfrm>
          <a:custGeom>
            <a:avLst/>
            <a:gdLst/>
            <a:ahLst/>
            <a:cxnLst/>
            <a:rect l="l" t="t" r="r" b="b"/>
            <a:pathLst>
              <a:path w="7619" h="13969" extrusionOk="0">
                <a:moveTo>
                  <a:pt x="1524" y="0"/>
                </a:moveTo>
                <a:lnTo>
                  <a:pt x="0" y="12953"/>
                </a:lnTo>
                <a:lnTo>
                  <a:pt x="6096" y="13715"/>
                </a:lnTo>
                <a:lnTo>
                  <a:pt x="7620" y="761"/>
                </a:lnTo>
                <a:lnTo>
                  <a:pt x="1524" y="0"/>
                </a:lnTo>
                <a:close/>
              </a:path>
            </a:pathLst>
          </a:custGeom>
          <a:solidFill>
            <a:srgbClr val="0000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52" name="Google Shape;452;p4"/>
          <p:cNvSpPr/>
          <p:nvPr/>
        </p:nvSpPr>
        <p:spPr>
          <a:xfrm>
            <a:off x="1065631" y="1726711"/>
            <a:ext cx="38940" cy="16526"/>
          </a:xfrm>
          <a:custGeom>
            <a:avLst/>
            <a:gdLst/>
            <a:ahLst/>
            <a:cxnLst/>
            <a:rect l="l" t="t" r="r" b="b"/>
            <a:pathLst>
              <a:path w="45719" h="19050" extrusionOk="0">
                <a:moveTo>
                  <a:pt x="1524" y="0"/>
                </a:moveTo>
                <a:lnTo>
                  <a:pt x="0" y="12954"/>
                </a:lnTo>
                <a:lnTo>
                  <a:pt x="44196" y="19050"/>
                </a:lnTo>
                <a:lnTo>
                  <a:pt x="45720" y="6096"/>
                </a:lnTo>
                <a:lnTo>
                  <a:pt x="1524" y="0"/>
                </a:lnTo>
                <a:close/>
              </a:path>
            </a:pathLst>
          </a:custGeom>
          <a:solidFill>
            <a:srgbClr val="0000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53" name="Google Shape;453;p4"/>
          <p:cNvSpPr txBox="1"/>
          <p:nvPr/>
        </p:nvSpPr>
        <p:spPr>
          <a:xfrm>
            <a:off x="373148" y="1263535"/>
            <a:ext cx="727746" cy="125034"/>
          </a:xfrm>
          <a:prstGeom prst="rect">
            <a:avLst/>
          </a:prstGeom>
          <a:noFill/>
          <a:ln>
            <a:noFill/>
          </a:ln>
        </p:spPr>
        <p:txBody>
          <a:bodyPr spcFirstLastPara="1" wrap="square" lIns="0" tIns="17125" rIns="0" bIns="0" anchor="t" anchorCtr="0">
            <a:spAutoFit/>
          </a:bodyPr>
          <a:lstStyle/>
          <a:p>
            <a:pPr marL="12700" marR="0" lvl="0" indent="0" algn="ctr" rtl="0">
              <a:lnSpc>
                <a:spcPct val="100000"/>
              </a:lnSpc>
              <a:spcBef>
                <a:spcPts val="0"/>
              </a:spcBef>
              <a:spcAft>
                <a:spcPts val="0"/>
              </a:spcAft>
              <a:buNone/>
            </a:pPr>
            <a:r>
              <a:rPr lang="en-US" sz="700">
                <a:solidFill>
                  <a:srgbClr val="001B67"/>
                </a:solidFill>
                <a:latin typeface="Verdana"/>
                <a:ea typeface="Verdana"/>
                <a:cs typeface="Verdana"/>
                <a:sym typeface="Verdana"/>
              </a:rPr>
              <a:t>Low Voltage</a:t>
            </a:r>
            <a:endParaRPr sz="700">
              <a:solidFill>
                <a:schemeClr val="lt1"/>
              </a:solidFill>
              <a:latin typeface="Verdana"/>
              <a:ea typeface="Verdana"/>
              <a:cs typeface="Verdana"/>
              <a:sym typeface="Verdana"/>
            </a:endParaRPr>
          </a:p>
        </p:txBody>
      </p:sp>
      <p:sp>
        <p:nvSpPr>
          <p:cNvPr id="454" name="Google Shape;454;p4"/>
          <p:cNvSpPr/>
          <p:nvPr/>
        </p:nvSpPr>
        <p:spPr>
          <a:xfrm>
            <a:off x="1829504" y="2487578"/>
            <a:ext cx="66846" cy="72054"/>
          </a:xfrm>
          <a:prstGeom prst="rect">
            <a:avLst/>
          </a:prstGeom>
          <a:blipFill rotWithShape="1">
            <a:blip r:embed="rId1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55" name="Google Shape;455;p4"/>
          <p:cNvSpPr/>
          <p:nvPr/>
        </p:nvSpPr>
        <p:spPr>
          <a:xfrm>
            <a:off x="1814578" y="2078389"/>
            <a:ext cx="66523" cy="430784"/>
          </a:xfrm>
          <a:custGeom>
            <a:avLst/>
            <a:gdLst/>
            <a:ahLst/>
            <a:cxnLst/>
            <a:rect l="l" t="t" r="r" b="b"/>
            <a:pathLst>
              <a:path w="78105" h="496569" extrusionOk="0">
                <a:moveTo>
                  <a:pt x="13716" y="453390"/>
                </a:moveTo>
                <a:lnTo>
                  <a:pt x="16764" y="461772"/>
                </a:lnTo>
                <a:lnTo>
                  <a:pt x="17526" y="462534"/>
                </a:lnTo>
                <a:lnTo>
                  <a:pt x="22098" y="470916"/>
                </a:lnTo>
                <a:lnTo>
                  <a:pt x="22098" y="471678"/>
                </a:lnTo>
                <a:lnTo>
                  <a:pt x="26670" y="479298"/>
                </a:lnTo>
                <a:lnTo>
                  <a:pt x="32004" y="487680"/>
                </a:lnTo>
                <a:lnTo>
                  <a:pt x="32766" y="488442"/>
                </a:lnTo>
                <a:lnTo>
                  <a:pt x="38862" y="496062"/>
                </a:lnTo>
                <a:lnTo>
                  <a:pt x="48768" y="487680"/>
                </a:lnTo>
                <a:lnTo>
                  <a:pt x="43281" y="480822"/>
                </a:lnTo>
                <a:lnTo>
                  <a:pt x="42672" y="480822"/>
                </a:lnTo>
                <a:lnTo>
                  <a:pt x="37338" y="472440"/>
                </a:lnTo>
                <a:lnTo>
                  <a:pt x="38100" y="472440"/>
                </a:lnTo>
                <a:lnTo>
                  <a:pt x="33528" y="464820"/>
                </a:lnTo>
                <a:lnTo>
                  <a:pt x="29371" y="457200"/>
                </a:lnTo>
                <a:lnTo>
                  <a:pt x="28956" y="457200"/>
                </a:lnTo>
                <a:lnTo>
                  <a:pt x="27847" y="454152"/>
                </a:lnTo>
                <a:lnTo>
                  <a:pt x="14478" y="454152"/>
                </a:lnTo>
                <a:lnTo>
                  <a:pt x="13716" y="453390"/>
                </a:lnTo>
                <a:close/>
              </a:path>
              <a:path w="78105" h="496569" extrusionOk="0">
                <a:moveTo>
                  <a:pt x="42672" y="480060"/>
                </a:moveTo>
                <a:lnTo>
                  <a:pt x="42672" y="480822"/>
                </a:lnTo>
                <a:lnTo>
                  <a:pt x="43281" y="480822"/>
                </a:lnTo>
                <a:lnTo>
                  <a:pt x="42672" y="480060"/>
                </a:lnTo>
                <a:close/>
              </a:path>
              <a:path w="78105" h="496569" extrusionOk="0">
                <a:moveTo>
                  <a:pt x="28956" y="456438"/>
                </a:moveTo>
                <a:lnTo>
                  <a:pt x="28956" y="457200"/>
                </a:lnTo>
                <a:lnTo>
                  <a:pt x="29371" y="457200"/>
                </a:lnTo>
                <a:lnTo>
                  <a:pt x="28956" y="456438"/>
                </a:lnTo>
                <a:close/>
              </a:path>
              <a:path w="78105" h="496569" extrusionOk="0">
                <a:moveTo>
                  <a:pt x="60198" y="93726"/>
                </a:moveTo>
                <a:lnTo>
                  <a:pt x="56388" y="109728"/>
                </a:lnTo>
                <a:lnTo>
                  <a:pt x="47244" y="144780"/>
                </a:lnTo>
                <a:lnTo>
                  <a:pt x="36576" y="182118"/>
                </a:lnTo>
                <a:lnTo>
                  <a:pt x="25146" y="221742"/>
                </a:lnTo>
                <a:lnTo>
                  <a:pt x="14478" y="262890"/>
                </a:lnTo>
                <a:lnTo>
                  <a:pt x="9906" y="283464"/>
                </a:lnTo>
                <a:lnTo>
                  <a:pt x="9906" y="284226"/>
                </a:lnTo>
                <a:lnTo>
                  <a:pt x="6096" y="304800"/>
                </a:lnTo>
                <a:lnTo>
                  <a:pt x="3048" y="325374"/>
                </a:lnTo>
                <a:lnTo>
                  <a:pt x="762" y="345948"/>
                </a:lnTo>
                <a:lnTo>
                  <a:pt x="732" y="347472"/>
                </a:lnTo>
                <a:lnTo>
                  <a:pt x="0" y="366522"/>
                </a:lnTo>
                <a:lnTo>
                  <a:pt x="0" y="387096"/>
                </a:lnTo>
                <a:lnTo>
                  <a:pt x="1406" y="405384"/>
                </a:lnTo>
                <a:lnTo>
                  <a:pt x="1524" y="407670"/>
                </a:lnTo>
                <a:lnTo>
                  <a:pt x="3048" y="416814"/>
                </a:lnTo>
                <a:lnTo>
                  <a:pt x="9906" y="444246"/>
                </a:lnTo>
                <a:lnTo>
                  <a:pt x="10668" y="445770"/>
                </a:lnTo>
                <a:lnTo>
                  <a:pt x="14478" y="454152"/>
                </a:lnTo>
                <a:lnTo>
                  <a:pt x="27847" y="454152"/>
                </a:lnTo>
                <a:lnTo>
                  <a:pt x="25908" y="448818"/>
                </a:lnTo>
                <a:lnTo>
                  <a:pt x="22444" y="441198"/>
                </a:lnTo>
                <a:lnTo>
                  <a:pt x="22098" y="441198"/>
                </a:lnTo>
                <a:lnTo>
                  <a:pt x="15240" y="413766"/>
                </a:lnTo>
                <a:lnTo>
                  <a:pt x="15875" y="413766"/>
                </a:lnTo>
                <a:lnTo>
                  <a:pt x="14605" y="406146"/>
                </a:lnTo>
                <a:lnTo>
                  <a:pt x="14478" y="406146"/>
                </a:lnTo>
                <a:lnTo>
                  <a:pt x="13012" y="387096"/>
                </a:lnTo>
                <a:lnTo>
                  <a:pt x="12983" y="366522"/>
                </a:lnTo>
                <a:lnTo>
                  <a:pt x="13716" y="347472"/>
                </a:lnTo>
                <a:lnTo>
                  <a:pt x="16002" y="326898"/>
                </a:lnTo>
                <a:lnTo>
                  <a:pt x="19050" y="306324"/>
                </a:lnTo>
                <a:lnTo>
                  <a:pt x="19191" y="306324"/>
                </a:lnTo>
                <a:lnTo>
                  <a:pt x="22860" y="286512"/>
                </a:lnTo>
                <a:lnTo>
                  <a:pt x="27432" y="265938"/>
                </a:lnTo>
                <a:lnTo>
                  <a:pt x="26670" y="265938"/>
                </a:lnTo>
                <a:lnTo>
                  <a:pt x="37338" y="224790"/>
                </a:lnTo>
                <a:lnTo>
                  <a:pt x="37557" y="224790"/>
                </a:lnTo>
                <a:lnTo>
                  <a:pt x="48768" y="185928"/>
                </a:lnTo>
                <a:lnTo>
                  <a:pt x="59436" y="148590"/>
                </a:lnTo>
                <a:lnTo>
                  <a:pt x="59436" y="147828"/>
                </a:lnTo>
                <a:lnTo>
                  <a:pt x="68580" y="112776"/>
                </a:lnTo>
                <a:lnTo>
                  <a:pt x="69342" y="112776"/>
                </a:lnTo>
                <a:lnTo>
                  <a:pt x="73152" y="96774"/>
                </a:lnTo>
                <a:lnTo>
                  <a:pt x="73494" y="94488"/>
                </a:lnTo>
                <a:lnTo>
                  <a:pt x="60198" y="94488"/>
                </a:lnTo>
                <a:lnTo>
                  <a:pt x="60198" y="93726"/>
                </a:lnTo>
                <a:close/>
              </a:path>
              <a:path w="78105" h="496569" extrusionOk="0">
                <a:moveTo>
                  <a:pt x="22098" y="440436"/>
                </a:moveTo>
                <a:lnTo>
                  <a:pt x="22098" y="441198"/>
                </a:lnTo>
                <a:lnTo>
                  <a:pt x="22444" y="441198"/>
                </a:lnTo>
                <a:lnTo>
                  <a:pt x="22098" y="440436"/>
                </a:lnTo>
                <a:close/>
              </a:path>
              <a:path w="78105" h="496569" extrusionOk="0">
                <a:moveTo>
                  <a:pt x="15875" y="413766"/>
                </a:moveTo>
                <a:lnTo>
                  <a:pt x="15240" y="413766"/>
                </a:lnTo>
                <a:lnTo>
                  <a:pt x="16002" y="414528"/>
                </a:lnTo>
                <a:lnTo>
                  <a:pt x="15875" y="413766"/>
                </a:lnTo>
                <a:close/>
              </a:path>
              <a:path w="78105" h="496569" extrusionOk="0">
                <a:moveTo>
                  <a:pt x="14478" y="405384"/>
                </a:moveTo>
                <a:lnTo>
                  <a:pt x="14478" y="406146"/>
                </a:lnTo>
                <a:lnTo>
                  <a:pt x="14605" y="406146"/>
                </a:lnTo>
                <a:lnTo>
                  <a:pt x="14478" y="405384"/>
                </a:lnTo>
                <a:close/>
              </a:path>
              <a:path w="78105" h="496569" extrusionOk="0">
                <a:moveTo>
                  <a:pt x="12983" y="366522"/>
                </a:moveTo>
                <a:lnTo>
                  <a:pt x="12954" y="367284"/>
                </a:lnTo>
                <a:lnTo>
                  <a:pt x="12983" y="366522"/>
                </a:lnTo>
                <a:close/>
              </a:path>
              <a:path w="78105" h="496569" extrusionOk="0">
                <a:moveTo>
                  <a:pt x="19191" y="306324"/>
                </a:moveTo>
                <a:lnTo>
                  <a:pt x="19050" y="306324"/>
                </a:lnTo>
                <a:lnTo>
                  <a:pt x="19050" y="307086"/>
                </a:lnTo>
                <a:lnTo>
                  <a:pt x="19191" y="306324"/>
                </a:lnTo>
                <a:close/>
              </a:path>
              <a:path w="78105" h="496569" extrusionOk="0">
                <a:moveTo>
                  <a:pt x="37557" y="224790"/>
                </a:moveTo>
                <a:lnTo>
                  <a:pt x="37338" y="224790"/>
                </a:lnTo>
                <a:lnTo>
                  <a:pt x="37338" y="225552"/>
                </a:lnTo>
                <a:lnTo>
                  <a:pt x="37557" y="224790"/>
                </a:lnTo>
                <a:close/>
              </a:path>
              <a:path w="78105" h="496569" extrusionOk="0">
                <a:moveTo>
                  <a:pt x="77724" y="47243"/>
                </a:moveTo>
                <a:lnTo>
                  <a:pt x="64770" y="47243"/>
                </a:lnTo>
                <a:lnTo>
                  <a:pt x="64770" y="66293"/>
                </a:lnTo>
                <a:lnTo>
                  <a:pt x="62484" y="79248"/>
                </a:lnTo>
                <a:lnTo>
                  <a:pt x="60198" y="94488"/>
                </a:lnTo>
                <a:lnTo>
                  <a:pt x="73494" y="94488"/>
                </a:lnTo>
                <a:lnTo>
                  <a:pt x="75438" y="81534"/>
                </a:lnTo>
                <a:lnTo>
                  <a:pt x="77724" y="67818"/>
                </a:lnTo>
                <a:lnTo>
                  <a:pt x="77724" y="47243"/>
                </a:lnTo>
                <a:close/>
              </a:path>
              <a:path w="78105" h="496569" extrusionOk="0">
                <a:moveTo>
                  <a:pt x="64770" y="65532"/>
                </a:moveTo>
                <a:lnTo>
                  <a:pt x="64643" y="66293"/>
                </a:lnTo>
                <a:lnTo>
                  <a:pt x="64770" y="65532"/>
                </a:lnTo>
                <a:close/>
              </a:path>
              <a:path w="78105" h="496569" extrusionOk="0">
                <a:moveTo>
                  <a:pt x="77179" y="42671"/>
                </a:moveTo>
                <a:lnTo>
                  <a:pt x="64008" y="42671"/>
                </a:lnTo>
                <a:lnTo>
                  <a:pt x="64770" y="48006"/>
                </a:lnTo>
                <a:lnTo>
                  <a:pt x="64770" y="47243"/>
                </a:lnTo>
                <a:lnTo>
                  <a:pt x="77724" y="47243"/>
                </a:lnTo>
                <a:lnTo>
                  <a:pt x="77724" y="46482"/>
                </a:lnTo>
                <a:lnTo>
                  <a:pt x="77179" y="42671"/>
                </a:lnTo>
                <a:close/>
              </a:path>
              <a:path w="78105" h="496569" extrusionOk="0">
                <a:moveTo>
                  <a:pt x="61722" y="33528"/>
                </a:moveTo>
                <a:lnTo>
                  <a:pt x="62484" y="38100"/>
                </a:lnTo>
                <a:lnTo>
                  <a:pt x="62484" y="38862"/>
                </a:lnTo>
                <a:lnTo>
                  <a:pt x="64008" y="44196"/>
                </a:lnTo>
                <a:lnTo>
                  <a:pt x="64008" y="42671"/>
                </a:lnTo>
                <a:lnTo>
                  <a:pt x="77179" y="42671"/>
                </a:lnTo>
                <a:lnTo>
                  <a:pt x="76962" y="41148"/>
                </a:lnTo>
                <a:lnTo>
                  <a:pt x="76200" y="40386"/>
                </a:lnTo>
                <a:lnTo>
                  <a:pt x="74676" y="35052"/>
                </a:lnTo>
                <a:lnTo>
                  <a:pt x="62484" y="35052"/>
                </a:lnTo>
                <a:lnTo>
                  <a:pt x="61722" y="33528"/>
                </a:lnTo>
                <a:close/>
              </a:path>
              <a:path w="78105" h="496569" extrusionOk="0">
                <a:moveTo>
                  <a:pt x="74422" y="30480"/>
                </a:moveTo>
                <a:lnTo>
                  <a:pt x="60198" y="30480"/>
                </a:lnTo>
                <a:lnTo>
                  <a:pt x="62484" y="35052"/>
                </a:lnTo>
                <a:lnTo>
                  <a:pt x="74676" y="35052"/>
                </a:lnTo>
                <a:lnTo>
                  <a:pt x="75438" y="35814"/>
                </a:lnTo>
                <a:lnTo>
                  <a:pt x="74676" y="31242"/>
                </a:lnTo>
                <a:lnTo>
                  <a:pt x="74422" y="30480"/>
                </a:lnTo>
                <a:close/>
              </a:path>
              <a:path w="78105" h="496569" extrusionOk="0">
                <a:moveTo>
                  <a:pt x="55626" y="23622"/>
                </a:moveTo>
                <a:lnTo>
                  <a:pt x="60198" y="31242"/>
                </a:lnTo>
                <a:lnTo>
                  <a:pt x="60198" y="30480"/>
                </a:lnTo>
                <a:lnTo>
                  <a:pt x="74422" y="30480"/>
                </a:lnTo>
                <a:lnTo>
                  <a:pt x="73914" y="28956"/>
                </a:lnTo>
                <a:lnTo>
                  <a:pt x="71628" y="24384"/>
                </a:lnTo>
                <a:lnTo>
                  <a:pt x="56388" y="24384"/>
                </a:lnTo>
                <a:lnTo>
                  <a:pt x="55626" y="23622"/>
                </a:lnTo>
                <a:close/>
              </a:path>
              <a:path w="78105" h="496569" extrusionOk="0">
                <a:moveTo>
                  <a:pt x="69342" y="20574"/>
                </a:moveTo>
                <a:lnTo>
                  <a:pt x="52578" y="20574"/>
                </a:lnTo>
                <a:lnTo>
                  <a:pt x="56388" y="24384"/>
                </a:lnTo>
                <a:lnTo>
                  <a:pt x="71628" y="24384"/>
                </a:lnTo>
                <a:lnTo>
                  <a:pt x="69342" y="20574"/>
                </a:lnTo>
                <a:close/>
              </a:path>
              <a:path w="78105" h="496569" extrusionOk="0">
                <a:moveTo>
                  <a:pt x="45720" y="16002"/>
                </a:moveTo>
                <a:lnTo>
                  <a:pt x="49530" y="19050"/>
                </a:lnTo>
                <a:lnTo>
                  <a:pt x="50292" y="19812"/>
                </a:lnTo>
                <a:lnTo>
                  <a:pt x="54102" y="22098"/>
                </a:lnTo>
                <a:lnTo>
                  <a:pt x="52578" y="20574"/>
                </a:lnTo>
                <a:lnTo>
                  <a:pt x="69342" y="20574"/>
                </a:lnTo>
                <a:lnTo>
                  <a:pt x="67056" y="16764"/>
                </a:lnTo>
                <a:lnTo>
                  <a:pt x="48006" y="16764"/>
                </a:lnTo>
                <a:lnTo>
                  <a:pt x="45720" y="16002"/>
                </a:lnTo>
                <a:close/>
              </a:path>
              <a:path w="78105" h="496569" extrusionOk="0">
                <a:moveTo>
                  <a:pt x="64008" y="13716"/>
                </a:moveTo>
                <a:lnTo>
                  <a:pt x="38100" y="13716"/>
                </a:lnTo>
                <a:lnTo>
                  <a:pt x="43434" y="15240"/>
                </a:lnTo>
                <a:lnTo>
                  <a:pt x="48006" y="16764"/>
                </a:lnTo>
                <a:lnTo>
                  <a:pt x="67056" y="16764"/>
                </a:lnTo>
                <a:lnTo>
                  <a:pt x="64008" y="13716"/>
                </a:lnTo>
                <a:close/>
              </a:path>
              <a:path w="78105" h="496569" extrusionOk="0">
                <a:moveTo>
                  <a:pt x="27432" y="0"/>
                </a:moveTo>
                <a:lnTo>
                  <a:pt x="26670" y="0"/>
                </a:lnTo>
                <a:lnTo>
                  <a:pt x="26670" y="12954"/>
                </a:lnTo>
                <a:lnTo>
                  <a:pt x="25908" y="12954"/>
                </a:lnTo>
                <a:lnTo>
                  <a:pt x="32766" y="13716"/>
                </a:lnTo>
                <a:lnTo>
                  <a:pt x="38862" y="14478"/>
                </a:lnTo>
                <a:lnTo>
                  <a:pt x="38100" y="13716"/>
                </a:lnTo>
                <a:lnTo>
                  <a:pt x="64008" y="13716"/>
                </a:lnTo>
                <a:lnTo>
                  <a:pt x="60960" y="10668"/>
                </a:lnTo>
                <a:lnTo>
                  <a:pt x="58419" y="9143"/>
                </a:lnTo>
                <a:lnTo>
                  <a:pt x="57912" y="9143"/>
                </a:lnTo>
                <a:lnTo>
                  <a:pt x="54102" y="6096"/>
                </a:lnTo>
                <a:lnTo>
                  <a:pt x="51816" y="4571"/>
                </a:lnTo>
                <a:lnTo>
                  <a:pt x="47244" y="3048"/>
                </a:lnTo>
                <a:lnTo>
                  <a:pt x="41910" y="1524"/>
                </a:lnTo>
                <a:lnTo>
                  <a:pt x="40386" y="1524"/>
                </a:lnTo>
                <a:lnTo>
                  <a:pt x="34290" y="762"/>
                </a:lnTo>
                <a:lnTo>
                  <a:pt x="27432" y="0"/>
                </a:lnTo>
                <a:close/>
              </a:path>
              <a:path w="78105" h="496569" extrusionOk="0">
                <a:moveTo>
                  <a:pt x="57150" y="8382"/>
                </a:moveTo>
                <a:lnTo>
                  <a:pt x="57912" y="9143"/>
                </a:lnTo>
                <a:lnTo>
                  <a:pt x="58419" y="9143"/>
                </a:lnTo>
                <a:lnTo>
                  <a:pt x="57150" y="8382"/>
                </a:lnTo>
                <a:close/>
              </a:path>
            </a:pathLst>
          </a:custGeom>
          <a:solidFill>
            <a:srgbClr val="00136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56" name="Google Shape;456;p4"/>
          <p:cNvSpPr/>
          <p:nvPr/>
        </p:nvSpPr>
        <p:spPr>
          <a:xfrm>
            <a:off x="1824961" y="2078389"/>
            <a:ext cx="12438" cy="11568"/>
          </a:xfrm>
          <a:custGeom>
            <a:avLst/>
            <a:gdLst/>
            <a:ahLst/>
            <a:cxnLst/>
            <a:rect l="l" t="t" r="r" b="b"/>
            <a:pathLst>
              <a:path w="14605" h="13335" extrusionOk="0">
                <a:moveTo>
                  <a:pt x="0" y="12953"/>
                </a:moveTo>
                <a:lnTo>
                  <a:pt x="14477" y="12953"/>
                </a:lnTo>
                <a:lnTo>
                  <a:pt x="14477" y="0"/>
                </a:lnTo>
                <a:lnTo>
                  <a:pt x="0" y="0"/>
                </a:lnTo>
                <a:lnTo>
                  <a:pt x="0" y="12953"/>
                </a:lnTo>
                <a:close/>
              </a:path>
            </a:pathLst>
          </a:custGeom>
          <a:solidFill>
            <a:srgbClr val="00136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57" name="Google Shape;457;p4"/>
          <p:cNvSpPr/>
          <p:nvPr/>
        </p:nvSpPr>
        <p:spPr>
          <a:xfrm>
            <a:off x="3505872" y="2676638"/>
            <a:ext cx="244673" cy="59494"/>
          </a:xfrm>
          <a:prstGeom prst="rect">
            <a:avLst/>
          </a:prstGeom>
          <a:blipFill rotWithShape="1">
            <a:blip r:embed="rId1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58" name="Google Shape;458;p4"/>
          <p:cNvSpPr/>
          <p:nvPr/>
        </p:nvSpPr>
        <p:spPr>
          <a:xfrm>
            <a:off x="5255577" y="2775134"/>
            <a:ext cx="5408" cy="4407"/>
          </a:xfrm>
          <a:custGeom>
            <a:avLst/>
            <a:gdLst/>
            <a:ahLst/>
            <a:cxnLst/>
            <a:rect l="l" t="t" r="r" b="b"/>
            <a:pathLst>
              <a:path w="6350" h="5080" extrusionOk="0">
                <a:moveTo>
                  <a:pt x="762" y="0"/>
                </a:moveTo>
                <a:lnTo>
                  <a:pt x="0" y="2286"/>
                </a:lnTo>
                <a:lnTo>
                  <a:pt x="5334" y="4572"/>
                </a:lnTo>
                <a:lnTo>
                  <a:pt x="6096" y="2286"/>
                </a:lnTo>
                <a:lnTo>
                  <a:pt x="762" y="0"/>
                </a:lnTo>
                <a:close/>
              </a:path>
            </a:pathLst>
          </a:custGeom>
          <a:solidFill>
            <a:srgbClr val="F4EE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59" name="Google Shape;459;p4"/>
          <p:cNvSpPr/>
          <p:nvPr/>
        </p:nvSpPr>
        <p:spPr>
          <a:xfrm>
            <a:off x="5256226" y="2693164"/>
            <a:ext cx="19470" cy="84284"/>
          </a:xfrm>
          <a:custGeom>
            <a:avLst/>
            <a:gdLst/>
            <a:ahLst/>
            <a:cxnLst/>
            <a:rect l="l" t="t" r="r" b="b"/>
            <a:pathLst>
              <a:path w="22860" h="97155" extrusionOk="0">
                <a:moveTo>
                  <a:pt x="14478" y="56387"/>
                </a:moveTo>
                <a:lnTo>
                  <a:pt x="8382" y="73913"/>
                </a:lnTo>
                <a:lnTo>
                  <a:pt x="9144" y="73913"/>
                </a:lnTo>
                <a:lnTo>
                  <a:pt x="0" y="94487"/>
                </a:lnTo>
                <a:lnTo>
                  <a:pt x="5334" y="96773"/>
                </a:lnTo>
                <a:lnTo>
                  <a:pt x="14478" y="76199"/>
                </a:lnTo>
                <a:lnTo>
                  <a:pt x="20574" y="58673"/>
                </a:lnTo>
                <a:lnTo>
                  <a:pt x="20688" y="57149"/>
                </a:lnTo>
                <a:lnTo>
                  <a:pt x="14478" y="57149"/>
                </a:lnTo>
                <a:lnTo>
                  <a:pt x="14478" y="56387"/>
                </a:lnTo>
                <a:close/>
              </a:path>
              <a:path w="22860" h="97155" extrusionOk="0">
                <a:moveTo>
                  <a:pt x="22860" y="35051"/>
                </a:moveTo>
                <a:lnTo>
                  <a:pt x="16764" y="35051"/>
                </a:lnTo>
                <a:lnTo>
                  <a:pt x="16649" y="42671"/>
                </a:lnTo>
                <a:lnTo>
                  <a:pt x="14478" y="57149"/>
                </a:lnTo>
                <a:lnTo>
                  <a:pt x="20688" y="57149"/>
                </a:lnTo>
                <a:lnTo>
                  <a:pt x="22860" y="42671"/>
                </a:lnTo>
                <a:lnTo>
                  <a:pt x="22860" y="35051"/>
                </a:lnTo>
                <a:close/>
              </a:path>
              <a:path w="22860" h="97155" extrusionOk="0">
                <a:moveTo>
                  <a:pt x="14478" y="23621"/>
                </a:moveTo>
                <a:lnTo>
                  <a:pt x="16002" y="29717"/>
                </a:lnTo>
                <a:lnTo>
                  <a:pt x="16764" y="35813"/>
                </a:lnTo>
                <a:lnTo>
                  <a:pt x="16764" y="35051"/>
                </a:lnTo>
                <a:lnTo>
                  <a:pt x="22860" y="35051"/>
                </a:lnTo>
                <a:lnTo>
                  <a:pt x="22193" y="29717"/>
                </a:lnTo>
                <a:lnTo>
                  <a:pt x="22098" y="28193"/>
                </a:lnTo>
                <a:lnTo>
                  <a:pt x="21145" y="24383"/>
                </a:lnTo>
                <a:lnTo>
                  <a:pt x="15240" y="24383"/>
                </a:lnTo>
                <a:lnTo>
                  <a:pt x="14478" y="23621"/>
                </a:lnTo>
                <a:close/>
              </a:path>
              <a:path w="22860" h="97155" extrusionOk="0">
                <a:moveTo>
                  <a:pt x="17272" y="13715"/>
                </a:moveTo>
                <a:lnTo>
                  <a:pt x="9906" y="13715"/>
                </a:lnTo>
                <a:lnTo>
                  <a:pt x="12954" y="18287"/>
                </a:lnTo>
                <a:lnTo>
                  <a:pt x="15240" y="24383"/>
                </a:lnTo>
                <a:lnTo>
                  <a:pt x="21145" y="24383"/>
                </a:lnTo>
                <a:lnTo>
                  <a:pt x="20574" y="22097"/>
                </a:lnTo>
                <a:lnTo>
                  <a:pt x="18288" y="16001"/>
                </a:lnTo>
                <a:lnTo>
                  <a:pt x="18288" y="15239"/>
                </a:lnTo>
                <a:lnTo>
                  <a:pt x="17272" y="13715"/>
                </a:lnTo>
                <a:close/>
              </a:path>
              <a:path w="22860" h="97155" extrusionOk="0">
                <a:moveTo>
                  <a:pt x="5334" y="0"/>
                </a:moveTo>
                <a:lnTo>
                  <a:pt x="1524" y="5333"/>
                </a:lnTo>
                <a:lnTo>
                  <a:pt x="5334" y="9143"/>
                </a:lnTo>
                <a:lnTo>
                  <a:pt x="9906" y="14477"/>
                </a:lnTo>
                <a:lnTo>
                  <a:pt x="9906" y="13715"/>
                </a:lnTo>
                <a:lnTo>
                  <a:pt x="17272" y="13715"/>
                </a:lnTo>
                <a:lnTo>
                  <a:pt x="15240" y="10667"/>
                </a:lnTo>
                <a:lnTo>
                  <a:pt x="14478" y="10667"/>
                </a:lnTo>
                <a:lnTo>
                  <a:pt x="9906" y="5333"/>
                </a:lnTo>
                <a:lnTo>
                  <a:pt x="9906" y="4571"/>
                </a:lnTo>
                <a:lnTo>
                  <a:pt x="5334" y="0"/>
                </a:lnTo>
                <a:close/>
              </a:path>
            </a:pathLst>
          </a:custGeom>
          <a:solidFill>
            <a:srgbClr val="F4EE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60" name="Google Shape;460;p4"/>
          <p:cNvSpPr/>
          <p:nvPr/>
        </p:nvSpPr>
        <p:spPr>
          <a:xfrm>
            <a:off x="5252980" y="2689859"/>
            <a:ext cx="8113" cy="8263"/>
          </a:xfrm>
          <a:custGeom>
            <a:avLst/>
            <a:gdLst/>
            <a:ahLst/>
            <a:cxnLst/>
            <a:rect l="l" t="t" r="r" b="b"/>
            <a:pathLst>
              <a:path w="9525" h="9525" extrusionOk="0">
                <a:moveTo>
                  <a:pt x="3810" y="0"/>
                </a:moveTo>
                <a:lnTo>
                  <a:pt x="3048" y="0"/>
                </a:lnTo>
                <a:lnTo>
                  <a:pt x="0" y="5334"/>
                </a:lnTo>
                <a:lnTo>
                  <a:pt x="5334" y="9144"/>
                </a:lnTo>
                <a:lnTo>
                  <a:pt x="9144" y="3810"/>
                </a:lnTo>
                <a:lnTo>
                  <a:pt x="3810" y="0"/>
                </a:lnTo>
                <a:close/>
              </a:path>
            </a:pathLst>
          </a:custGeom>
          <a:solidFill>
            <a:srgbClr val="F4EE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61" name="Google Shape;461;p4"/>
          <p:cNvSpPr/>
          <p:nvPr/>
        </p:nvSpPr>
        <p:spPr>
          <a:xfrm>
            <a:off x="5240001" y="2681927"/>
            <a:ext cx="4868" cy="6060"/>
          </a:xfrm>
          <a:custGeom>
            <a:avLst/>
            <a:gdLst/>
            <a:ahLst/>
            <a:cxnLst/>
            <a:rect l="l" t="t" r="r" b="b"/>
            <a:pathLst>
              <a:path w="5714" h="6985" extrusionOk="0">
                <a:moveTo>
                  <a:pt x="3048" y="0"/>
                </a:moveTo>
                <a:lnTo>
                  <a:pt x="0" y="5334"/>
                </a:lnTo>
                <a:lnTo>
                  <a:pt x="2286" y="6858"/>
                </a:lnTo>
                <a:lnTo>
                  <a:pt x="5334" y="1524"/>
                </a:lnTo>
                <a:lnTo>
                  <a:pt x="3048" y="0"/>
                </a:lnTo>
                <a:close/>
              </a:path>
            </a:pathLst>
          </a:custGeom>
          <a:solidFill>
            <a:srgbClr val="F4EE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62" name="Google Shape;462;p4"/>
          <p:cNvSpPr/>
          <p:nvPr/>
        </p:nvSpPr>
        <p:spPr>
          <a:xfrm>
            <a:off x="5241948" y="2683249"/>
            <a:ext cx="14062" cy="11568"/>
          </a:xfrm>
          <a:custGeom>
            <a:avLst/>
            <a:gdLst/>
            <a:ahLst/>
            <a:cxnLst/>
            <a:rect l="l" t="t" r="r" b="b"/>
            <a:pathLst>
              <a:path w="16510" h="13335" extrusionOk="0">
                <a:moveTo>
                  <a:pt x="3047" y="0"/>
                </a:moveTo>
                <a:lnTo>
                  <a:pt x="0" y="5333"/>
                </a:lnTo>
                <a:lnTo>
                  <a:pt x="12953" y="12953"/>
                </a:lnTo>
                <a:lnTo>
                  <a:pt x="16001" y="7619"/>
                </a:lnTo>
                <a:lnTo>
                  <a:pt x="3047" y="0"/>
                </a:lnTo>
                <a:close/>
              </a:path>
            </a:pathLst>
          </a:custGeom>
          <a:solidFill>
            <a:srgbClr val="F4EE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63" name="Google Shape;463;p4"/>
          <p:cNvSpPr/>
          <p:nvPr/>
        </p:nvSpPr>
        <p:spPr>
          <a:xfrm>
            <a:off x="5669638" y="2750676"/>
            <a:ext cx="234722" cy="183992"/>
          </a:xfrm>
          <a:custGeom>
            <a:avLst/>
            <a:gdLst/>
            <a:ahLst/>
            <a:cxnLst/>
            <a:rect l="l" t="t" r="r" b="b"/>
            <a:pathLst>
              <a:path w="275590" h="212089" extrusionOk="0">
                <a:moveTo>
                  <a:pt x="135636" y="0"/>
                </a:moveTo>
                <a:lnTo>
                  <a:pt x="92202" y="0"/>
                </a:lnTo>
                <a:lnTo>
                  <a:pt x="59436" y="2285"/>
                </a:lnTo>
                <a:lnTo>
                  <a:pt x="19050" y="16763"/>
                </a:lnTo>
                <a:lnTo>
                  <a:pt x="2286" y="51053"/>
                </a:lnTo>
                <a:lnTo>
                  <a:pt x="0" y="77723"/>
                </a:lnTo>
                <a:lnTo>
                  <a:pt x="0" y="113537"/>
                </a:lnTo>
                <a:lnTo>
                  <a:pt x="2286" y="156209"/>
                </a:lnTo>
                <a:lnTo>
                  <a:pt x="12954" y="197357"/>
                </a:lnTo>
                <a:lnTo>
                  <a:pt x="35814" y="211836"/>
                </a:lnTo>
                <a:lnTo>
                  <a:pt x="46482" y="210311"/>
                </a:lnTo>
                <a:lnTo>
                  <a:pt x="89916" y="188213"/>
                </a:lnTo>
                <a:lnTo>
                  <a:pt x="130302" y="158495"/>
                </a:lnTo>
                <a:lnTo>
                  <a:pt x="179832" y="116585"/>
                </a:lnTo>
                <a:lnTo>
                  <a:pt x="223265" y="78485"/>
                </a:lnTo>
                <a:lnTo>
                  <a:pt x="254508" y="49529"/>
                </a:lnTo>
                <a:lnTo>
                  <a:pt x="275082" y="22097"/>
                </a:lnTo>
                <a:lnTo>
                  <a:pt x="275082" y="16001"/>
                </a:lnTo>
                <a:lnTo>
                  <a:pt x="271272" y="11429"/>
                </a:lnTo>
                <a:lnTo>
                  <a:pt x="263652" y="8381"/>
                </a:lnTo>
                <a:lnTo>
                  <a:pt x="236982" y="3809"/>
                </a:lnTo>
                <a:lnTo>
                  <a:pt x="135636" y="0"/>
                </a:lnTo>
                <a:close/>
              </a:path>
            </a:pathLst>
          </a:custGeom>
          <a:solidFill>
            <a:srgbClr val="F5F5F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64" name="Google Shape;464;p4"/>
          <p:cNvSpPr/>
          <p:nvPr/>
        </p:nvSpPr>
        <p:spPr>
          <a:xfrm>
            <a:off x="5668340" y="2749354"/>
            <a:ext cx="236885" cy="186746"/>
          </a:xfrm>
          <a:custGeom>
            <a:avLst/>
            <a:gdLst/>
            <a:ahLst/>
            <a:cxnLst/>
            <a:rect l="l" t="t" r="r" b="b"/>
            <a:pathLst>
              <a:path w="278129" h="215264" extrusionOk="0">
                <a:moveTo>
                  <a:pt x="137160" y="0"/>
                </a:moveTo>
                <a:lnTo>
                  <a:pt x="93726" y="0"/>
                </a:lnTo>
                <a:lnTo>
                  <a:pt x="60960" y="2286"/>
                </a:lnTo>
                <a:lnTo>
                  <a:pt x="37338" y="6858"/>
                </a:lnTo>
                <a:lnTo>
                  <a:pt x="36576" y="6858"/>
                </a:lnTo>
                <a:lnTo>
                  <a:pt x="26670" y="11430"/>
                </a:lnTo>
                <a:lnTo>
                  <a:pt x="26670" y="12192"/>
                </a:lnTo>
                <a:lnTo>
                  <a:pt x="19812" y="17526"/>
                </a:lnTo>
                <a:lnTo>
                  <a:pt x="13716" y="23622"/>
                </a:lnTo>
                <a:lnTo>
                  <a:pt x="9144" y="31242"/>
                </a:lnTo>
                <a:lnTo>
                  <a:pt x="8382" y="32004"/>
                </a:lnTo>
                <a:lnTo>
                  <a:pt x="2286" y="52578"/>
                </a:lnTo>
                <a:lnTo>
                  <a:pt x="0" y="79248"/>
                </a:lnTo>
                <a:lnTo>
                  <a:pt x="122" y="117348"/>
                </a:lnTo>
                <a:lnTo>
                  <a:pt x="2286" y="157734"/>
                </a:lnTo>
                <a:lnTo>
                  <a:pt x="12954" y="199644"/>
                </a:lnTo>
                <a:lnTo>
                  <a:pt x="13716" y="199644"/>
                </a:lnTo>
                <a:lnTo>
                  <a:pt x="19812" y="207264"/>
                </a:lnTo>
                <a:lnTo>
                  <a:pt x="19812" y="208026"/>
                </a:lnTo>
                <a:lnTo>
                  <a:pt x="27432" y="212598"/>
                </a:lnTo>
                <a:lnTo>
                  <a:pt x="28194" y="212598"/>
                </a:lnTo>
                <a:lnTo>
                  <a:pt x="37338" y="214884"/>
                </a:lnTo>
                <a:lnTo>
                  <a:pt x="38100" y="214884"/>
                </a:lnTo>
                <a:lnTo>
                  <a:pt x="48768" y="213360"/>
                </a:lnTo>
                <a:lnTo>
                  <a:pt x="52832" y="211836"/>
                </a:lnTo>
                <a:lnTo>
                  <a:pt x="37338" y="211836"/>
                </a:lnTo>
                <a:lnTo>
                  <a:pt x="37822" y="211766"/>
                </a:lnTo>
                <a:lnTo>
                  <a:pt x="32004" y="210312"/>
                </a:lnTo>
                <a:lnTo>
                  <a:pt x="28956" y="210312"/>
                </a:lnTo>
                <a:lnTo>
                  <a:pt x="21336" y="205740"/>
                </a:lnTo>
                <a:lnTo>
                  <a:pt x="22098" y="205740"/>
                </a:lnTo>
                <a:lnTo>
                  <a:pt x="16002" y="198120"/>
                </a:lnTo>
                <a:lnTo>
                  <a:pt x="11756" y="188214"/>
                </a:lnTo>
                <a:lnTo>
                  <a:pt x="11430" y="188214"/>
                </a:lnTo>
                <a:lnTo>
                  <a:pt x="7620" y="174498"/>
                </a:lnTo>
                <a:lnTo>
                  <a:pt x="5334" y="157734"/>
                </a:lnTo>
                <a:lnTo>
                  <a:pt x="3170" y="117348"/>
                </a:lnTo>
                <a:lnTo>
                  <a:pt x="3048" y="79248"/>
                </a:lnTo>
                <a:lnTo>
                  <a:pt x="5334" y="52578"/>
                </a:lnTo>
                <a:lnTo>
                  <a:pt x="5559" y="52578"/>
                </a:lnTo>
                <a:lnTo>
                  <a:pt x="11430" y="32766"/>
                </a:lnTo>
                <a:lnTo>
                  <a:pt x="16002" y="25146"/>
                </a:lnTo>
                <a:lnTo>
                  <a:pt x="16764" y="25146"/>
                </a:lnTo>
                <a:lnTo>
                  <a:pt x="22098" y="19812"/>
                </a:lnTo>
                <a:lnTo>
                  <a:pt x="21336" y="19812"/>
                </a:lnTo>
                <a:lnTo>
                  <a:pt x="28194" y="14478"/>
                </a:lnTo>
                <a:lnTo>
                  <a:pt x="38100" y="9906"/>
                </a:lnTo>
                <a:lnTo>
                  <a:pt x="61722" y="5334"/>
                </a:lnTo>
                <a:lnTo>
                  <a:pt x="60960" y="5334"/>
                </a:lnTo>
                <a:lnTo>
                  <a:pt x="93726" y="3048"/>
                </a:lnTo>
                <a:lnTo>
                  <a:pt x="218236" y="3048"/>
                </a:lnTo>
                <a:lnTo>
                  <a:pt x="137160" y="0"/>
                </a:lnTo>
                <a:close/>
              </a:path>
              <a:path w="278129" h="215264" extrusionOk="0">
                <a:moveTo>
                  <a:pt x="37822" y="211766"/>
                </a:moveTo>
                <a:lnTo>
                  <a:pt x="37338" y="211836"/>
                </a:lnTo>
                <a:lnTo>
                  <a:pt x="38100" y="211836"/>
                </a:lnTo>
                <a:lnTo>
                  <a:pt x="37822" y="211766"/>
                </a:lnTo>
                <a:close/>
              </a:path>
              <a:path w="278129" h="215264" extrusionOk="0">
                <a:moveTo>
                  <a:pt x="74676" y="198882"/>
                </a:moveTo>
                <a:lnTo>
                  <a:pt x="59436" y="205740"/>
                </a:lnTo>
                <a:lnTo>
                  <a:pt x="60198" y="205740"/>
                </a:lnTo>
                <a:lnTo>
                  <a:pt x="48006" y="210312"/>
                </a:lnTo>
                <a:lnTo>
                  <a:pt x="37822" y="211766"/>
                </a:lnTo>
                <a:lnTo>
                  <a:pt x="38100" y="211836"/>
                </a:lnTo>
                <a:lnTo>
                  <a:pt x="52832" y="211836"/>
                </a:lnTo>
                <a:lnTo>
                  <a:pt x="60960" y="208788"/>
                </a:lnTo>
                <a:lnTo>
                  <a:pt x="76200" y="201930"/>
                </a:lnTo>
                <a:lnTo>
                  <a:pt x="79629" y="199644"/>
                </a:lnTo>
                <a:lnTo>
                  <a:pt x="74676" y="199644"/>
                </a:lnTo>
                <a:lnTo>
                  <a:pt x="74676" y="198882"/>
                </a:lnTo>
                <a:close/>
              </a:path>
              <a:path w="278129" h="215264" extrusionOk="0">
                <a:moveTo>
                  <a:pt x="28956" y="209550"/>
                </a:moveTo>
                <a:lnTo>
                  <a:pt x="28956" y="210312"/>
                </a:lnTo>
                <a:lnTo>
                  <a:pt x="32004" y="210312"/>
                </a:lnTo>
                <a:lnTo>
                  <a:pt x="28956" y="209550"/>
                </a:lnTo>
                <a:close/>
              </a:path>
              <a:path w="278129" h="215264" extrusionOk="0">
                <a:moveTo>
                  <a:pt x="275691" y="30480"/>
                </a:moveTo>
                <a:lnTo>
                  <a:pt x="272796" y="30480"/>
                </a:lnTo>
                <a:lnTo>
                  <a:pt x="265176" y="39624"/>
                </a:lnTo>
                <a:lnTo>
                  <a:pt x="255270" y="50292"/>
                </a:lnTo>
                <a:lnTo>
                  <a:pt x="224028" y="79248"/>
                </a:lnTo>
                <a:lnTo>
                  <a:pt x="180594" y="117348"/>
                </a:lnTo>
                <a:lnTo>
                  <a:pt x="131064" y="159258"/>
                </a:lnTo>
                <a:lnTo>
                  <a:pt x="90678" y="188976"/>
                </a:lnTo>
                <a:lnTo>
                  <a:pt x="74676" y="199644"/>
                </a:lnTo>
                <a:lnTo>
                  <a:pt x="79629" y="199644"/>
                </a:lnTo>
                <a:lnTo>
                  <a:pt x="92202" y="191262"/>
                </a:lnTo>
                <a:lnTo>
                  <a:pt x="132588" y="161544"/>
                </a:lnTo>
                <a:lnTo>
                  <a:pt x="133350" y="161544"/>
                </a:lnTo>
                <a:lnTo>
                  <a:pt x="182880" y="119634"/>
                </a:lnTo>
                <a:lnTo>
                  <a:pt x="226314" y="81534"/>
                </a:lnTo>
                <a:lnTo>
                  <a:pt x="257556" y="52578"/>
                </a:lnTo>
                <a:lnTo>
                  <a:pt x="275082" y="32766"/>
                </a:lnTo>
                <a:lnTo>
                  <a:pt x="275082" y="32004"/>
                </a:lnTo>
                <a:lnTo>
                  <a:pt x="275691" y="30480"/>
                </a:lnTo>
                <a:close/>
              </a:path>
              <a:path w="278129" h="215264" extrusionOk="0">
                <a:moveTo>
                  <a:pt x="11430" y="187452"/>
                </a:moveTo>
                <a:lnTo>
                  <a:pt x="11430" y="188214"/>
                </a:lnTo>
                <a:lnTo>
                  <a:pt x="11756" y="188214"/>
                </a:lnTo>
                <a:lnTo>
                  <a:pt x="11430" y="187452"/>
                </a:lnTo>
                <a:close/>
              </a:path>
              <a:path w="278129" h="215264" extrusionOk="0">
                <a:moveTo>
                  <a:pt x="5559" y="52578"/>
                </a:moveTo>
                <a:lnTo>
                  <a:pt x="5334" y="52578"/>
                </a:lnTo>
                <a:lnTo>
                  <a:pt x="5334" y="53340"/>
                </a:lnTo>
                <a:lnTo>
                  <a:pt x="5559" y="52578"/>
                </a:lnTo>
                <a:close/>
              </a:path>
              <a:path w="278129" h="215264" extrusionOk="0">
                <a:moveTo>
                  <a:pt x="275082" y="18135"/>
                </a:moveTo>
                <a:lnTo>
                  <a:pt x="275082" y="23622"/>
                </a:lnTo>
                <a:lnTo>
                  <a:pt x="272034" y="31242"/>
                </a:lnTo>
                <a:lnTo>
                  <a:pt x="272796" y="30480"/>
                </a:lnTo>
                <a:lnTo>
                  <a:pt x="275691" y="30480"/>
                </a:lnTo>
                <a:lnTo>
                  <a:pt x="278130" y="24384"/>
                </a:lnTo>
                <a:lnTo>
                  <a:pt x="278130" y="19050"/>
                </a:lnTo>
                <a:lnTo>
                  <a:pt x="275844" y="19050"/>
                </a:lnTo>
                <a:lnTo>
                  <a:pt x="275082" y="18135"/>
                </a:lnTo>
                <a:close/>
              </a:path>
              <a:path w="278129" h="215264" extrusionOk="0">
                <a:moveTo>
                  <a:pt x="16764" y="25146"/>
                </a:moveTo>
                <a:lnTo>
                  <a:pt x="16002" y="25146"/>
                </a:lnTo>
                <a:lnTo>
                  <a:pt x="16002" y="25908"/>
                </a:lnTo>
                <a:lnTo>
                  <a:pt x="16764" y="25146"/>
                </a:lnTo>
                <a:close/>
              </a:path>
              <a:path w="278129" h="215264" extrusionOk="0">
                <a:moveTo>
                  <a:pt x="275082" y="17526"/>
                </a:moveTo>
                <a:lnTo>
                  <a:pt x="275082" y="18135"/>
                </a:lnTo>
                <a:lnTo>
                  <a:pt x="275844" y="19050"/>
                </a:lnTo>
                <a:lnTo>
                  <a:pt x="275082" y="17526"/>
                </a:lnTo>
                <a:close/>
              </a:path>
              <a:path w="278129" h="215264" extrusionOk="0">
                <a:moveTo>
                  <a:pt x="278130" y="17526"/>
                </a:moveTo>
                <a:lnTo>
                  <a:pt x="275082" y="17526"/>
                </a:lnTo>
                <a:lnTo>
                  <a:pt x="275844" y="19050"/>
                </a:lnTo>
                <a:lnTo>
                  <a:pt x="278130" y="19050"/>
                </a:lnTo>
                <a:lnTo>
                  <a:pt x="278130" y="17526"/>
                </a:lnTo>
                <a:close/>
              </a:path>
              <a:path w="278129" h="215264" extrusionOk="0">
                <a:moveTo>
                  <a:pt x="218236" y="3048"/>
                </a:moveTo>
                <a:lnTo>
                  <a:pt x="137160" y="3048"/>
                </a:lnTo>
                <a:lnTo>
                  <a:pt x="238506" y="6858"/>
                </a:lnTo>
                <a:lnTo>
                  <a:pt x="265176" y="11430"/>
                </a:lnTo>
                <a:lnTo>
                  <a:pt x="272796" y="14478"/>
                </a:lnTo>
                <a:lnTo>
                  <a:pt x="272034" y="14478"/>
                </a:lnTo>
                <a:lnTo>
                  <a:pt x="275082" y="18135"/>
                </a:lnTo>
                <a:lnTo>
                  <a:pt x="275082" y="17526"/>
                </a:lnTo>
                <a:lnTo>
                  <a:pt x="278130" y="17526"/>
                </a:lnTo>
                <a:lnTo>
                  <a:pt x="278130" y="16764"/>
                </a:lnTo>
                <a:lnTo>
                  <a:pt x="274320" y="12192"/>
                </a:lnTo>
                <a:lnTo>
                  <a:pt x="273558" y="11430"/>
                </a:lnTo>
                <a:lnTo>
                  <a:pt x="265938" y="8382"/>
                </a:lnTo>
                <a:lnTo>
                  <a:pt x="239268" y="3810"/>
                </a:lnTo>
                <a:lnTo>
                  <a:pt x="238506" y="3810"/>
                </a:lnTo>
                <a:lnTo>
                  <a:pt x="218236" y="3048"/>
                </a:lnTo>
                <a:close/>
              </a:path>
            </a:pathLst>
          </a:custGeom>
          <a:solidFill>
            <a:srgbClr val="F5F5F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65" name="Google Shape;465;p4"/>
          <p:cNvSpPr/>
          <p:nvPr/>
        </p:nvSpPr>
        <p:spPr>
          <a:xfrm>
            <a:off x="5668340" y="2849172"/>
            <a:ext cx="2704" cy="0"/>
          </a:xfrm>
          <a:custGeom>
            <a:avLst/>
            <a:gdLst/>
            <a:ahLst/>
            <a:cxnLst/>
            <a:rect l="l" t="t" r="r" b="b"/>
            <a:pathLst>
              <a:path w="3175" h="120000" extrusionOk="0">
                <a:moveTo>
                  <a:pt x="3048" y="0"/>
                </a:moveTo>
                <a:lnTo>
                  <a:pt x="0" y="0"/>
                </a:lnTo>
              </a:path>
            </a:pathLst>
          </a:custGeom>
          <a:solidFill>
            <a:srgbClr val="F5F5F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66" name="Google Shape;466;p4"/>
          <p:cNvSpPr/>
          <p:nvPr/>
        </p:nvSpPr>
        <p:spPr>
          <a:xfrm>
            <a:off x="5648222" y="2756625"/>
            <a:ext cx="235263" cy="183992"/>
          </a:xfrm>
          <a:custGeom>
            <a:avLst/>
            <a:gdLst/>
            <a:ahLst/>
            <a:cxnLst/>
            <a:rect l="l" t="t" r="r" b="b"/>
            <a:pathLst>
              <a:path w="276225" h="212089" extrusionOk="0">
                <a:moveTo>
                  <a:pt x="92964" y="0"/>
                </a:moveTo>
                <a:lnTo>
                  <a:pt x="35814" y="7619"/>
                </a:lnTo>
                <a:lnTo>
                  <a:pt x="3048" y="51053"/>
                </a:lnTo>
                <a:lnTo>
                  <a:pt x="0" y="113537"/>
                </a:lnTo>
                <a:lnTo>
                  <a:pt x="2286" y="156209"/>
                </a:lnTo>
                <a:lnTo>
                  <a:pt x="12954" y="197357"/>
                </a:lnTo>
                <a:lnTo>
                  <a:pt x="35814" y="211836"/>
                </a:lnTo>
                <a:lnTo>
                  <a:pt x="47244" y="210311"/>
                </a:lnTo>
                <a:lnTo>
                  <a:pt x="90678" y="188213"/>
                </a:lnTo>
                <a:lnTo>
                  <a:pt x="130302" y="158495"/>
                </a:lnTo>
                <a:lnTo>
                  <a:pt x="179832" y="116585"/>
                </a:lnTo>
                <a:lnTo>
                  <a:pt x="224028" y="78485"/>
                </a:lnTo>
                <a:lnTo>
                  <a:pt x="254508" y="50291"/>
                </a:lnTo>
                <a:lnTo>
                  <a:pt x="275844" y="22097"/>
                </a:lnTo>
                <a:lnTo>
                  <a:pt x="275082" y="16001"/>
                </a:lnTo>
                <a:lnTo>
                  <a:pt x="236982" y="3809"/>
                </a:lnTo>
                <a:lnTo>
                  <a:pt x="135636" y="761"/>
                </a:lnTo>
                <a:lnTo>
                  <a:pt x="92964" y="0"/>
                </a:lnTo>
                <a:close/>
              </a:path>
            </a:pathLst>
          </a:custGeom>
          <a:solidFill>
            <a:srgbClr val="E0E0E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67" name="Google Shape;467;p4"/>
          <p:cNvSpPr/>
          <p:nvPr/>
        </p:nvSpPr>
        <p:spPr>
          <a:xfrm>
            <a:off x="5646924" y="2755303"/>
            <a:ext cx="237967" cy="186746"/>
          </a:xfrm>
          <a:custGeom>
            <a:avLst/>
            <a:gdLst/>
            <a:ahLst/>
            <a:cxnLst/>
            <a:rect l="l" t="t" r="r" b="b"/>
            <a:pathLst>
              <a:path w="279400" h="215264" extrusionOk="0">
                <a:moveTo>
                  <a:pt x="94488" y="0"/>
                </a:moveTo>
                <a:lnTo>
                  <a:pt x="61722" y="2286"/>
                </a:lnTo>
                <a:lnTo>
                  <a:pt x="37338" y="7620"/>
                </a:lnTo>
                <a:lnTo>
                  <a:pt x="36576" y="7620"/>
                </a:lnTo>
                <a:lnTo>
                  <a:pt x="27432" y="11430"/>
                </a:lnTo>
                <a:lnTo>
                  <a:pt x="27432" y="12192"/>
                </a:lnTo>
                <a:lnTo>
                  <a:pt x="19812" y="17526"/>
                </a:lnTo>
                <a:lnTo>
                  <a:pt x="13716" y="23622"/>
                </a:lnTo>
                <a:lnTo>
                  <a:pt x="9144" y="31242"/>
                </a:lnTo>
                <a:lnTo>
                  <a:pt x="8382" y="32004"/>
                </a:lnTo>
                <a:lnTo>
                  <a:pt x="3048" y="52578"/>
                </a:lnTo>
                <a:lnTo>
                  <a:pt x="825" y="79248"/>
                </a:lnTo>
                <a:lnTo>
                  <a:pt x="728" y="81534"/>
                </a:lnTo>
                <a:lnTo>
                  <a:pt x="0" y="115062"/>
                </a:lnTo>
                <a:lnTo>
                  <a:pt x="2286" y="157734"/>
                </a:lnTo>
                <a:lnTo>
                  <a:pt x="2389" y="159258"/>
                </a:lnTo>
                <a:lnTo>
                  <a:pt x="4572" y="175260"/>
                </a:lnTo>
                <a:lnTo>
                  <a:pt x="8382" y="188976"/>
                </a:lnTo>
                <a:lnTo>
                  <a:pt x="12954" y="199644"/>
                </a:lnTo>
                <a:lnTo>
                  <a:pt x="13716" y="199644"/>
                </a:lnTo>
                <a:lnTo>
                  <a:pt x="19812" y="207264"/>
                </a:lnTo>
                <a:lnTo>
                  <a:pt x="19812" y="208026"/>
                </a:lnTo>
                <a:lnTo>
                  <a:pt x="27432" y="213360"/>
                </a:lnTo>
                <a:lnTo>
                  <a:pt x="28194" y="213360"/>
                </a:lnTo>
                <a:lnTo>
                  <a:pt x="37338" y="214884"/>
                </a:lnTo>
                <a:lnTo>
                  <a:pt x="38100" y="214884"/>
                </a:lnTo>
                <a:lnTo>
                  <a:pt x="49530" y="213360"/>
                </a:lnTo>
                <a:lnTo>
                  <a:pt x="53594" y="211836"/>
                </a:lnTo>
                <a:lnTo>
                  <a:pt x="37338" y="211836"/>
                </a:lnTo>
                <a:lnTo>
                  <a:pt x="37761" y="211779"/>
                </a:lnTo>
                <a:lnTo>
                  <a:pt x="33528" y="211074"/>
                </a:lnTo>
                <a:lnTo>
                  <a:pt x="28956" y="211074"/>
                </a:lnTo>
                <a:lnTo>
                  <a:pt x="21336" y="205740"/>
                </a:lnTo>
                <a:lnTo>
                  <a:pt x="22098" y="205740"/>
                </a:lnTo>
                <a:lnTo>
                  <a:pt x="16002" y="198120"/>
                </a:lnTo>
                <a:lnTo>
                  <a:pt x="11756" y="188214"/>
                </a:lnTo>
                <a:lnTo>
                  <a:pt x="11430" y="188214"/>
                </a:lnTo>
                <a:lnTo>
                  <a:pt x="7620" y="174498"/>
                </a:lnTo>
                <a:lnTo>
                  <a:pt x="5334" y="157734"/>
                </a:lnTo>
                <a:lnTo>
                  <a:pt x="3048" y="115062"/>
                </a:lnTo>
                <a:lnTo>
                  <a:pt x="3776" y="81534"/>
                </a:lnTo>
                <a:lnTo>
                  <a:pt x="3873" y="79248"/>
                </a:lnTo>
                <a:lnTo>
                  <a:pt x="6096" y="52578"/>
                </a:lnTo>
                <a:lnTo>
                  <a:pt x="6293" y="52578"/>
                </a:lnTo>
                <a:lnTo>
                  <a:pt x="11430" y="32766"/>
                </a:lnTo>
                <a:lnTo>
                  <a:pt x="16002" y="25146"/>
                </a:lnTo>
                <a:lnTo>
                  <a:pt x="16764" y="25146"/>
                </a:lnTo>
                <a:lnTo>
                  <a:pt x="22098" y="19812"/>
                </a:lnTo>
                <a:lnTo>
                  <a:pt x="21336" y="19812"/>
                </a:lnTo>
                <a:lnTo>
                  <a:pt x="28956" y="14478"/>
                </a:lnTo>
                <a:lnTo>
                  <a:pt x="38100" y="10668"/>
                </a:lnTo>
                <a:lnTo>
                  <a:pt x="62484" y="5334"/>
                </a:lnTo>
                <a:lnTo>
                  <a:pt x="61722" y="5334"/>
                </a:lnTo>
                <a:lnTo>
                  <a:pt x="94488" y="3048"/>
                </a:lnTo>
                <a:lnTo>
                  <a:pt x="213169" y="3048"/>
                </a:lnTo>
                <a:lnTo>
                  <a:pt x="137160" y="762"/>
                </a:lnTo>
                <a:lnTo>
                  <a:pt x="94488" y="0"/>
                </a:lnTo>
                <a:close/>
              </a:path>
              <a:path w="279400" h="215264" extrusionOk="0">
                <a:moveTo>
                  <a:pt x="37761" y="211779"/>
                </a:moveTo>
                <a:lnTo>
                  <a:pt x="37338" y="211836"/>
                </a:lnTo>
                <a:lnTo>
                  <a:pt x="38100" y="211836"/>
                </a:lnTo>
                <a:lnTo>
                  <a:pt x="37761" y="211779"/>
                </a:lnTo>
                <a:close/>
              </a:path>
              <a:path w="279400" h="215264" extrusionOk="0">
                <a:moveTo>
                  <a:pt x="74676" y="198882"/>
                </a:moveTo>
                <a:lnTo>
                  <a:pt x="60198" y="205740"/>
                </a:lnTo>
                <a:lnTo>
                  <a:pt x="60960" y="205740"/>
                </a:lnTo>
                <a:lnTo>
                  <a:pt x="48768" y="210312"/>
                </a:lnTo>
                <a:lnTo>
                  <a:pt x="37761" y="211779"/>
                </a:lnTo>
                <a:lnTo>
                  <a:pt x="38100" y="211836"/>
                </a:lnTo>
                <a:lnTo>
                  <a:pt x="53594" y="211836"/>
                </a:lnTo>
                <a:lnTo>
                  <a:pt x="61722" y="208788"/>
                </a:lnTo>
                <a:lnTo>
                  <a:pt x="76200" y="201930"/>
                </a:lnTo>
                <a:lnTo>
                  <a:pt x="79792" y="199644"/>
                </a:lnTo>
                <a:lnTo>
                  <a:pt x="74676" y="199644"/>
                </a:lnTo>
                <a:lnTo>
                  <a:pt x="74676" y="198882"/>
                </a:lnTo>
                <a:close/>
              </a:path>
              <a:path w="279400" h="215264" extrusionOk="0">
                <a:moveTo>
                  <a:pt x="28956" y="210312"/>
                </a:moveTo>
                <a:lnTo>
                  <a:pt x="28956" y="211074"/>
                </a:lnTo>
                <a:lnTo>
                  <a:pt x="33528" y="211074"/>
                </a:lnTo>
                <a:lnTo>
                  <a:pt x="28956" y="210312"/>
                </a:lnTo>
                <a:close/>
              </a:path>
              <a:path w="279400" h="215264" extrusionOk="0">
                <a:moveTo>
                  <a:pt x="275767" y="23012"/>
                </a:moveTo>
                <a:lnTo>
                  <a:pt x="272034" y="30480"/>
                </a:lnTo>
                <a:lnTo>
                  <a:pt x="272796" y="30480"/>
                </a:lnTo>
                <a:lnTo>
                  <a:pt x="265938" y="39624"/>
                </a:lnTo>
                <a:lnTo>
                  <a:pt x="224790" y="79248"/>
                </a:lnTo>
                <a:lnTo>
                  <a:pt x="180594" y="117348"/>
                </a:lnTo>
                <a:lnTo>
                  <a:pt x="131064" y="159258"/>
                </a:lnTo>
                <a:lnTo>
                  <a:pt x="91440" y="188976"/>
                </a:lnTo>
                <a:lnTo>
                  <a:pt x="74676" y="199644"/>
                </a:lnTo>
                <a:lnTo>
                  <a:pt x="79792" y="199644"/>
                </a:lnTo>
                <a:lnTo>
                  <a:pt x="92964" y="191262"/>
                </a:lnTo>
                <a:lnTo>
                  <a:pt x="132588" y="161544"/>
                </a:lnTo>
                <a:lnTo>
                  <a:pt x="133350" y="161544"/>
                </a:lnTo>
                <a:lnTo>
                  <a:pt x="182880" y="119634"/>
                </a:lnTo>
                <a:lnTo>
                  <a:pt x="227076" y="81534"/>
                </a:lnTo>
                <a:lnTo>
                  <a:pt x="257556" y="53340"/>
                </a:lnTo>
                <a:lnTo>
                  <a:pt x="268224" y="41910"/>
                </a:lnTo>
                <a:lnTo>
                  <a:pt x="268224" y="41148"/>
                </a:lnTo>
                <a:lnTo>
                  <a:pt x="275082" y="32004"/>
                </a:lnTo>
                <a:lnTo>
                  <a:pt x="278892" y="24384"/>
                </a:lnTo>
                <a:lnTo>
                  <a:pt x="278892" y="23622"/>
                </a:lnTo>
                <a:lnTo>
                  <a:pt x="275844" y="23622"/>
                </a:lnTo>
                <a:lnTo>
                  <a:pt x="275767" y="23012"/>
                </a:lnTo>
                <a:close/>
              </a:path>
              <a:path w="279400" h="215264" extrusionOk="0">
                <a:moveTo>
                  <a:pt x="11430" y="187452"/>
                </a:moveTo>
                <a:lnTo>
                  <a:pt x="11430" y="188214"/>
                </a:lnTo>
                <a:lnTo>
                  <a:pt x="11756" y="188214"/>
                </a:lnTo>
                <a:lnTo>
                  <a:pt x="11430" y="187452"/>
                </a:lnTo>
                <a:close/>
              </a:path>
              <a:path w="279400" h="215264" extrusionOk="0">
                <a:moveTo>
                  <a:pt x="6293" y="52578"/>
                </a:moveTo>
                <a:lnTo>
                  <a:pt x="6096" y="52578"/>
                </a:lnTo>
                <a:lnTo>
                  <a:pt x="6096" y="53340"/>
                </a:lnTo>
                <a:lnTo>
                  <a:pt x="6293" y="52578"/>
                </a:lnTo>
                <a:close/>
              </a:path>
              <a:path w="279400" h="215264" extrusionOk="0">
                <a:moveTo>
                  <a:pt x="16764" y="25146"/>
                </a:moveTo>
                <a:lnTo>
                  <a:pt x="16002" y="25146"/>
                </a:lnTo>
                <a:lnTo>
                  <a:pt x="16002" y="25908"/>
                </a:lnTo>
                <a:lnTo>
                  <a:pt x="16764" y="25146"/>
                </a:lnTo>
                <a:close/>
              </a:path>
              <a:path w="279400" h="215264" extrusionOk="0">
                <a:moveTo>
                  <a:pt x="278796" y="22860"/>
                </a:moveTo>
                <a:lnTo>
                  <a:pt x="275844" y="22860"/>
                </a:lnTo>
                <a:lnTo>
                  <a:pt x="275844" y="23622"/>
                </a:lnTo>
                <a:lnTo>
                  <a:pt x="278892" y="23622"/>
                </a:lnTo>
                <a:lnTo>
                  <a:pt x="278796" y="22860"/>
                </a:lnTo>
                <a:close/>
              </a:path>
              <a:path w="279400" h="215264" extrusionOk="0">
                <a:moveTo>
                  <a:pt x="278130" y="17526"/>
                </a:moveTo>
                <a:lnTo>
                  <a:pt x="275082" y="17526"/>
                </a:lnTo>
                <a:lnTo>
                  <a:pt x="275844" y="19050"/>
                </a:lnTo>
                <a:lnTo>
                  <a:pt x="275272" y="19050"/>
                </a:lnTo>
                <a:lnTo>
                  <a:pt x="275767" y="23012"/>
                </a:lnTo>
                <a:lnTo>
                  <a:pt x="275844" y="22860"/>
                </a:lnTo>
                <a:lnTo>
                  <a:pt x="278796" y="22860"/>
                </a:lnTo>
                <a:lnTo>
                  <a:pt x="278320" y="19050"/>
                </a:lnTo>
                <a:lnTo>
                  <a:pt x="275844" y="19050"/>
                </a:lnTo>
                <a:lnTo>
                  <a:pt x="275171" y="18243"/>
                </a:lnTo>
                <a:lnTo>
                  <a:pt x="278219" y="18243"/>
                </a:lnTo>
                <a:lnTo>
                  <a:pt x="278130" y="17526"/>
                </a:lnTo>
                <a:close/>
              </a:path>
              <a:path w="279400" h="215264" extrusionOk="0">
                <a:moveTo>
                  <a:pt x="275082" y="17526"/>
                </a:moveTo>
                <a:lnTo>
                  <a:pt x="275171" y="18243"/>
                </a:lnTo>
                <a:lnTo>
                  <a:pt x="275844" y="19050"/>
                </a:lnTo>
                <a:lnTo>
                  <a:pt x="275082" y="17526"/>
                </a:lnTo>
                <a:close/>
              </a:path>
              <a:path w="279400" h="215264" extrusionOk="0">
                <a:moveTo>
                  <a:pt x="213169" y="3048"/>
                </a:moveTo>
                <a:lnTo>
                  <a:pt x="94488" y="3048"/>
                </a:lnTo>
                <a:lnTo>
                  <a:pt x="137160" y="3810"/>
                </a:lnTo>
                <a:lnTo>
                  <a:pt x="238506" y="6858"/>
                </a:lnTo>
                <a:lnTo>
                  <a:pt x="265176" y="11430"/>
                </a:lnTo>
                <a:lnTo>
                  <a:pt x="272796" y="14478"/>
                </a:lnTo>
                <a:lnTo>
                  <a:pt x="272034" y="14478"/>
                </a:lnTo>
                <a:lnTo>
                  <a:pt x="275171" y="18243"/>
                </a:lnTo>
                <a:lnTo>
                  <a:pt x="275082" y="17526"/>
                </a:lnTo>
                <a:lnTo>
                  <a:pt x="278130" y="17526"/>
                </a:lnTo>
                <a:lnTo>
                  <a:pt x="278130" y="16764"/>
                </a:lnTo>
                <a:lnTo>
                  <a:pt x="274320" y="12192"/>
                </a:lnTo>
                <a:lnTo>
                  <a:pt x="273558" y="11430"/>
                </a:lnTo>
                <a:lnTo>
                  <a:pt x="265938" y="8382"/>
                </a:lnTo>
                <a:lnTo>
                  <a:pt x="239268" y="3810"/>
                </a:lnTo>
                <a:lnTo>
                  <a:pt x="238506" y="3810"/>
                </a:lnTo>
                <a:lnTo>
                  <a:pt x="213169" y="3048"/>
                </a:lnTo>
                <a:close/>
              </a:path>
            </a:pathLst>
          </a:custGeom>
          <a:solidFill>
            <a:srgbClr val="E0E0E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68" name="Google Shape;468;p4"/>
          <p:cNvSpPr/>
          <p:nvPr/>
        </p:nvSpPr>
        <p:spPr>
          <a:xfrm>
            <a:off x="5646924" y="2855121"/>
            <a:ext cx="2704" cy="0"/>
          </a:xfrm>
          <a:custGeom>
            <a:avLst/>
            <a:gdLst/>
            <a:ahLst/>
            <a:cxnLst/>
            <a:rect l="l" t="t" r="r" b="b"/>
            <a:pathLst>
              <a:path w="3175" h="120000" extrusionOk="0">
                <a:moveTo>
                  <a:pt x="3048" y="0"/>
                </a:moveTo>
                <a:lnTo>
                  <a:pt x="0" y="0"/>
                </a:lnTo>
              </a:path>
            </a:pathLst>
          </a:custGeom>
          <a:solidFill>
            <a:srgbClr val="E0E0E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69" name="Google Shape;469;p4"/>
          <p:cNvSpPr/>
          <p:nvPr/>
        </p:nvSpPr>
        <p:spPr>
          <a:xfrm>
            <a:off x="5633943" y="2760591"/>
            <a:ext cx="234722" cy="183440"/>
          </a:xfrm>
          <a:custGeom>
            <a:avLst/>
            <a:gdLst/>
            <a:ahLst/>
            <a:cxnLst/>
            <a:rect l="l" t="t" r="r" b="b"/>
            <a:pathLst>
              <a:path w="275590" h="211455" extrusionOk="0">
                <a:moveTo>
                  <a:pt x="135636" y="0"/>
                </a:moveTo>
                <a:lnTo>
                  <a:pt x="92964" y="0"/>
                </a:lnTo>
                <a:lnTo>
                  <a:pt x="60198" y="1523"/>
                </a:lnTo>
                <a:lnTo>
                  <a:pt x="19050" y="16001"/>
                </a:lnTo>
                <a:lnTo>
                  <a:pt x="2286" y="50291"/>
                </a:lnTo>
                <a:lnTo>
                  <a:pt x="0" y="77723"/>
                </a:lnTo>
                <a:lnTo>
                  <a:pt x="0" y="112775"/>
                </a:lnTo>
                <a:lnTo>
                  <a:pt x="2286" y="155447"/>
                </a:lnTo>
                <a:lnTo>
                  <a:pt x="12954" y="197357"/>
                </a:lnTo>
                <a:lnTo>
                  <a:pt x="35814" y="211073"/>
                </a:lnTo>
                <a:lnTo>
                  <a:pt x="46482" y="210311"/>
                </a:lnTo>
                <a:lnTo>
                  <a:pt x="90678" y="188213"/>
                </a:lnTo>
                <a:lnTo>
                  <a:pt x="130302" y="158495"/>
                </a:lnTo>
                <a:lnTo>
                  <a:pt x="179832" y="116585"/>
                </a:lnTo>
                <a:lnTo>
                  <a:pt x="224028" y="77723"/>
                </a:lnTo>
                <a:lnTo>
                  <a:pt x="254508" y="49529"/>
                </a:lnTo>
                <a:lnTo>
                  <a:pt x="275082" y="22097"/>
                </a:lnTo>
                <a:lnTo>
                  <a:pt x="275082" y="16001"/>
                </a:lnTo>
                <a:lnTo>
                  <a:pt x="271272" y="11429"/>
                </a:lnTo>
                <a:lnTo>
                  <a:pt x="263652" y="7619"/>
                </a:lnTo>
                <a:lnTo>
                  <a:pt x="236982" y="3809"/>
                </a:lnTo>
                <a:lnTo>
                  <a:pt x="135636" y="0"/>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70" name="Google Shape;470;p4"/>
          <p:cNvSpPr/>
          <p:nvPr/>
        </p:nvSpPr>
        <p:spPr>
          <a:xfrm>
            <a:off x="5632646" y="2759269"/>
            <a:ext cx="236885" cy="186195"/>
          </a:xfrm>
          <a:custGeom>
            <a:avLst/>
            <a:gdLst/>
            <a:ahLst/>
            <a:cxnLst/>
            <a:rect l="l" t="t" r="r" b="b"/>
            <a:pathLst>
              <a:path w="278129" h="214630" extrusionOk="0">
                <a:moveTo>
                  <a:pt x="137160" y="0"/>
                </a:moveTo>
                <a:lnTo>
                  <a:pt x="94488" y="0"/>
                </a:lnTo>
                <a:lnTo>
                  <a:pt x="61722" y="1523"/>
                </a:lnTo>
                <a:lnTo>
                  <a:pt x="37338" y="6857"/>
                </a:lnTo>
                <a:lnTo>
                  <a:pt x="36576" y="6857"/>
                </a:lnTo>
                <a:lnTo>
                  <a:pt x="27432" y="10667"/>
                </a:lnTo>
                <a:lnTo>
                  <a:pt x="27432" y="11430"/>
                </a:lnTo>
                <a:lnTo>
                  <a:pt x="19812" y="16764"/>
                </a:lnTo>
                <a:lnTo>
                  <a:pt x="13716" y="23622"/>
                </a:lnTo>
                <a:lnTo>
                  <a:pt x="9144" y="31242"/>
                </a:lnTo>
                <a:lnTo>
                  <a:pt x="8382" y="32003"/>
                </a:lnTo>
                <a:lnTo>
                  <a:pt x="2286" y="51816"/>
                </a:lnTo>
                <a:lnTo>
                  <a:pt x="63" y="78486"/>
                </a:lnTo>
                <a:lnTo>
                  <a:pt x="0" y="114300"/>
                </a:lnTo>
                <a:lnTo>
                  <a:pt x="2286" y="156972"/>
                </a:lnTo>
                <a:lnTo>
                  <a:pt x="2286" y="157734"/>
                </a:lnTo>
                <a:lnTo>
                  <a:pt x="4572" y="175260"/>
                </a:lnTo>
                <a:lnTo>
                  <a:pt x="8382" y="188976"/>
                </a:lnTo>
                <a:lnTo>
                  <a:pt x="12954" y="199644"/>
                </a:lnTo>
                <a:lnTo>
                  <a:pt x="13716" y="199644"/>
                </a:lnTo>
                <a:lnTo>
                  <a:pt x="19812" y="207264"/>
                </a:lnTo>
                <a:lnTo>
                  <a:pt x="19812" y="208026"/>
                </a:lnTo>
                <a:lnTo>
                  <a:pt x="27432" y="212598"/>
                </a:lnTo>
                <a:lnTo>
                  <a:pt x="28194" y="212598"/>
                </a:lnTo>
                <a:lnTo>
                  <a:pt x="37338" y="214122"/>
                </a:lnTo>
                <a:lnTo>
                  <a:pt x="48006" y="213360"/>
                </a:lnTo>
                <a:lnTo>
                  <a:pt x="48768" y="213360"/>
                </a:lnTo>
                <a:lnTo>
                  <a:pt x="55245" y="211074"/>
                </a:lnTo>
                <a:lnTo>
                  <a:pt x="37338" y="211074"/>
                </a:lnTo>
                <a:lnTo>
                  <a:pt x="37871" y="211035"/>
                </a:lnTo>
                <a:lnTo>
                  <a:pt x="33528" y="210312"/>
                </a:lnTo>
                <a:lnTo>
                  <a:pt x="28956" y="210312"/>
                </a:lnTo>
                <a:lnTo>
                  <a:pt x="21336" y="205740"/>
                </a:lnTo>
                <a:lnTo>
                  <a:pt x="22098" y="205740"/>
                </a:lnTo>
                <a:lnTo>
                  <a:pt x="16002" y="198120"/>
                </a:lnTo>
                <a:lnTo>
                  <a:pt x="11756" y="188214"/>
                </a:lnTo>
                <a:lnTo>
                  <a:pt x="11430" y="188214"/>
                </a:lnTo>
                <a:lnTo>
                  <a:pt x="7620" y="174498"/>
                </a:lnTo>
                <a:lnTo>
                  <a:pt x="5334" y="156972"/>
                </a:lnTo>
                <a:lnTo>
                  <a:pt x="3048" y="114300"/>
                </a:lnTo>
                <a:lnTo>
                  <a:pt x="3111" y="78486"/>
                </a:lnTo>
                <a:lnTo>
                  <a:pt x="5334" y="51816"/>
                </a:lnTo>
                <a:lnTo>
                  <a:pt x="5568" y="51816"/>
                </a:lnTo>
                <a:lnTo>
                  <a:pt x="11430" y="32766"/>
                </a:lnTo>
                <a:lnTo>
                  <a:pt x="16002" y="25146"/>
                </a:lnTo>
                <a:lnTo>
                  <a:pt x="16679" y="25146"/>
                </a:lnTo>
                <a:lnTo>
                  <a:pt x="22098" y="19050"/>
                </a:lnTo>
                <a:lnTo>
                  <a:pt x="21336" y="19050"/>
                </a:lnTo>
                <a:lnTo>
                  <a:pt x="28956" y="13716"/>
                </a:lnTo>
                <a:lnTo>
                  <a:pt x="38100" y="9905"/>
                </a:lnTo>
                <a:lnTo>
                  <a:pt x="62484" y="4571"/>
                </a:lnTo>
                <a:lnTo>
                  <a:pt x="61722" y="4571"/>
                </a:lnTo>
                <a:lnTo>
                  <a:pt x="94488" y="3048"/>
                </a:lnTo>
                <a:lnTo>
                  <a:pt x="218236" y="3048"/>
                </a:lnTo>
                <a:lnTo>
                  <a:pt x="137160" y="0"/>
                </a:lnTo>
                <a:close/>
              </a:path>
              <a:path w="278129" h="214630" extrusionOk="0">
                <a:moveTo>
                  <a:pt x="37871" y="211035"/>
                </a:moveTo>
                <a:lnTo>
                  <a:pt x="37338" y="211074"/>
                </a:lnTo>
                <a:lnTo>
                  <a:pt x="38100" y="211074"/>
                </a:lnTo>
                <a:lnTo>
                  <a:pt x="37871" y="211035"/>
                </a:lnTo>
                <a:close/>
              </a:path>
              <a:path w="278129" h="214630" extrusionOk="0">
                <a:moveTo>
                  <a:pt x="74676" y="198120"/>
                </a:moveTo>
                <a:lnTo>
                  <a:pt x="60198" y="205740"/>
                </a:lnTo>
                <a:lnTo>
                  <a:pt x="60960" y="205740"/>
                </a:lnTo>
                <a:lnTo>
                  <a:pt x="48006" y="210312"/>
                </a:lnTo>
                <a:lnTo>
                  <a:pt x="37871" y="211035"/>
                </a:lnTo>
                <a:lnTo>
                  <a:pt x="38100" y="211074"/>
                </a:lnTo>
                <a:lnTo>
                  <a:pt x="55245" y="211074"/>
                </a:lnTo>
                <a:lnTo>
                  <a:pt x="61722" y="208788"/>
                </a:lnTo>
                <a:lnTo>
                  <a:pt x="76200" y="201168"/>
                </a:lnTo>
                <a:lnTo>
                  <a:pt x="80068" y="198882"/>
                </a:lnTo>
                <a:lnTo>
                  <a:pt x="74676" y="198882"/>
                </a:lnTo>
                <a:lnTo>
                  <a:pt x="74676" y="198120"/>
                </a:lnTo>
                <a:close/>
              </a:path>
              <a:path w="278129" h="214630" extrusionOk="0">
                <a:moveTo>
                  <a:pt x="28956" y="209550"/>
                </a:moveTo>
                <a:lnTo>
                  <a:pt x="28956" y="210312"/>
                </a:lnTo>
                <a:lnTo>
                  <a:pt x="33528" y="210312"/>
                </a:lnTo>
                <a:lnTo>
                  <a:pt x="28956" y="209550"/>
                </a:lnTo>
                <a:close/>
              </a:path>
              <a:path w="278129" h="214630" extrusionOk="0">
                <a:moveTo>
                  <a:pt x="275082" y="22859"/>
                </a:moveTo>
                <a:lnTo>
                  <a:pt x="272034" y="29718"/>
                </a:lnTo>
                <a:lnTo>
                  <a:pt x="272796" y="29718"/>
                </a:lnTo>
                <a:lnTo>
                  <a:pt x="265938" y="38862"/>
                </a:lnTo>
                <a:lnTo>
                  <a:pt x="224790" y="78486"/>
                </a:lnTo>
                <a:lnTo>
                  <a:pt x="180594" y="117348"/>
                </a:lnTo>
                <a:lnTo>
                  <a:pt x="131064" y="159258"/>
                </a:lnTo>
                <a:lnTo>
                  <a:pt x="91440" y="188976"/>
                </a:lnTo>
                <a:lnTo>
                  <a:pt x="74676" y="198882"/>
                </a:lnTo>
                <a:lnTo>
                  <a:pt x="80068" y="198882"/>
                </a:lnTo>
                <a:lnTo>
                  <a:pt x="92964" y="191261"/>
                </a:lnTo>
                <a:lnTo>
                  <a:pt x="132588" y="161544"/>
                </a:lnTo>
                <a:lnTo>
                  <a:pt x="133350" y="161544"/>
                </a:lnTo>
                <a:lnTo>
                  <a:pt x="182880" y="119634"/>
                </a:lnTo>
                <a:lnTo>
                  <a:pt x="227076" y="80772"/>
                </a:lnTo>
                <a:lnTo>
                  <a:pt x="257556" y="52577"/>
                </a:lnTo>
                <a:lnTo>
                  <a:pt x="268224" y="41148"/>
                </a:lnTo>
                <a:lnTo>
                  <a:pt x="268224" y="40386"/>
                </a:lnTo>
                <a:lnTo>
                  <a:pt x="275082" y="31242"/>
                </a:lnTo>
                <a:lnTo>
                  <a:pt x="278130" y="24384"/>
                </a:lnTo>
                <a:lnTo>
                  <a:pt x="278130" y="23622"/>
                </a:lnTo>
                <a:lnTo>
                  <a:pt x="275082" y="23622"/>
                </a:lnTo>
                <a:lnTo>
                  <a:pt x="275082" y="22859"/>
                </a:lnTo>
                <a:close/>
              </a:path>
              <a:path w="278129" h="214630" extrusionOk="0">
                <a:moveTo>
                  <a:pt x="11430" y="187452"/>
                </a:moveTo>
                <a:lnTo>
                  <a:pt x="11430" y="188214"/>
                </a:lnTo>
                <a:lnTo>
                  <a:pt x="11756" y="188214"/>
                </a:lnTo>
                <a:lnTo>
                  <a:pt x="11430" y="187452"/>
                </a:lnTo>
                <a:close/>
              </a:path>
              <a:path w="278129" h="214630" extrusionOk="0">
                <a:moveTo>
                  <a:pt x="5568" y="51816"/>
                </a:moveTo>
                <a:lnTo>
                  <a:pt x="5334" y="51816"/>
                </a:lnTo>
                <a:lnTo>
                  <a:pt x="5334" y="52577"/>
                </a:lnTo>
                <a:lnTo>
                  <a:pt x="5568" y="51816"/>
                </a:lnTo>
                <a:close/>
              </a:path>
              <a:path w="278129" h="214630" extrusionOk="0">
                <a:moveTo>
                  <a:pt x="16679" y="25146"/>
                </a:moveTo>
                <a:lnTo>
                  <a:pt x="16002" y="25146"/>
                </a:lnTo>
                <a:lnTo>
                  <a:pt x="16002" y="25908"/>
                </a:lnTo>
                <a:lnTo>
                  <a:pt x="16679" y="25146"/>
                </a:lnTo>
                <a:close/>
              </a:path>
              <a:path w="278129" h="214630" extrusionOk="0">
                <a:moveTo>
                  <a:pt x="275082" y="18135"/>
                </a:moveTo>
                <a:lnTo>
                  <a:pt x="275082" y="23622"/>
                </a:lnTo>
                <a:lnTo>
                  <a:pt x="278130" y="23622"/>
                </a:lnTo>
                <a:lnTo>
                  <a:pt x="278130" y="19050"/>
                </a:lnTo>
                <a:lnTo>
                  <a:pt x="275844" y="19050"/>
                </a:lnTo>
                <a:lnTo>
                  <a:pt x="275082" y="18135"/>
                </a:lnTo>
                <a:close/>
              </a:path>
              <a:path w="278129" h="214630" extrusionOk="0">
                <a:moveTo>
                  <a:pt x="275082" y="17526"/>
                </a:moveTo>
                <a:lnTo>
                  <a:pt x="275082" y="18135"/>
                </a:lnTo>
                <a:lnTo>
                  <a:pt x="275844" y="19050"/>
                </a:lnTo>
                <a:lnTo>
                  <a:pt x="275082" y="17526"/>
                </a:lnTo>
                <a:close/>
              </a:path>
              <a:path w="278129" h="214630" extrusionOk="0">
                <a:moveTo>
                  <a:pt x="278130" y="17526"/>
                </a:moveTo>
                <a:lnTo>
                  <a:pt x="275082" y="17526"/>
                </a:lnTo>
                <a:lnTo>
                  <a:pt x="275844" y="19050"/>
                </a:lnTo>
                <a:lnTo>
                  <a:pt x="278130" y="19050"/>
                </a:lnTo>
                <a:lnTo>
                  <a:pt x="278130" y="17526"/>
                </a:lnTo>
                <a:close/>
              </a:path>
              <a:path w="278129" h="214630" extrusionOk="0">
                <a:moveTo>
                  <a:pt x="218236" y="3048"/>
                </a:moveTo>
                <a:lnTo>
                  <a:pt x="137160" y="3048"/>
                </a:lnTo>
                <a:lnTo>
                  <a:pt x="238506" y="6857"/>
                </a:lnTo>
                <a:lnTo>
                  <a:pt x="265176" y="10667"/>
                </a:lnTo>
                <a:lnTo>
                  <a:pt x="264414" y="10667"/>
                </a:lnTo>
                <a:lnTo>
                  <a:pt x="272034" y="14477"/>
                </a:lnTo>
                <a:lnTo>
                  <a:pt x="275082" y="18135"/>
                </a:lnTo>
                <a:lnTo>
                  <a:pt x="275082" y="17526"/>
                </a:lnTo>
                <a:lnTo>
                  <a:pt x="278130" y="17526"/>
                </a:lnTo>
                <a:lnTo>
                  <a:pt x="278130" y="16764"/>
                </a:lnTo>
                <a:lnTo>
                  <a:pt x="274320" y="12192"/>
                </a:lnTo>
                <a:lnTo>
                  <a:pt x="273558" y="11430"/>
                </a:lnTo>
                <a:lnTo>
                  <a:pt x="265938" y="7619"/>
                </a:lnTo>
                <a:lnTo>
                  <a:pt x="239268" y="3810"/>
                </a:lnTo>
                <a:lnTo>
                  <a:pt x="238506" y="3810"/>
                </a:lnTo>
                <a:lnTo>
                  <a:pt x="218236" y="3048"/>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71" name="Google Shape;471;p4"/>
          <p:cNvSpPr/>
          <p:nvPr/>
        </p:nvSpPr>
        <p:spPr>
          <a:xfrm>
            <a:off x="5632646" y="2858427"/>
            <a:ext cx="2704" cy="0"/>
          </a:xfrm>
          <a:custGeom>
            <a:avLst/>
            <a:gdLst/>
            <a:ahLst/>
            <a:cxnLst/>
            <a:rect l="l" t="t" r="r" b="b"/>
            <a:pathLst>
              <a:path w="3175" h="120000" extrusionOk="0">
                <a:moveTo>
                  <a:pt x="3048" y="0"/>
                </a:moveTo>
                <a:lnTo>
                  <a:pt x="0" y="0"/>
                </a:lnTo>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72" name="Google Shape;472;p4"/>
          <p:cNvSpPr/>
          <p:nvPr/>
        </p:nvSpPr>
        <p:spPr>
          <a:xfrm>
            <a:off x="5276993" y="2515342"/>
            <a:ext cx="508924" cy="451166"/>
          </a:xfrm>
          <a:custGeom>
            <a:avLst/>
            <a:gdLst/>
            <a:ahLst/>
            <a:cxnLst/>
            <a:rect l="l" t="t" r="r" b="b"/>
            <a:pathLst>
              <a:path w="597534" h="520064" extrusionOk="0">
                <a:moveTo>
                  <a:pt x="192024" y="0"/>
                </a:moveTo>
                <a:lnTo>
                  <a:pt x="22098" y="41147"/>
                </a:lnTo>
                <a:lnTo>
                  <a:pt x="0" y="44957"/>
                </a:lnTo>
                <a:lnTo>
                  <a:pt x="15240" y="424433"/>
                </a:lnTo>
                <a:lnTo>
                  <a:pt x="498348" y="519684"/>
                </a:lnTo>
                <a:lnTo>
                  <a:pt x="500634" y="481584"/>
                </a:lnTo>
                <a:lnTo>
                  <a:pt x="597408" y="399288"/>
                </a:lnTo>
                <a:lnTo>
                  <a:pt x="596646" y="23621"/>
                </a:lnTo>
                <a:lnTo>
                  <a:pt x="192024" y="0"/>
                </a:lnTo>
                <a:close/>
              </a:path>
            </a:pathLst>
          </a:custGeom>
          <a:solidFill>
            <a:srgbClr val="B5CF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73" name="Google Shape;473;p4"/>
          <p:cNvSpPr/>
          <p:nvPr/>
        </p:nvSpPr>
        <p:spPr>
          <a:xfrm>
            <a:off x="5280239" y="2549717"/>
            <a:ext cx="3245" cy="4958"/>
          </a:xfrm>
          <a:custGeom>
            <a:avLst/>
            <a:gdLst/>
            <a:ahLst/>
            <a:cxnLst/>
            <a:rect l="l" t="t" r="r" b="b"/>
            <a:pathLst>
              <a:path w="3810" h="5714" extrusionOk="0">
                <a:moveTo>
                  <a:pt x="1524" y="0"/>
                </a:moveTo>
                <a:lnTo>
                  <a:pt x="0" y="4572"/>
                </a:lnTo>
                <a:lnTo>
                  <a:pt x="2286" y="5334"/>
                </a:lnTo>
                <a:lnTo>
                  <a:pt x="3810" y="762"/>
                </a:lnTo>
                <a:lnTo>
                  <a:pt x="1524"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74" name="Google Shape;474;p4"/>
          <p:cNvSpPr/>
          <p:nvPr/>
        </p:nvSpPr>
        <p:spPr>
          <a:xfrm>
            <a:off x="5282186" y="2550378"/>
            <a:ext cx="17848" cy="9916"/>
          </a:xfrm>
          <a:custGeom>
            <a:avLst/>
            <a:gdLst/>
            <a:ahLst/>
            <a:cxnLst/>
            <a:rect l="l" t="t" r="r" b="b"/>
            <a:pathLst>
              <a:path w="20954" h="11430" extrusionOk="0">
                <a:moveTo>
                  <a:pt x="1524" y="0"/>
                </a:moveTo>
                <a:lnTo>
                  <a:pt x="0" y="4572"/>
                </a:lnTo>
                <a:lnTo>
                  <a:pt x="19050" y="11430"/>
                </a:lnTo>
                <a:lnTo>
                  <a:pt x="19812" y="11430"/>
                </a:lnTo>
                <a:lnTo>
                  <a:pt x="20574" y="6858"/>
                </a:lnTo>
                <a:lnTo>
                  <a:pt x="1524"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75" name="Google Shape;475;p4"/>
          <p:cNvSpPr/>
          <p:nvPr/>
        </p:nvSpPr>
        <p:spPr>
          <a:xfrm>
            <a:off x="5299060" y="2571201"/>
            <a:ext cx="402380" cy="0"/>
          </a:xfrm>
          <a:custGeom>
            <a:avLst/>
            <a:gdLst/>
            <a:ahLst/>
            <a:cxnLst/>
            <a:rect l="l" t="t" r="r" b="b"/>
            <a:pathLst>
              <a:path w="472440" h="120000" extrusionOk="0">
                <a:moveTo>
                  <a:pt x="0" y="0"/>
                </a:moveTo>
                <a:lnTo>
                  <a:pt x="472439" y="0"/>
                </a:lnTo>
              </a:path>
            </a:pathLst>
          </a:custGeom>
          <a:noFill/>
          <a:ln w="342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76" name="Google Shape;476;p4"/>
          <p:cNvSpPr/>
          <p:nvPr/>
        </p:nvSpPr>
        <p:spPr>
          <a:xfrm>
            <a:off x="5700141" y="2923871"/>
            <a:ext cx="4327" cy="2203"/>
          </a:xfrm>
          <a:custGeom>
            <a:avLst/>
            <a:gdLst/>
            <a:ahLst/>
            <a:cxnLst/>
            <a:rect l="l" t="t" r="r" b="b"/>
            <a:pathLst>
              <a:path w="5079" h="2539" extrusionOk="0">
                <a:moveTo>
                  <a:pt x="0" y="2285"/>
                </a:moveTo>
                <a:lnTo>
                  <a:pt x="4571" y="2285"/>
                </a:lnTo>
                <a:lnTo>
                  <a:pt x="4571" y="0"/>
                </a:lnTo>
                <a:lnTo>
                  <a:pt x="0" y="0"/>
                </a:lnTo>
                <a:lnTo>
                  <a:pt x="0" y="2285"/>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77" name="Google Shape;477;p4"/>
          <p:cNvSpPr/>
          <p:nvPr/>
        </p:nvSpPr>
        <p:spPr>
          <a:xfrm>
            <a:off x="5700790" y="2584091"/>
            <a:ext cx="0" cy="339889"/>
          </a:xfrm>
          <a:custGeom>
            <a:avLst/>
            <a:gdLst/>
            <a:ahLst/>
            <a:cxnLst/>
            <a:rect l="l" t="t" r="r" b="b"/>
            <a:pathLst>
              <a:path w="120000" h="391794" extrusionOk="0">
                <a:moveTo>
                  <a:pt x="0" y="0"/>
                </a:moveTo>
                <a:lnTo>
                  <a:pt x="0" y="391667"/>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78" name="Google Shape;478;p4"/>
          <p:cNvSpPr/>
          <p:nvPr/>
        </p:nvSpPr>
        <p:spPr>
          <a:xfrm>
            <a:off x="5676129" y="2535835"/>
            <a:ext cx="111412" cy="393324"/>
          </a:xfrm>
          <a:custGeom>
            <a:avLst/>
            <a:gdLst/>
            <a:ahLst/>
            <a:cxnLst/>
            <a:rect l="l" t="t" r="r" b="b"/>
            <a:pathLst>
              <a:path w="130809" h="453389" extrusionOk="0">
                <a:moveTo>
                  <a:pt x="124205" y="0"/>
                </a:moveTo>
                <a:lnTo>
                  <a:pt x="0" y="54101"/>
                </a:lnTo>
                <a:lnTo>
                  <a:pt x="28956" y="55625"/>
                </a:lnTo>
                <a:lnTo>
                  <a:pt x="32766" y="453389"/>
                </a:lnTo>
                <a:lnTo>
                  <a:pt x="130302" y="378713"/>
                </a:lnTo>
                <a:lnTo>
                  <a:pt x="124205" y="0"/>
                </a:lnTo>
                <a:close/>
              </a:path>
            </a:pathLst>
          </a:custGeom>
          <a:solidFill>
            <a:srgbClr val="0058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79" name="Google Shape;479;p4"/>
          <p:cNvSpPr/>
          <p:nvPr/>
        </p:nvSpPr>
        <p:spPr>
          <a:xfrm>
            <a:off x="5675480" y="2532529"/>
            <a:ext cx="114657" cy="402138"/>
          </a:xfrm>
          <a:custGeom>
            <a:avLst/>
            <a:gdLst/>
            <a:ahLst/>
            <a:cxnLst/>
            <a:rect l="l" t="t" r="r" b="b"/>
            <a:pathLst>
              <a:path w="134620" h="463550" extrusionOk="0">
                <a:moveTo>
                  <a:pt x="36520" y="451455"/>
                </a:moveTo>
                <a:lnTo>
                  <a:pt x="32004" y="454913"/>
                </a:lnTo>
                <a:lnTo>
                  <a:pt x="30480" y="457200"/>
                </a:lnTo>
                <a:lnTo>
                  <a:pt x="30480" y="463295"/>
                </a:lnTo>
                <a:lnTo>
                  <a:pt x="35814" y="459485"/>
                </a:lnTo>
                <a:lnTo>
                  <a:pt x="38799" y="457200"/>
                </a:lnTo>
                <a:lnTo>
                  <a:pt x="36576" y="457200"/>
                </a:lnTo>
                <a:lnTo>
                  <a:pt x="36520" y="451455"/>
                </a:lnTo>
                <a:close/>
              </a:path>
              <a:path w="134620" h="463550" extrusionOk="0">
                <a:moveTo>
                  <a:pt x="29718" y="56387"/>
                </a:moveTo>
                <a:lnTo>
                  <a:pt x="26670" y="59435"/>
                </a:lnTo>
                <a:lnTo>
                  <a:pt x="30480" y="457200"/>
                </a:lnTo>
                <a:lnTo>
                  <a:pt x="32004" y="454913"/>
                </a:lnTo>
                <a:lnTo>
                  <a:pt x="36520" y="451455"/>
                </a:lnTo>
                <a:lnTo>
                  <a:pt x="32766" y="59435"/>
                </a:lnTo>
                <a:lnTo>
                  <a:pt x="29718" y="56387"/>
                </a:lnTo>
                <a:close/>
              </a:path>
              <a:path w="134620" h="463550" extrusionOk="0">
                <a:moveTo>
                  <a:pt x="127998" y="381418"/>
                </a:moveTo>
                <a:lnTo>
                  <a:pt x="36520" y="451455"/>
                </a:lnTo>
                <a:lnTo>
                  <a:pt x="36576" y="457200"/>
                </a:lnTo>
                <a:lnTo>
                  <a:pt x="38799" y="457200"/>
                </a:lnTo>
                <a:lnTo>
                  <a:pt x="133350" y="384809"/>
                </a:lnTo>
                <a:lnTo>
                  <a:pt x="128016" y="382523"/>
                </a:lnTo>
                <a:lnTo>
                  <a:pt x="127998" y="381418"/>
                </a:lnTo>
                <a:close/>
              </a:path>
              <a:path w="134620" h="463550" extrusionOk="0">
                <a:moveTo>
                  <a:pt x="129539" y="380237"/>
                </a:moveTo>
                <a:lnTo>
                  <a:pt x="127998" y="381418"/>
                </a:lnTo>
                <a:lnTo>
                  <a:pt x="128016" y="382523"/>
                </a:lnTo>
                <a:lnTo>
                  <a:pt x="133350" y="384809"/>
                </a:lnTo>
                <a:lnTo>
                  <a:pt x="129539" y="380237"/>
                </a:lnTo>
                <a:close/>
              </a:path>
              <a:path w="134620" h="463550" extrusionOk="0">
                <a:moveTo>
                  <a:pt x="134075" y="380238"/>
                </a:moveTo>
                <a:lnTo>
                  <a:pt x="129539" y="380237"/>
                </a:lnTo>
                <a:lnTo>
                  <a:pt x="133350" y="384809"/>
                </a:lnTo>
                <a:lnTo>
                  <a:pt x="134112" y="384047"/>
                </a:lnTo>
                <a:lnTo>
                  <a:pt x="134075" y="380238"/>
                </a:lnTo>
                <a:close/>
              </a:path>
              <a:path w="134620" h="463550" extrusionOk="0">
                <a:moveTo>
                  <a:pt x="128016" y="3809"/>
                </a:moveTo>
                <a:lnTo>
                  <a:pt x="126492" y="6857"/>
                </a:lnTo>
                <a:lnTo>
                  <a:pt x="122000" y="8814"/>
                </a:lnTo>
                <a:lnTo>
                  <a:pt x="127998" y="381418"/>
                </a:lnTo>
                <a:lnTo>
                  <a:pt x="129539" y="380237"/>
                </a:lnTo>
                <a:lnTo>
                  <a:pt x="134075" y="380238"/>
                </a:lnTo>
                <a:lnTo>
                  <a:pt x="128016" y="3809"/>
                </a:lnTo>
                <a:close/>
              </a:path>
              <a:path w="134620" h="463550" extrusionOk="0">
                <a:moveTo>
                  <a:pt x="128016" y="0"/>
                </a:moveTo>
                <a:lnTo>
                  <a:pt x="124205" y="1523"/>
                </a:lnTo>
                <a:lnTo>
                  <a:pt x="0" y="55625"/>
                </a:lnTo>
                <a:lnTo>
                  <a:pt x="2286" y="60959"/>
                </a:lnTo>
                <a:lnTo>
                  <a:pt x="122000" y="8814"/>
                </a:lnTo>
                <a:lnTo>
                  <a:pt x="121920" y="3809"/>
                </a:lnTo>
                <a:lnTo>
                  <a:pt x="128016" y="3809"/>
                </a:lnTo>
                <a:lnTo>
                  <a:pt x="128016" y="0"/>
                </a:lnTo>
                <a:close/>
              </a:path>
              <a:path w="134620" h="463550" extrusionOk="0">
                <a:moveTo>
                  <a:pt x="128016" y="3809"/>
                </a:moveTo>
                <a:lnTo>
                  <a:pt x="121920" y="3809"/>
                </a:lnTo>
                <a:lnTo>
                  <a:pt x="122000" y="8814"/>
                </a:lnTo>
                <a:lnTo>
                  <a:pt x="126492" y="6857"/>
                </a:lnTo>
                <a:lnTo>
                  <a:pt x="128016" y="3809"/>
                </a:lnTo>
                <a:close/>
              </a:path>
            </a:pathLst>
          </a:custGeom>
          <a:solidFill>
            <a:srgbClr val="0058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80" name="Google Shape;480;p4"/>
          <p:cNvSpPr/>
          <p:nvPr/>
        </p:nvSpPr>
        <p:spPr>
          <a:xfrm>
            <a:off x="5675480" y="2580125"/>
            <a:ext cx="25419" cy="6610"/>
          </a:xfrm>
          <a:custGeom>
            <a:avLst/>
            <a:gdLst/>
            <a:ahLst/>
            <a:cxnLst/>
            <a:rect l="l" t="t" r="r" b="b"/>
            <a:pathLst>
              <a:path w="29845" h="7619" extrusionOk="0">
                <a:moveTo>
                  <a:pt x="0" y="762"/>
                </a:moveTo>
                <a:lnTo>
                  <a:pt x="762" y="6096"/>
                </a:lnTo>
                <a:lnTo>
                  <a:pt x="29718" y="7620"/>
                </a:lnTo>
                <a:lnTo>
                  <a:pt x="29718" y="6096"/>
                </a:lnTo>
                <a:lnTo>
                  <a:pt x="2286" y="6096"/>
                </a:lnTo>
                <a:lnTo>
                  <a:pt x="0" y="762"/>
                </a:lnTo>
                <a:close/>
              </a:path>
              <a:path w="29845" h="7619" extrusionOk="0">
                <a:moveTo>
                  <a:pt x="762" y="0"/>
                </a:moveTo>
                <a:lnTo>
                  <a:pt x="2286" y="6096"/>
                </a:lnTo>
                <a:lnTo>
                  <a:pt x="29718" y="6096"/>
                </a:lnTo>
                <a:lnTo>
                  <a:pt x="29718" y="1524"/>
                </a:lnTo>
                <a:lnTo>
                  <a:pt x="762" y="0"/>
                </a:lnTo>
                <a:close/>
              </a:path>
            </a:pathLst>
          </a:custGeom>
          <a:solidFill>
            <a:srgbClr val="0058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81" name="Google Shape;481;p4"/>
          <p:cNvSpPr/>
          <p:nvPr/>
        </p:nvSpPr>
        <p:spPr>
          <a:xfrm>
            <a:off x="5298411" y="2556988"/>
            <a:ext cx="379123" cy="214841"/>
          </a:xfrm>
          <a:custGeom>
            <a:avLst/>
            <a:gdLst/>
            <a:ahLst/>
            <a:cxnLst/>
            <a:rect l="l" t="t" r="r" b="b"/>
            <a:pathLst>
              <a:path w="445134" h="247650" extrusionOk="0">
                <a:moveTo>
                  <a:pt x="0" y="0"/>
                </a:moveTo>
                <a:lnTo>
                  <a:pt x="5334" y="188976"/>
                </a:lnTo>
                <a:lnTo>
                  <a:pt x="442722" y="247650"/>
                </a:lnTo>
                <a:lnTo>
                  <a:pt x="445008" y="32004"/>
                </a:lnTo>
                <a:lnTo>
                  <a:pt x="0" y="0"/>
                </a:lnTo>
                <a:close/>
              </a:path>
            </a:pathLst>
          </a:custGeom>
          <a:solidFill>
            <a:srgbClr val="EFE4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82" name="Google Shape;482;p4"/>
          <p:cNvSpPr/>
          <p:nvPr/>
        </p:nvSpPr>
        <p:spPr>
          <a:xfrm>
            <a:off x="5298411" y="2556327"/>
            <a:ext cx="380747" cy="217044"/>
          </a:xfrm>
          <a:custGeom>
            <a:avLst/>
            <a:gdLst/>
            <a:ahLst/>
            <a:cxnLst/>
            <a:rect l="l" t="t" r="r" b="b"/>
            <a:pathLst>
              <a:path w="447040" h="250189" extrusionOk="0">
                <a:moveTo>
                  <a:pt x="5334" y="188976"/>
                </a:moveTo>
                <a:lnTo>
                  <a:pt x="4572" y="189738"/>
                </a:lnTo>
                <a:lnTo>
                  <a:pt x="4572" y="191262"/>
                </a:lnTo>
                <a:lnTo>
                  <a:pt x="5334" y="191262"/>
                </a:lnTo>
                <a:lnTo>
                  <a:pt x="442722" y="249936"/>
                </a:lnTo>
                <a:lnTo>
                  <a:pt x="441959" y="248411"/>
                </a:lnTo>
                <a:lnTo>
                  <a:pt x="441969" y="247549"/>
                </a:lnTo>
                <a:lnTo>
                  <a:pt x="5334" y="188976"/>
                </a:lnTo>
                <a:close/>
              </a:path>
              <a:path w="447040" h="250189" extrusionOk="0">
                <a:moveTo>
                  <a:pt x="441969" y="247549"/>
                </a:moveTo>
                <a:lnTo>
                  <a:pt x="441959" y="248411"/>
                </a:lnTo>
                <a:lnTo>
                  <a:pt x="442722" y="249936"/>
                </a:lnTo>
                <a:lnTo>
                  <a:pt x="442722" y="247650"/>
                </a:lnTo>
                <a:lnTo>
                  <a:pt x="441969" y="247549"/>
                </a:lnTo>
                <a:close/>
              </a:path>
              <a:path w="447040" h="250189" extrusionOk="0">
                <a:moveTo>
                  <a:pt x="446523" y="32774"/>
                </a:moveTo>
                <a:lnTo>
                  <a:pt x="445008" y="34290"/>
                </a:lnTo>
                <a:lnTo>
                  <a:pt x="444229" y="34289"/>
                </a:lnTo>
                <a:lnTo>
                  <a:pt x="441969" y="247549"/>
                </a:lnTo>
                <a:lnTo>
                  <a:pt x="442722" y="247650"/>
                </a:lnTo>
                <a:lnTo>
                  <a:pt x="442722" y="249936"/>
                </a:lnTo>
                <a:lnTo>
                  <a:pt x="444245" y="248411"/>
                </a:lnTo>
                <a:lnTo>
                  <a:pt x="446507" y="34290"/>
                </a:lnTo>
                <a:lnTo>
                  <a:pt x="445008" y="34290"/>
                </a:lnTo>
                <a:lnTo>
                  <a:pt x="444230" y="34234"/>
                </a:lnTo>
                <a:lnTo>
                  <a:pt x="446508" y="34234"/>
                </a:lnTo>
                <a:lnTo>
                  <a:pt x="446523" y="32774"/>
                </a:lnTo>
                <a:close/>
              </a:path>
              <a:path w="447040" h="250189" extrusionOk="0">
                <a:moveTo>
                  <a:pt x="446523" y="32766"/>
                </a:moveTo>
                <a:lnTo>
                  <a:pt x="444245" y="32766"/>
                </a:lnTo>
                <a:lnTo>
                  <a:pt x="444230" y="34234"/>
                </a:lnTo>
                <a:lnTo>
                  <a:pt x="445008" y="34290"/>
                </a:lnTo>
                <a:lnTo>
                  <a:pt x="446523" y="32766"/>
                </a:lnTo>
                <a:close/>
              </a:path>
              <a:path w="447040" h="250189" extrusionOk="0">
                <a:moveTo>
                  <a:pt x="0" y="0"/>
                </a:moveTo>
                <a:lnTo>
                  <a:pt x="0" y="2286"/>
                </a:lnTo>
                <a:lnTo>
                  <a:pt x="444230" y="34234"/>
                </a:lnTo>
                <a:lnTo>
                  <a:pt x="444245" y="32766"/>
                </a:lnTo>
                <a:lnTo>
                  <a:pt x="446523" y="32766"/>
                </a:lnTo>
                <a:lnTo>
                  <a:pt x="446531" y="32004"/>
                </a:lnTo>
                <a:lnTo>
                  <a:pt x="445008" y="32004"/>
                </a:lnTo>
                <a:lnTo>
                  <a:pt x="0" y="0"/>
                </a:lnTo>
                <a:close/>
              </a:path>
            </a:pathLst>
          </a:custGeom>
          <a:solidFill>
            <a:srgbClr val="EFE4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83" name="Google Shape;483;p4"/>
          <p:cNvSpPr/>
          <p:nvPr/>
        </p:nvSpPr>
        <p:spPr>
          <a:xfrm>
            <a:off x="5301006" y="2556327"/>
            <a:ext cx="0" cy="164711"/>
          </a:xfrm>
          <a:custGeom>
            <a:avLst/>
            <a:gdLst/>
            <a:ahLst/>
            <a:cxnLst/>
            <a:rect l="l" t="t" r="r" b="b"/>
            <a:pathLst>
              <a:path w="120000" h="189864" extrusionOk="0">
                <a:moveTo>
                  <a:pt x="0" y="0"/>
                </a:moveTo>
                <a:lnTo>
                  <a:pt x="0" y="189737"/>
                </a:lnTo>
              </a:path>
            </a:pathLst>
          </a:custGeom>
          <a:noFill/>
          <a:ln w="9525" cap="flat" cmpd="sng">
            <a:solidFill>
              <a:srgbClr val="EFE4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84" name="Google Shape;484;p4"/>
          <p:cNvSpPr/>
          <p:nvPr/>
        </p:nvSpPr>
        <p:spPr>
          <a:xfrm>
            <a:off x="5300357" y="2592024"/>
            <a:ext cx="2704" cy="4407"/>
          </a:xfrm>
          <a:custGeom>
            <a:avLst/>
            <a:gdLst/>
            <a:ahLst/>
            <a:cxnLst/>
            <a:rect l="l" t="t" r="r" b="b"/>
            <a:pathLst>
              <a:path w="3175" h="5080" extrusionOk="0">
                <a:moveTo>
                  <a:pt x="3048" y="0"/>
                </a:moveTo>
                <a:lnTo>
                  <a:pt x="762" y="0"/>
                </a:lnTo>
                <a:lnTo>
                  <a:pt x="0" y="4572"/>
                </a:lnTo>
                <a:lnTo>
                  <a:pt x="2286" y="4572"/>
                </a:lnTo>
                <a:lnTo>
                  <a:pt x="3048"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85" name="Google Shape;485;p4"/>
          <p:cNvSpPr/>
          <p:nvPr/>
        </p:nvSpPr>
        <p:spPr>
          <a:xfrm>
            <a:off x="5678076" y="2627721"/>
            <a:ext cx="2704" cy="4407"/>
          </a:xfrm>
          <a:custGeom>
            <a:avLst/>
            <a:gdLst/>
            <a:ahLst/>
            <a:cxnLst/>
            <a:rect l="l" t="t" r="r" b="b"/>
            <a:pathLst>
              <a:path w="3175" h="5080" extrusionOk="0">
                <a:moveTo>
                  <a:pt x="3047" y="0"/>
                </a:moveTo>
                <a:lnTo>
                  <a:pt x="761" y="0"/>
                </a:lnTo>
                <a:lnTo>
                  <a:pt x="0" y="4572"/>
                </a:lnTo>
                <a:lnTo>
                  <a:pt x="2285" y="4572"/>
                </a:lnTo>
                <a:lnTo>
                  <a:pt x="304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86" name="Google Shape;486;p4"/>
          <p:cNvSpPr/>
          <p:nvPr/>
        </p:nvSpPr>
        <p:spPr>
          <a:xfrm>
            <a:off x="5302304" y="2592024"/>
            <a:ext cx="376419" cy="39663"/>
          </a:xfrm>
          <a:custGeom>
            <a:avLst/>
            <a:gdLst/>
            <a:ahLst/>
            <a:cxnLst/>
            <a:rect l="l" t="t" r="r" b="b"/>
            <a:pathLst>
              <a:path w="441959" h="45719" extrusionOk="0">
                <a:moveTo>
                  <a:pt x="762" y="0"/>
                </a:moveTo>
                <a:lnTo>
                  <a:pt x="0" y="4572"/>
                </a:lnTo>
                <a:lnTo>
                  <a:pt x="441198" y="45720"/>
                </a:lnTo>
                <a:lnTo>
                  <a:pt x="441960" y="41148"/>
                </a:lnTo>
                <a:lnTo>
                  <a:pt x="762"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87" name="Google Shape;487;p4"/>
          <p:cNvSpPr/>
          <p:nvPr/>
        </p:nvSpPr>
        <p:spPr>
          <a:xfrm>
            <a:off x="5323073" y="2596651"/>
            <a:ext cx="5408" cy="2754"/>
          </a:xfrm>
          <a:custGeom>
            <a:avLst/>
            <a:gdLst/>
            <a:ahLst/>
            <a:cxnLst/>
            <a:rect l="l" t="t" r="r" b="b"/>
            <a:pathLst>
              <a:path w="6350" h="3175" extrusionOk="0">
                <a:moveTo>
                  <a:pt x="0" y="3047"/>
                </a:moveTo>
                <a:lnTo>
                  <a:pt x="6095" y="3047"/>
                </a:lnTo>
                <a:lnTo>
                  <a:pt x="6095"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88" name="Google Shape;488;p4"/>
          <p:cNvSpPr/>
          <p:nvPr/>
        </p:nvSpPr>
        <p:spPr>
          <a:xfrm>
            <a:off x="5325668" y="2724895"/>
            <a:ext cx="5408" cy="2754"/>
          </a:xfrm>
          <a:custGeom>
            <a:avLst/>
            <a:gdLst/>
            <a:ahLst/>
            <a:cxnLst/>
            <a:rect l="l" t="t" r="r" b="b"/>
            <a:pathLst>
              <a:path w="6350" h="3175" extrusionOk="0">
                <a:moveTo>
                  <a:pt x="0" y="3048"/>
                </a:moveTo>
                <a:lnTo>
                  <a:pt x="6096" y="3048"/>
                </a:lnTo>
                <a:lnTo>
                  <a:pt x="6096" y="0"/>
                </a:lnTo>
                <a:lnTo>
                  <a:pt x="0" y="0"/>
                </a:lnTo>
                <a:lnTo>
                  <a:pt x="0" y="304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89" name="Google Shape;489;p4"/>
          <p:cNvSpPr/>
          <p:nvPr/>
        </p:nvSpPr>
        <p:spPr>
          <a:xfrm>
            <a:off x="5326966" y="2599295"/>
            <a:ext cx="0" cy="125599"/>
          </a:xfrm>
          <a:custGeom>
            <a:avLst/>
            <a:gdLst/>
            <a:ahLst/>
            <a:cxnLst/>
            <a:rect l="l" t="t" r="r" b="b"/>
            <a:pathLst>
              <a:path w="120000" h="144780" extrusionOk="0">
                <a:moveTo>
                  <a:pt x="0" y="0"/>
                </a:moveTo>
                <a:lnTo>
                  <a:pt x="0" y="144779"/>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90" name="Google Shape;490;p4"/>
          <p:cNvSpPr/>
          <p:nvPr/>
        </p:nvSpPr>
        <p:spPr>
          <a:xfrm>
            <a:off x="5347086" y="2599956"/>
            <a:ext cx="5408" cy="2754"/>
          </a:xfrm>
          <a:custGeom>
            <a:avLst/>
            <a:gdLst/>
            <a:ahLst/>
            <a:cxnLst/>
            <a:rect l="l" t="t" r="r" b="b"/>
            <a:pathLst>
              <a:path w="6350" h="3175" extrusionOk="0">
                <a:moveTo>
                  <a:pt x="0" y="3047"/>
                </a:moveTo>
                <a:lnTo>
                  <a:pt x="6095" y="3047"/>
                </a:lnTo>
                <a:lnTo>
                  <a:pt x="6095"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91" name="Google Shape;491;p4"/>
          <p:cNvSpPr/>
          <p:nvPr/>
        </p:nvSpPr>
        <p:spPr>
          <a:xfrm>
            <a:off x="5349681" y="2728200"/>
            <a:ext cx="5408" cy="2754"/>
          </a:xfrm>
          <a:custGeom>
            <a:avLst/>
            <a:gdLst/>
            <a:ahLst/>
            <a:cxnLst/>
            <a:rect l="l" t="t" r="r" b="b"/>
            <a:pathLst>
              <a:path w="6350" h="3175" extrusionOk="0">
                <a:moveTo>
                  <a:pt x="0" y="3047"/>
                </a:moveTo>
                <a:lnTo>
                  <a:pt x="6095" y="3047"/>
                </a:lnTo>
                <a:lnTo>
                  <a:pt x="6095"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92" name="Google Shape;492;p4"/>
          <p:cNvSpPr/>
          <p:nvPr/>
        </p:nvSpPr>
        <p:spPr>
          <a:xfrm>
            <a:off x="5350979" y="2602601"/>
            <a:ext cx="0" cy="125599"/>
          </a:xfrm>
          <a:custGeom>
            <a:avLst/>
            <a:gdLst/>
            <a:ahLst/>
            <a:cxnLst/>
            <a:rect l="l" t="t" r="r" b="b"/>
            <a:pathLst>
              <a:path w="120000" h="144780" extrusionOk="0">
                <a:moveTo>
                  <a:pt x="0" y="0"/>
                </a:moveTo>
                <a:lnTo>
                  <a:pt x="0" y="144779"/>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93" name="Google Shape;493;p4"/>
          <p:cNvSpPr/>
          <p:nvPr/>
        </p:nvSpPr>
        <p:spPr>
          <a:xfrm>
            <a:off x="5371099" y="2603923"/>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94" name="Google Shape;494;p4"/>
          <p:cNvSpPr/>
          <p:nvPr/>
        </p:nvSpPr>
        <p:spPr>
          <a:xfrm>
            <a:off x="5374343" y="2732166"/>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95" name="Google Shape;495;p4"/>
          <p:cNvSpPr/>
          <p:nvPr/>
        </p:nvSpPr>
        <p:spPr>
          <a:xfrm>
            <a:off x="5375316" y="2606567"/>
            <a:ext cx="0" cy="125599"/>
          </a:xfrm>
          <a:custGeom>
            <a:avLst/>
            <a:gdLst/>
            <a:ahLst/>
            <a:cxnLst/>
            <a:rect l="l" t="t" r="r" b="b"/>
            <a:pathLst>
              <a:path w="120000" h="144780" extrusionOk="0">
                <a:moveTo>
                  <a:pt x="0" y="0"/>
                </a:moveTo>
                <a:lnTo>
                  <a:pt x="0" y="144779"/>
                </a:lnTo>
              </a:path>
            </a:pathLst>
          </a:custGeom>
          <a:noFill/>
          <a:ln w="99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96" name="Google Shape;496;p4"/>
          <p:cNvSpPr/>
          <p:nvPr/>
        </p:nvSpPr>
        <p:spPr>
          <a:xfrm>
            <a:off x="5395761" y="2607889"/>
            <a:ext cx="5408" cy="2754"/>
          </a:xfrm>
          <a:custGeom>
            <a:avLst/>
            <a:gdLst/>
            <a:ahLst/>
            <a:cxnLst/>
            <a:rect l="l" t="t" r="r" b="b"/>
            <a:pathLst>
              <a:path w="6350" h="3175" extrusionOk="0">
                <a:moveTo>
                  <a:pt x="0" y="3048"/>
                </a:moveTo>
                <a:lnTo>
                  <a:pt x="6095" y="3048"/>
                </a:lnTo>
                <a:lnTo>
                  <a:pt x="6095" y="0"/>
                </a:lnTo>
                <a:lnTo>
                  <a:pt x="0" y="0"/>
                </a:lnTo>
                <a:lnTo>
                  <a:pt x="0" y="304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97" name="Google Shape;497;p4"/>
          <p:cNvSpPr/>
          <p:nvPr/>
        </p:nvSpPr>
        <p:spPr>
          <a:xfrm>
            <a:off x="5398356" y="2736133"/>
            <a:ext cx="5408" cy="2754"/>
          </a:xfrm>
          <a:custGeom>
            <a:avLst/>
            <a:gdLst/>
            <a:ahLst/>
            <a:cxnLst/>
            <a:rect l="l" t="t" r="r" b="b"/>
            <a:pathLst>
              <a:path w="6350" h="3175" extrusionOk="0">
                <a:moveTo>
                  <a:pt x="0" y="3047"/>
                </a:moveTo>
                <a:lnTo>
                  <a:pt x="6095" y="3047"/>
                </a:lnTo>
                <a:lnTo>
                  <a:pt x="6095"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98" name="Google Shape;498;p4"/>
          <p:cNvSpPr/>
          <p:nvPr/>
        </p:nvSpPr>
        <p:spPr>
          <a:xfrm>
            <a:off x="5399654" y="2610533"/>
            <a:ext cx="0" cy="125599"/>
          </a:xfrm>
          <a:custGeom>
            <a:avLst/>
            <a:gdLst/>
            <a:ahLst/>
            <a:cxnLst/>
            <a:rect l="l" t="t" r="r" b="b"/>
            <a:pathLst>
              <a:path w="120000" h="144780" extrusionOk="0">
                <a:moveTo>
                  <a:pt x="0" y="0"/>
                </a:moveTo>
                <a:lnTo>
                  <a:pt x="0" y="144779"/>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499" name="Google Shape;499;p4"/>
          <p:cNvSpPr/>
          <p:nvPr/>
        </p:nvSpPr>
        <p:spPr>
          <a:xfrm>
            <a:off x="5419774" y="2605245"/>
            <a:ext cx="5408" cy="2754"/>
          </a:xfrm>
          <a:custGeom>
            <a:avLst/>
            <a:gdLst/>
            <a:ahLst/>
            <a:cxnLst/>
            <a:rect l="l" t="t" r="r" b="b"/>
            <a:pathLst>
              <a:path w="6350" h="3175" extrusionOk="0">
                <a:moveTo>
                  <a:pt x="0" y="3047"/>
                </a:moveTo>
                <a:lnTo>
                  <a:pt x="6095" y="3047"/>
                </a:lnTo>
                <a:lnTo>
                  <a:pt x="6095"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00" name="Google Shape;500;p4"/>
          <p:cNvSpPr/>
          <p:nvPr/>
        </p:nvSpPr>
        <p:spPr>
          <a:xfrm>
            <a:off x="5422369" y="2740099"/>
            <a:ext cx="5408" cy="2754"/>
          </a:xfrm>
          <a:custGeom>
            <a:avLst/>
            <a:gdLst/>
            <a:ahLst/>
            <a:cxnLst/>
            <a:rect l="l" t="t" r="r" b="b"/>
            <a:pathLst>
              <a:path w="6350" h="3175" extrusionOk="0">
                <a:moveTo>
                  <a:pt x="0" y="3048"/>
                </a:moveTo>
                <a:lnTo>
                  <a:pt x="6096" y="3048"/>
                </a:lnTo>
                <a:lnTo>
                  <a:pt x="6096" y="0"/>
                </a:lnTo>
                <a:lnTo>
                  <a:pt x="0" y="0"/>
                </a:lnTo>
                <a:lnTo>
                  <a:pt x="0" y="304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01" name="Google Shape;501;p4"/>
          <p:cNvSpPr/>
          <p:nvPr/>
        </p:nvSpPr>
        <p:spPr>
          <a:xfrm>
            <a:off x="5423667" y="2607889"/>
            <a:ext cx="0" cy="132210"/>
          </a:xfrm>
          <a:custGeom>
            <a:avLst/>
            <a:gdLst/>
            <a:ahLst/>
            <a:cxnLst/>
            <a:rect l="l" t="t" r="r" b="b"/>
            <a:pathLst>
              <a:path w="120000" h="152400" extrusionOk="0">
                <a:moveTo>
                  <a:pt x="0" y="0"/>
                </a:moveTo>
                <a:lnTo>
                  <a:pt x="0" y="15240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02" name="Google Shape;502;p4"/>
          <p:cNvSpPr/>
          <p:nvPr/>
        </p:nvSpPr>
        <p:spPr>
          <a:xfrm>
            <a:off x="5444436" y="2607889"/>
            <a:ext cx="5408" cy="2754"/>
          </a:xfrm>
          <a:custGeom>
            <a:avLst/>
            <a:gdLst/>
            <a:ahLst/>
            <a:cxnLst/>
            <a:rect l="l" t="t" r="r" b="b"/>
            <a:pathLst>
              <a:path w="6350" h="3175" extrusionOk="0">
                <a:moveTo>
                  <a:pt x="0" y="3048"/>
                </a:moveTo>
                <a:lnTo>
                  <a:pt x="6095" y="3048"/>
                </a:lnTo>
                <a:lnTo>
                  <a:pt x="6095" y="0"/>
                </a:lnTo>
                <a:lnTo>
                  <a:pt x="0" y="0"/>
                </a:lnTo>
                <a:lnTo>
                  <a:pt x="0" y="304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03" name="Google Shape;503;p4"/>
          <p:cNvSpPr/>
          <p:nvPr/>
        </p:nvSpPr>
        <p:spPr>
          <a:xfrm>
            <a:off x="5447031" y="2743404"/>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04" name="Google Shape;504;p4"/>
          <p:cNvSpPr/>
          <p:nvPr/>
        </p:nvSpPr>
        <p:spPr>
          <a:xfrm>
            <a:off x="5448329" y="2610533"/>
            <a:ext cx="0" cy="133312"/>
          </a:xfrm>
          <a:custGeom>
            <a:avLst/>
            <a:gdLst/>
            <a:ahLst/>
            <a:cxnLst/>
            <a:rect l="l" t="t" r="r" b="b"/>
            <a:pathLst>
              <a:path w="120000" h="153669" extrusionOk="0">
                <a:moveTo>
                  <a:pt x="0" y="0"/>
                </a:moveTo>
                <a:lnTo>
                  <a:pt x="0" y="153162"/>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05" name="Google Shape;505;p4"/>
          <p:cNvSpPr/>
          <p:nvPr/>
        </p:nvSpPr>
        <p:spPr>
          <a:xfrm>
            <a:off x="5468449" y="2610533"/>
            <a:ext cx="5408" cy="2754"/>
          </a:xfrm>
          <a:custGeom>
            <a:avLst/>
            <a:gdLst/>
            <a:ahLst/>
            <a:cxnLst/>
            <a:rect l="l" t="t" r="r" b="b"/>
            <a:pathLst>
              <a:path w="6350" h="3175" extrusionOk="0">
                <a:moveTo>
                  <a:pt x="0" y="3047"/>
                </a:moveTo>
                <a:lnTo>
                  <a:pt x="6095" y="3047"/>
                </a:lnTo>
                <a:lnTo>
                  <a:pt x="6095"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06" name="Google Shape;506;p4"/>
          <p:cNvSpPr/>
          <p:nvPr/>
        </p:nvSpPr>
        <p:spPr>
          <a:xfrm>
            <a:off x="5471044" y="2747371"/>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07" name="Google Shape;507;p4"/>
          <p:cNvSpPr/>
          <p:nvPr/>
        </p:nvSpPr>
        <p:spPr>
          <a:xfrm>
            <a:off x="5472342" y="2613177"/>
            <a:ext cx="0" cy="134413"/>
          </a:xfrm>
          <a:custGeom>
            <a:avLst/>
            <a:gdLst/>
            <a:ahLst/>
            <a:cxnLst/>
            <a:rect l="l" t="t" r="r" b="b"/>
            <a:pathLst>
              <a:path w="120000" h="154939" extrusionOk="0">
                <a:moveTo>
                  <a:pt x="0" y="0"/>
                </a:moveTo>
                <a:lnTo>
                  <a:pt x="0" y="154686"/>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08" name="Google Shape;508;p4"/>
          <p:cNvSpPr/>
          <p:nvPr/>
        </p:nvSpPr>
        <p:spPr>
          <a:xfrm>
            <a:off x="5492462" y="2611855"/>
            <a:ext cx="5408" cy="2754"/>
          </a:xfrm>
          <a:custGeom>
            <a:avLst/>
            <a:gdLst/>
            <a:ahLst/>
            <a:cxnLst/>
            <a:rect l="l" t="t" r="r" b="b"/>
            <a:pathLst>
              <a:path w="6350" h="3175" extrusionOk="0">
                <a:moveTo>
                  <a:pt x="0" y="3047"/>
                </a:moveTo>
                <a:lnTo>
                  <a:pt x="6095" y="3047"/>
                </a:lnTo>
                <a:lnTo>
                  <a:pt x="6095"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09" name="Google Shape;509;p4"/>
          <p:cNvSpPr/>
          <p:nvPr/>
        </p:nvSpPr>
        <p:spPr>
          <a:xfrm>
            <a:off x="5495706" y="2748692"/>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10" name="Google Shape;510;p4"/>
          <p:cNvSpPr/>
          <p:nvPr/>
        </p:nvSpPr>
        <p:spPr>
          <a:xfrm>
            <a:off x="5496679" y="2614500"/>
            <a:ext cx="0" cy="134413"/>
          </a:xfrm>
          <a:custGeom>
            <a:avLst/>
            <a:gdLst/>
            <a:ahLst/>
            <a:cxnLst/>
            <a:rect l="l" t="t" r="r" b="b"/>
            <a:pathLst>
              <a:path w="120000" h="154939" extrusionOk="0">
                <a:moveTo>
                  <a:pt x="0" y="0"/>
                </a:moveTo>
                <a:lnTo>
                  <a:pt x="0" y="154686"/>
                </a:lnTo>
              </a:path>
            </a:pathLst>
          </a:custGeom>
          <a:noFill/>
          <a:ln w="99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11" name="Google Shape;511;p4"/>
          <p:cNvSpPr/>
          <p:nvPr/>
        </p:nvSpPr>
        <p:spPr>
          <a:xfrm>
            <a:off x="5517124" y="2611855"/>
            <a:ext cx="5408" cy="2754"/>
          </a:xfrm>
          <a:custGeom>
            <a:avLst/>
            <a:gdLst/>
            <a:ahLst/>
            <a:cxnLst/>
            <a:rect l="l" t="t" r="r" b="b"/>
            <a:pathLst>
              <a:path w="6350" h="3175" extrusionOk="0">
                <a:moveTo>
                  <a:pt x="0" y="3047"/>
                </a:moveTo>
                <a:lnTo>
                  <a:pt x="6095" y="3047"/>
                </a:lnTo>
                <a:lnTo>
                  <a:pt x="6095"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12" name="Google Shape;512;p4"/>
          <p:cNvSpPr/>
          <p:nvPr/>
        </p:nvSpPr>
        <p:spPr>
          <a:xfrm>
            <a:off x="5519719" y="2755304"/>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13" name="Google Shape;513;p4"/>
          <p:cNvSpPr/>
          <p:nvPr/>
        </p:nvSpPr>
        <p:spPr>
          <a:xfrm>
            <a:off x="5521017" y="2614500"/>
            <a:ext cx="0" cy="141024"/>
          </a:xfrm>
          <a:custGeom>
            <a:avLst/>
            <a:gdLst/>
            <a:ahLst/>
            <a:cxnLst/>
            <a:rect l="l" t="t" r="r" b="b"/>
            <a:pathLst>
              <a:path w="120000" h="162560" extrusionOk="0">
                <a:moveTo>
                  <a:pt x="0" y="0"/>
                </a:moveTo>
                <a:lnTo>
                  <a:pt x="0" y="162305"/>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14" name="Google Shape;514;p4"/>
          <p:cNvSpPr/>
          <p:nvPr/>
        </p:nvSpPr>
        <p:spPr>
          <a:xfrm>
            <a:off x="5541136" y="2613838"/>
            <a:ext cx="5408" cy="2754"/>
          </a:xfrm>
          <a:custGeom>
            <a:avLst/>
            <a:gdLst/>
            <a:ahLst/>
            <a:cxnLst/>
            <a:rect l="l" t="t" r="r" b="b"/>
            <a:pathLst>
              <a:path w="6350" h="3175" extrusionOk="0">
                <a:moveTo>
                  <a:pt x="0" y="3047"/>
                </a:moveTo>
                <a:lnTo>
                  <a:pt x="6095" y="3047"/>
                </a:lnTo>
                <a:lnTo>
                  <a:pt x="6095"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15" name="Google Shape;515;p4"/>
          <p:cNvSpPr/>
          <p:nvPr/>
        </p:nvSpPr>
        <p:spPr>
          <a:xfrm>
            <a:off x="5544382" y="2756625"/>
            <a:ext cx="5408" cy="2754"/>
          </a:xfrm>
          <a:custGeom>
            <a:avLst/>
            <a:gdLst/>
            <a:ahLst/>
            <a:cxnLst/>
            <a:rect l="l" t="t" r="r" b="b"/>
            <a:pathLst>
              <a:path w="6350" h="3175" extrusionOk="0">
                <a:moveTo>
                  <a:pt x="0" y="3048"/>
                </a:moveTo>
                <a:lnTo>
                  <a:pt x="6095" y="3048"/>
                </a:lnTo>
                <a:lnTo>
                  <a:pt x="6095" y="0"/>
                </a:lnTo>
                <a:lnTo>
                  <a:pt x="0" y="0"/>
                </a:lnTo>
                <a:lnTo>
                  <a:pt x="0" y="304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16" name="Google Shape;516;p4"/>
          <p:cNvSpPr/>
          <p:nvPr/>
        </p:nvSpPr>
        <p:spPr>
          <a:xfrm>
            <a:off x="5545354" y="2616483"/>
            <a:ext cx="0" cy="140473"/>
          </a:xfrm>
          <a:custGeom>
            <a:avLst/>
            <a:gdLst/>
            <a:ahLst/>
            <a:cxnLst/>
            <a:rect l="l" t="t" r="r" b="b"/>
            <a:pathLst>
              <a:path w="120000" h="161925" extrusionOk="0">
                <a:moveTo>
                  <a:pt x="0" y="0"/>
                </a:moveTo>
                <a:lnTo>
                  <a:pt x="0" y="161544"/>
                </a:lnTo>
              </a:path>
            </a:pathLst>
          </a:custGeom>
          <a:noFill/>
          <a:ln w="99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17" name="Google Shape;517;p4"/>
          <p:cNvSpPr/>
          <p:nvPr/>
        </p:nvSpPr>
        <p:spPr>
          <a:xfrm>
            <a:off x="5565799" y="2616483"/>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18" name="Google Shape;518;p4"/>
          <p:cNvSpPr/>
          <p:nvPr/>
        </p:nvSpPr>
        <p:spPr>
          <a:xfrm>
            <a:off x="5568394" y="2759930"/>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19" name="Google Shape;519;p4"/>
          <p:cNvSpPr/>
          <p:nvPr/>
        </p:nvSpPr>
        <p:spPr>
          <a:xfrm>
            <a:off x="5569692" y="2619127"/>
            <a:ext cx="0" cy="141024"/>
          </a:xfrm>
          <a:custGeom>
            <a:avLst/>
            <a:gdLst/>
            <a:ahLst/>
            <a:cxnLst/>
            <a:rect l="l" t="t" r="r" b="b"/>
            <a:pathLst>
              <a:path w="120000" h="162560" extrusionOk="0">
                <a:moveTo>
                  <a:pt x="0" y="0"/>
                </a:moveTo>
                <a:lnTo>
                  <a:pt x="0" y="162305"/>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20" name="Google Shape;520;p4"/>
          <p:cNvSpPr/>
          <p:nvPr/>
        </p:nvSpPr>
        <p:spPr>
          <a:xfrm>
            <a:off x="5589811" y="2621771"/>
            <a:ext cx="5408" cy="2754"/>
          </a:xfrm>
          <a:custGeom>
            <a:avLst/>
            <a:gdLst/>
            <a:ahLst/>
            <a:cxnLst/>
            <a:rect l="l" t="t" r="r" b="b"/>
            <a:pathLst>
              <a:path w="6350" h="3175" extrusionOk="0">
                <a:moveTo>
                  <a:pt x="0" y="3047"/>
                </a:moveTo>
                <a:lnTo>
                  <a:pt x="6095" y="3047"/>
                </a:lnTo>
                <a:lnTo>
                  <a:pt x="6095"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21" name="Google Shape;521;p4"/>
          <p:cNvSpPr/>
          <p:nvPr/>
        </p:nvSpPr>
        <p:spPr>
          <a:xfrm>
            <a:off x="5592408" y="2761252"/>
            <a:ext cx="5408" cy="2754"/>
          </a:xfrm>
          <a:custGeom>
            <a:avLst/>
            <a:gdLst/>
            <a:ahLst/>
            <a:cxnLst/>
            <a:rect l="l" t="t" r="r" b="b"/>
            <a:pathLst>
              <a:path w="6350" h="3175" extrusionOk="0">
                <a:moveTo>
                  <a:pt x="0" y="3047"/>
                </a:moveTo>
                <a:lnTo>
                  <a:pt x="6095" y="3047"/>
                </a:lnTo>
                <a:lnTo>
                  <a:pt x="6095"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22" name="Google Shape;522;p4"/>
          <p:cNvSpPr/>
          <p:nvPr/>
        </p:nvSpPr>
        <p:spPr>
          <a:xfrm>
            <a:off x="5593706" y="2624415"/>
            <a:ext cx="0" cy="137168"/>
          </a:xfrm>
          <a:custGeom>
            <a:avLst/>
            <a:gdLst/>
            <a:ahLst/>
            <a:cxnLst/>
            <a:rect l="l" t="t" r="r" b="b"/>
            <a:pathLst>
              <a:path w="120000" h="158114" extrusionOk="0">
                <a:moveTo>
                  <a:pt x="0" y="0"/>
                </a:moveTo>
                <a:lnTo>
                  <a:pt x="0" y="15773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23" name="Google Shape;523;p4"/>
          <p:cNvSpPr/>
          <p:nvPr/>
        </p:nvSpPr>
        <p:spPr>
          <a:xfrm>
            <a:off x="5614474" y="2620449"/>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24" name="Google Shape;524;p4"/>
          <p:cNvSpPr/>
          <p:nvPr/>
        </p:nvSpPr>
        <p:spPr>
          <a:xfrm>
            <a:off x="5617069" y="2765219"/>
            <a:ext cx="5408" cy="2754"/>
          </a:xfrm>
          <a:custGeom>
            <a:avLst/>
            <a:gdLst/>
            <a:ahLst/>
            <a:cxnLst/>
            <a:rect l="l" t="t" r="r" b="b"/>
            <a:pathLst>
              <a:path w="6350" h="3175" extrusionOk="0">
                <a:moveTo>
                  <a:pt x="0" y="3047"/>
                </a:moveTo>
                <a:lnTo>
                  <a:pt x="6096" y="3047"/>
                </a:lnTo>
                <a:lnTo>
                  <a:pt x="6096"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25" name="Google Shape;525;p4"/>
          <p:cNvSpPr/>
          <p:nvPr/>
        </p:nvSpPr>
        <p:spPr>
          <a:xfrm>
            <a:off x="5618367" y="2623093"/>
            <a:ext cx="0" cy="142126"/>
          </a:xfrm>
          <a:custGeom>
            <a:avLst/>
            <a:gdLst/>
            <a:ahLst/>
            <a:cxnLst/>
            <a:rect l="l" t="t" r="r" b="b"/>
            <a:pathLst>
              <a:path w="120000" h="163830" extrusionOk="0">
                <a:moveTo>
                  <a:pt x="0" y="0"/>
                </a:moveTo>
                <a:lnTo>
                  <a:pt x="0" y="163829"/>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26" name="Google Shape;526;p4"/>
          <p:cNvSpPr/>
          <p:nvPr/>
        </p:nvSpPr>
        <p:spPr>
          <a:xfrm>
            <a:off x="5641083" y="2623094"/>
            <a:ext cx="5408" cy="2754"/>
          </a:xfrm>
          <a:custGeom>
            <a:avLst/>
            <a:gdLst/>
            <a:ahLst/>
            <a:cxnLst/>
            <a:rect l="l" t="t" r="r" b="b"/>
            <a:pathLst>
              <a:path w="6350" h="3175" extrusionOk="0">
                <a:moveTo>
                  <a:pt x="0" y="3047"/>
                </a:moveTo>
                <a:lnTo>
                  <a:pt x="6095" y="3047"/>
                </a:lnTo>
                <a:lnTo>
                  <a:pt x="6095"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27" name="Google Shape;527;p4"/>
          <p:cNvSpPr/>
          <p:nvPr/>
        </p:nvSpPr>
        <p:spPr>
          <a:xfrm>
            <a:off x="5643679" y="2766541"/>
            <a:ext cx="5408" cy="2754"/>
          </a:xfrm>
          <a:custGeom>
            <a:avLst/>
            <a:gdLst/>
            <a:ahLst/>
            <a:cxnLst/>
            <a:rect l="l" t="t" r="r" b="b"/>
            <a:pathLst>
              <a:path w="6350" h="3175" extrusionOk="0">
                <a:moveTo>
                  <a:pt x="0" y="3048"/>
                </a:moveTo>
                <a:lnTo>
                  <a:pt x="6096" y="3048"/>
                </a:lnTo>
                <a:lnTo>
                  <a:pt x="6096" y="0"/>
                </a:lnTo>
                <a:lnTo>
                  <a:pt x="0" y="0"/>
                </a:lnTo>
                <a:lnTo>
                  <a:pt x="0" y="304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28" name="Google Shape;528;p4"/>
          <p:cNvSpPr/>
          <p:nvPr/>
        </p:nvSpPr>
        <p:spPr>
          <a:xfrm>
            <a:off x="5644977" y="2625737"/>
            <a:ext cx="0" cy="141024"/>
          </a:xfrm>
          <a:custGeom>
            <a:avLst/>
            <a:gdLst/>
            <a:ahLst/>
            <a:cxnLst/>
            <a:rect l="l" t="t" r="r" b="b"/>
            <a:pathLst>
              <a:path w="120000" h="162560" extrusionOk="0">
                <a:moveTo>
                  <a:pt x="0" y="0"/>
                </a:moveTo>
                <a:lnTo>
                  <a:pt x="0" y="162305"/>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29" name="Google Shape;529;p4"/>
          <p:cNvSpPr/>
          <p:nvPr/>
        </p:nvSpPr>
        <p:spPr>
          <a:xfrm>
            <a:off x="5306848" y="2777779"/>
            <a:ext cx="366684" cy="164600"/>
          </a:xfrm>
          <a:prstGeom prst="rect">
            <a:avLst/>
          </a:prstGeom>
          <a:blipFill rotWithShape="1">
            <a:blip r:embed="rId1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30" name="Google Shape;530;p4"/>
          <p:cNvSpPr/>
          <p:nvPr/>
        </p:nvSpPr>
        <p:spPr>
          <a:xfrm>
            <a:off x="5303602" y="2774473"/>
            <a:ext cx="372634" cy="171322"/>
          </a:xfrm>
          <a:custGeom>
            <a:avLst/>
            <a:gdLst/>
            <a:ahLst/>
            <a:cxnLst/>
            <a:rect l="l" t="t" r="r" b="b"/>
            <a:pathLst>
              <a:path w="437515" h="197485" extrusionOk="0">
                <a:moveTo>
                  <a:pt x="437388" y="75437"/>
                </a:moveTo>
                <a:lnTo>
                  <a:pt x="434340" y="78485"/>
                </a:lnTo>
                <a:lnTo>
                  <a:pt x="431272" y="78485"/>
                </a:lnTo>
                <a:lnTo>
                  <a:pt x="430530" y="193547"/>
                </a:lnTo>
                <a:lnTo>
                  <a:pt x="432816" y="196595"/>
                </a:lnTo>
                <a:lnTo>
                  <a:pt x="436626" y="197357"/>
                </a:lnTo>
                <a:lnTo>
                  <a:pt x="436626" y="193547"/>
                </a:lnTo>
                <a:lnTo>
                  <a:pt x="437368" y="78485"/>
                </a:lnTo>
                <a:lnTo>
                  <a:pt x="434340" y="78485"/>
                </a:lnTo>
                <a:lnTo>
                  <a:pt x="431275" y="77976"/>
                </a:lnTo>
                <a:lnTo>
                  <a:pt x="437371" y="77976"/>
                </a:lnTo>
                <a:lnTo>
                  <a:pt x="437388" y="75437"/>
                </a:lnTo>
                <a:close/>
              </a:path>
              <a:path w="437515" h="197485" extrusionOk="0">
                <a:moveTo>
                  <a:pt x="0" y="0"/>
                </a:moveTo>
                <a:lnTo>
                  <a:pt x="762" y="3809"/>
                </a:lnTo>
                <a:lnTo>
                  <a:pt x="6096" y="108965"/>
                </a:lnTo>
                <a:lnTo>
                  <a:pt x="12192" y="108965"/>
                </a:lnTo>
                <a:lnTo>
                  <a:pt x="7039" y="7395"/>
                </a:lnTo>
                <a:lnTo>
                  <a:pt x="3810" y="6857"/>
                </a:lnTo>
                <a:lnTo>
                  <a:pt x="4572" y="761"/>
                </a:lnTo>
                <a:lnTo>
                  <a:pt x="0" y="0"/>
                </a:lnTo>
                <a:close/>
              </a:path>
              <a:path w="437515" h="197485" extrusionOk="0">
                <a:moveTo>
                  <a:pt x="437388" y="75437"/>
                </a:moveTo>
                <a:lnTo>
                  <a:pt x="431292" y="75437"/>
                </a:lnTo>
                <a:lnTo>
                  <a:pt x="431275" y="77976"/>
                </a:lnTo>
                <a:lnTo>
                  <a:pt x="434340" y="78485"/>
                </a:lnTo>
                <a:lnTo>
                  <a:pt x="437388" y="75437"/>
                </a:lnTo>
                <a:close/>
              </a:path>
              <a:path w="437515" h="197485" extrusionOk="0">
                <a:moveTo>
                  <a:pt x="4580" y="761"/>
                </a:moveTo>
                <a:lnTo>
                  <a:pt x="6858" y="3809"/>
                </a:lnTo>
                <a:lnTo>
                  <a:pt x="7039" y="7395"/>
                </a:lnTo>
                <a:lnTo>
                  <a:pt x="431275" y="77976"/>
                </a:lnTo>
                <a:lnTo>
                  <a:pt x="431292" y="75437"/>
                </a:lnTo>
                <a:lnTo>
                  <a:pt x="437388" y="75437"/>
                </a:lnTo>
                <a:lnTo>
                  <a:pt x="437388" y="73151"/>
                </a:lnTo>
                <a:lnTo>
                  <a:pt x="435102" y="72389"/>
                </a:lnTo>
                <a:lnTo>
                  <a:pt x="4580" y="761"/>
                </a:lnTo>
                <a:close/>
              </a:path>
              <a:path w="437515" h="197485" extrusionOk="0">
                <a:moveTo>
                  <a:pt x="4572" y="761"/>
                </a:moveTo>
                <a:lnTo>
                  <a:pt x="3810" y="6857"/>
                </a:lnTo>
                <a:lnTo>
                  <a:pt x="7039" y="7395"/>
                </a:lnTo>
                <a:lnTo>
                  <a:pt x="6858" y="3809"/>
                </a:lnTo>
                <a:lnTo>
                  <a:pt x="4572" y="76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31" name="Google Shape;531;p4"/>
          <p:cNvSpPr/>
          <p:nvPr/>
        </p:nvSpPr>
        <p:spPr>
          <a:xfrm>
            <a:off x="5308794" y="2866359"/>
            <a:ext cx="365063" cy="78775"/>
          </a:xfrm>
          <a:custGeom>
            <a:avLst/>
            <a:gdLst/>
            <a:ahLst/>
            <a:cxnLst/>
            <a:rect l="l" t="t" r="r" b="b"/>
            <a:pathLst>
              <a:path w="428625" h="90805" extrusionOk="0">
                <a:moveTo>
                  <a:pt x="3810" y="0"/>
                </a:moveTo>
                <a:lnTo>
                  <a:pt x="0" y="3047"/>
                </a:lnTo>
                <a:lnTo>
                  <a:pt x="0" y="5333"/>
                </a:lnTo>
                <a:lnTo>
                  <a:pt x="2286" y="6095"/>
                </a:lnTo>
                <a:lnTo>
                  <a:pt x="426720" y="90677"/>
                </a:lnTo>
                <a:lnTo>
                  <a:pt x="428244" y="84581"/>
                </a:lnTo>
                <a:lnTo>
                  <a:pt x="38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32" name="Google Shape;532;p4"/>
          <p:cNvSpPr/>
          <p:nvPr/>
        </p:nvSpPr>
        <p:spPr>
          <a:xfrm>
            <a:off x="5282186" y="2594668"/>
            <a:ext cx="8653" cy="12119"/>
          </a:xfrm>
          <a:custGeom>
            <a:avLst/>
            <a:gdLst/>
            <a:ahLst/>
            <a:cxnLst/>
            <a:rect l="l" t="t" r="r" b="b"/>
            <a:pathLst>
              <a:path w="10160" h="13969" extrusionOk="0">
                <a:moveTo>
                  <a:pt x="5333" y="0"/>
                </a:moveTo>
                <a:lnTo>
                  <a:pt x="1523" y="2286"/>
                </a:lnTo>
                <a:lnTo>
                  <a:pt x="0" y="6858"/>
                </a:lnTo>
                <a:lnTo>
                  <a:pt x="1523" y="12192"/>
                </a:lnTo>
                <a:lnTo>
                  <a:pt x="5333" y="13716"/>
                </a:lnTo>
                <a:lnTo>
                  <a:pt x="8381" y="12192"/>
                </a:lnTo>
                <a:lnTo>
                  <a:pt x="9905" y="6858"/>
                </a:lnTo>
                <a:lnTo>
                  <a:pt x="8381" y="2286"/>
                </a:lnTo>
                <a:lnTo>
                  <a:pt x="5333"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33" name="Google Shape;533;p4"/>
          <p:cNvSpPr/>
          <p:nvPr/>
        </p:nvSpPr>
        <p:spPr>
          <a:xfrm>
            <a:off x="5281537" y="2594007"/>
            <a:ext cx="10817" cy="14323"/>
          </a:xfrm>
          <a:custGeom>
            <a:avLst/>
            <a:gdLst/>
            <a:ahLst/>
            <a:cxnLst/>
            <a:rect l="l" t="t" r="r" b="b"/>
            <a:pathLst>
              <a:path w="12700" h="16510" extrusionOk="0">
                <a:moveTo>
                  <a:pt x="6857" y="0"/>
                </a:moveTo>
                <a:lnTo>
                  <a:pt x="5333" y="0"/>
                </a:lnTo>
                <a:lnTo>
                  <a:pt x="1523" y="2286"/>
                </a:lnTo>
                <a:lnTo>
                  <a:pt x="1523" y="3048"/>
                </a:lnTo>
                <a:lnTo>
                  <a:pt x="0" y="7620"/>
                </a:lnTo>
                <a:lnTo>
                  <a:pt x="0" y="8382"/>
                </a:lnTo>
                <a:lnTo>
                  <a:pt x="1523" y="13716"/>
                </a:lnTo>
                <a:lnTo>
                  <a:pt x="2285" y="14478"/>
                </a:lnTo>
                <a:lnTo>
                  <a:pt x="6095" y="16002"/>
                </a:lnTo>
                <a:lnTo>
                  <a:pt x="6857" y="16002"/>
                </a:lnTo>
                <a:lnTo>
                  <a:pt x="9905" y="14478"/>
                </a:lnTo>
                <a:lnTo>
                  <a:pt x="10667" y="13716"/>
                </a:lnTo>
                <a:lnTo>
                  <a:pt x="6095" y="13716"/>
                </a:lnTo>
                <a:lnTo>
                  <a:pt x="6434" y="13546"/>
                </a:lnTo>
                <a:lnTo>
                  <a:pt x="4952" y="12954"/>
                </a:lnTo>
                <a:lnTo>
                  <a:pt x="3809" y="12954"/>
                </a:lnTo>
                <a:lnTo>
                  <a:pt x="3047" y="12192"/>
                </a:lnTo>
                <a:lnTo>
                  <a:pt x="3592" y="12192"/>
                </a:lnTo>
                <a:lnTo>
                  <a:pt x="2503" y="8382"/>
                </a:lnTo>
                <a:lnTo>
                  <a:pt x="2285" y="8382"/>
                </a:lnTo>
                <a:lnTo>
                  <a:pt x="2285" y="7620"/>
                </a:lnTo>
                <a:lnTo>
                  <a:pt x="2539" y="7620"/>
                </a:lnTo>
                <a:lnTo>
                  <a:pt x="3555" y="4572"/>
                </a:lnTo>
                <a:lnTo>
                  <a:pt x="3047" y="4572"/>
                </a:lnTo>
                <a:lnTo>
                  <a:pt x="3809" y="3810"/>
                </a:lnTo>
                <a:lnTo>
                  <a:pt x="4317" y="3810"/>
                </a:lnTo>
                <a:lnTo>
                  <a:pt x="6575" y="2455"/>
                </a:lnTo>
                <a:lnTo>
                  <a:pt x="5333" y="1524"/>
                </a:lnTo>
                <a:lnTo>
                  <a:pt x="8889" y="1524"/>
                </a:lnTo>
                <a:lnTo>
                  <a:pt x="6857" y="0"/>
                </a:lnTo>
                <a:close/>
              </a:path>
              <a:path w="12700" h="16510" extrusionOk="0">
                <a:moveTo>
                  <a:pt x="6434" y="13546"/>
                </a:moveTo>
                <a:lnTo>
                  <a:pt x="6095" y="13716"/>
                </a:lnTo>
                <a:lnTo>
                  <a:pt x="6857" y="13716"/>
                </a:lnTo>
                <a:lnTo>
                  <a:pt x="6434" y="13546"/>
                </a:lnTo>
                <a:close/>
              </a:path>
              <a:path w="12700" h="16510" extrusionOk="0">
                <a:moveTo>
                  <a:pt x="8508" y="12509"/>
                </a:moveTo>
                <a:lnTo>
                  <a:pt x="6434" y="13546"/>
                </a:lnTo>
                <a:lnTo>
                  <a:pt x="6857" y="13716"/>
                </a:lnTo>
                <a:lnTo>
                  <a:pt x="10667" y="13716"/>
                </a:lnTo>
                <a:lnTo>
                  <a:pt x="10885" y="12954"/>
                </a:lnTo>
                <a:lnTo>
                  <a:pt x="8381" y="12954"/>
                </a:lnTo>
                <a:lnTo>
                  <a:pt x="8508" y="12509"/>
                </a:lnTo>
                <a:close/>
              </a:path>
              <a:path w="12700" h="16510" extrusionOk="0">
                <a:moveTo>
                  <a:pt x="3047" y="12192"/>
                </a:moveTo>
                <a:lnTo>
                  <a:pt x="3809" y="12954"/>
                </a:lnTo>
                <a:lnTo>
                  <a:pt x="3662" y="12437"/>
                </a:lnTo>
                <a:lnTo>
                  <a:pt x="3047" y="12192"/>
                </a:lnTo>
                <a:close/>
              </a:path>
              <a:path w="12700" h="16510" extrusionOk="0">
                <a:moveTo>
                  <a:pt x="3662" y="12437"/>
                </a:moveTo>
                <a:lnTo>
                  <a:pt x="3809" y="12954"/>
                </a:lnTo>
                <a:lnTo>
                  <a:pt x="4952" y="12954"/>
                </a:lnTo>
                <a:lnTo>
                  <a:pt x="3662" y="12437"/>
                </a:lnTo>
                <a:close/>
              </a:path>
              <a:path w="12700" h="16510" extrusionOk="0">
                <a:moveTo>
                  <a:pt x="9143" y="12192"/>
                </a:moveTo>
                <a:lnTo>
                  <a:pt x="8508" y="12509"/>
                </a:lnTo>
                <a:lnTo>
                  <a:pt x="8381" y="12954"/>
                </a:lnTo>
                <a:lnTo>
                  <a:pt x="9143" y="12192"/>
                </a:lnTo>
                <a:close/>
              </a:path>
              <a:path w="12700" h="16510" extrusionOk="0">
                <a:moveTo>
                  <a:pt x="11103" y="12192"/>
                </a:moveTo>
                <a:lnTo>
                  <a:pt x="9143" y="12192"/>
                </a:lnTo>
                <a:lnTo>
                  <a:pt x="8381" y="12954"/>
                </a:lnTo>
                <a:lnTo>
                  <a:pt x="10885" y="12954"/>
                </a:lnTo>
                <a:lnTo>
                  <a:pt x="11103" y="12192"/>
                </a:lnTo>
                <a:close/>
              </a:path>
              <a:path w="12700" h="16510" extrusionOk="0">
                <a:moveTo>
                  <a:pt x="11048" y="8001"/>
                </a:moveTo>
                <a:lnTo>
                  <a:pt x="9905" y="8382"/>
                </a:lnTo>
                <a:lnTo>
                  <a:pt x="9688" y="8382"/>
                </a:lnTo>
                <a:lnTo>
                  <a:pt x="8508" y="12509"/>
                </a:lnTo>
                <a:lnTo>
                  <a:pt x="9143" y="12192"/>
                </a:lnTo>
                <a:lnTo>
                  <a:pt x="11103" y="12192"/>
                </a:lnTo>
                <a:lnTo>
                  <a:pt x="12191" y="8382"/>
                </a:lnTo>
                <a:lnTo>
                  <a:pt x="9905" y="8382"/>
                </a:lnTo>
                <a:lnTo>
                  <a:pt x="9788" y="8030"/>
                </a:lnTo>
                <a:lnTo>
                  <a:pt x="11136" y="8030"/>
                </a:lnTo>
                <a:close/>
              </a:path>
              <a:path w="12700" h="16510" extrusionOk="0">
                <a:moveTo>
                  <a:pt x="3592" y="12192"/>
                </a:moveTo>
                <a:lnTo>
                  <a:pt x="3047" y="12192"/>
                </a:lnTo>
                <a:lnTo>
                  <a:pt x="3662" y="12437"/>
                </a:lnTo>
                <a:lnTo>
                  <a:pt x="3592" y="12192"/>
                </a:lnTo>
                <a:close/>
              </a:path>
              <a:path w="12700" h="16510" extrusionOk="0">
                <a:moveTo>
                  <a:pt x="2403" y="8030"/>
                </a:moveTo>
                <a:lnTo>
                  <a:pt x="2285" y="8382"/>
                </a:lnTo>
                <a:lnTo>
                  <a:pt x="2503" y="8382"/>
                </a:lnTo>
                <a:lnTo>
                  <a:pt x="2403" y="8030"/>
                </a:lnTo>
                <a:close/>
              </a:path>
              <a:path w="12700" h="16510" extrusionOk="0">
                <a:moveTo>
                  <a:pt x="9905" y="7620"/>
                </a:moveTo>
                <a:lnTo>
                  <a:pt x="9905" y="8382"/>
                </a:lnTo>
                <a:lnTo>
                  <a:pt x="11048" y="8001"/>
                </a:lnTo>
                <a:lnTo>
                  <a:pt x="9905" y="7620"/>
                </a:lnTo>
                <a:close/>
              </a:path>
              <a:path w="12700" h="16510" extrusionOk="0">
                <a:moveTo>
                  <a:pt x="2539" y="7620"/>
                </a:moveTo>
                <a:lnTo>
                  <a:pt x="2285" y="7620"/>
                </a:lnTo>
                <a:lnTo>
                  <a:pt x="2403" y="8030"/>
                </a:lnTo>
                <a:lnTo>
                  <a:pt x="2539" y="7620"/>
                </a:lnTo>
                <a:close/>
              </a:path>
              <a:path w="12700" h="16510" extrusionOk="0">
                <a:moveTo>
                  <a:pt x="8889" y="1524"/>
                </a:moveTo>
                <a:lnTo>
                  <a:pt x="5333" y="1524"/>
                </a:lnTo>
                <a:lnTo>
                  <a:pt x="6857" y="2286"/>
                </a:lnTo>
                <a:lnTo>
                  <a:pt x="6575" y="2455"/>
                </a:lnTo>
                <a:lnTo>
                  <a:pt x="8381" y="3810"/>
                </a:lnTo>
                <a:lnTo>
                  <a:pt x="9788" y="8030"/>
                </a:lnTo>
                <a:lnTo>
                  <a:pt x="9905" y="7620"/>
                </a:lnTo>
                <a:lnTo>
                  <a:pt x="12191" y="7620"/>
                </a:lnTo>
                <a:lnTo>
                  <a:pt x="10667" y="3048"/>
                </a:lnTo>
                <a:lnTo>
                  <a:pt x="9905" y="2286"/>
                </a:lnTo>
                <a:lnTo>
                  <a:pt x="8889" y="1524"/>
                </a:lnTo>
                <a:close/>
              </a:path>
              <a:path w="12700" h="16510" extrusionOk="0">
                <a:moveTo>
                  <a:pt x="12191" y="7620"/>
                </a:moveTo>
                <a:lnTo>
                  <a:pt x="9905" y="7620"/>
                </a:lnTo>
                <a:lnTo>
                  <a:pt x="11048" y="8001"/>
                </a:lnTo>
                <a:lnTo>
                  <a:pt x="12191" y="7620"/>
                </a:lnTo>
                <a:close/>
              </a:path>
              <a:path w="12700" h="16510" extrusionOk="0">
                <a:moveTo>
                  <a:pt x="3809" y="3810"/>
                </a:moveTo>
                <a:lnTo>
                  <a:pt x="3047" y="4572"/>
                </a:lnTo>
                <a:lnTo>
                  <a:pt x="3682" y="4191"/>
                </a:lnTo>
                <a:lnTo>
                  <a:pt x="3809" y="3810"/>
                </a:lnTo>
                <a:close/>
              </a:path>
              <a:path w="12700" h="16510" extrusionOk="0">
                <a:moveTo>
                  <a:pt x="3682" y="4191"/>
                </a:moveTo>
                <a:lnTo>
                  <a:pt x="3047" y="4572"/>
                </a:lnTo>
                <a:lnTo>
                  <a:pt x="3555" y="4572"/>
                </a:lnTo>
                <a:lnTo>
                  <a:pt x="3682" y="4191"/>
                </a:lnTo>
                <a:close/>
              </a:path>
              <a:path w="12700" h="16510" extrusionOk="0">
                <a:moveTo>
                  <a:pt x="4317" y="3810"/>
                </a:moveTo>
                <a:lnTo>
                  <a:pt x="3809" y="3810"/>
                </a:lnTo>
                <a:lnTo>
                  <a:pt x="3682" y="4191"/>
                </a:lnTo>
                <a:lnTo>
                  <a:pt x="4317" y="3810"/>
                </a:lnTo>
                <a:close/>
              </a:path>
              <a:path w="12700" h="16510" extrusionOk="0">
                <a:moveTo>
                  <a:pt x="5333" y="1524"/>
                </a:moveTo>
                <a:lnTo>
                  <a:pt x="6575" y="2455"/>
                </a:lnTo>
                <a:lnTo>
                  <a:pt x="6857" y="2286"/>
                </a:lnTo>
                <a:lnTo>
                  <a:pt x="5333" y="1524"/>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34" name="Google Shape;534;p4"/>
          <p:cNvSpPr/>
          <p:nvPr/>
        </p:nvSpPr>
        <p:spPr>
          <a:xfrm>
            <a:off x="5289974" y="2600617"/>
            <a:ext cx="2163" cy="1102"/>
          </a:xfrm>
          <a:custGeom>
            <a:avLst/>
            <a:gdLst/>
            <a:ahLst/>
            <a:cxnLst/>
            <a:rect l="l" t="t" r="r" b="b"/>
            <a:pathLst>
              <a:path w="2539" h="1269" extrusionOk="0">
                <a:moveTo>
                  <a:pt x="0" y="0"/>
                </a:moveTo>
                <a:lnTo>
                  <a:pt x="0" y="762"/>
                </a:lnTo>
                <a:lnTo>
                  <a:pt x="1143" y="381"/>
                </a:lnTo>
                <a:lnTo>
                  <a:pt x="0" y="0"/>
                </a:lnTo>
                <a:close/>
              </a:path>
              <a:path w="2539" h="1269" extrusionOk="0">
                <a:moveTo>
                  <a:pt x="2286" y="0"/>
                </a:moveTo>
                <a:lnTo>
                  <a:pt x="1143" y="381"/>
                </a:lnTo>
                <a:lnTo>
                  <a:pt x="2286" y="762"/>
                </a:lnTo>
                <a:lnTo>
                  <a:pt x="2286"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35" name="Google Shape;535;p4"/>
          <p:cNvSpPr/>
          <p:nvPr/>
        </p:nvSpPr>
        <p:spPr>
          <a:xfrm>
            <a:off x="5312689" y="2636314"/>
            <a:ext cx="5949" cy="7712"/>
          </a:xfrm>
          <a:custGeom>
            <a:avLst/>
            <a:gdLst/>
            <a:ahLst/>
            <a:cxnLst/>
            <a:rect l="l" t="t" r="r" b="b"/>
            <a:pathLst>
              <a:path w="6985" h="8889" extrusionOk="0">
                <a:moveTo>
                  <a:pt x="0" y="8382"/>
                </a:moveTo>
                <a:lnTo>
                  <a:pt x="6857" y="8382"/>
                </a:lnTo>
                <a:lnTo>
                  <a:pt x="6857"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36" name="Google Shape;536;p4"/>
          <p:cNvSpPr/>
          <p:nvPr/>
        </p:nvSpPr>
        <p:spPr>
          <a:xfrm>
            <a:off x="5312689" y="2634331"/>
            <a:ext cx="8113" cy="4407"/>
          </a:xfrm>
          <a:custGeom>
            <a:avLst/>
            <a:gdLst/>
            <a:ahLst/>
            <a:cxnLst/>
            <a:rect l="l" t="t" r="r" b="b"/>
            <a:pathLst>
              <a:path w="9525" h="5080" extrusionOk="0">
                <a:moveTo>
                  <a:pt x="0" y="4572"/>
                </a:moveTo>
                <a:lnTo>
                  <a:pt x="9143" y="4572"/>
                </a:lnTo>
                <a:lnTo>
                  <a:pt x="9143"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37" name="Google Shape;537;p4"/>
          <p:cNvSpPr/>
          <p:nvPr/>
        </p:nvSpPr>
        <p:spPr>
          <a:xfrm>
            <a:off x="5316582" y="2636314"/>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38" name="Google Shape;538;p4"/>
          <p:cNvSpPr/>
          <p:nvPr/>
        </p:nvSpPr>
        <p:spPr>
          <a:xfrm>
            <a:off x="5310741" y="2641603"/>
            <a:ext cx="8113" cy="4407"/>
          </a:xfrm>
          <a:custGeom>
            <a:avLst/>
            <a:gdLst/>
            <a:ahLst/>
            <a:cxnLst/>
            <a:rect l="l" t="t" r="r" b="b"/>
            <a:pathLst>
              <a:path w="9525" h="5080" extrusionOk="0">
                <a:moveTo>
                  <a:pt x="0" y="4572"/>
                </a:moveTo>
                <a:lnTo>
                  <a:pt x="9144" y="4572"/>
                </a:lnTo>
                <a:lnTo>
                  <a:pt x="9144"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39" name="Google Shape;539;p4"/>
          <p:cNvSpPr/>
          <p:nvPr/>
        </p:nvSpPr>
        <p:spPr>
          <a:xfrm>
            <a:off x="5310741" y="2634331"/>
            <a:ext cx="4327" cy="9365"/>
          </a:xfrm>
          <a:custGeom>
            <a:avLst/>
            <a:gdLst/>
            <a:ahLst/>
            <a:cxnLst/>
            <a:rect l="l" t="t" r="r" b="b"/>
            <a:pathLst>
              <a:path w="5079" h="10794" extrusionOk="0">
                <a:moveTo>
                  <a:pt x="0" y="10668"/>
                </a:moveTo>
                <a:lnTo>
                  <a:pt x="4572" y="10668"/>
                </a:lnTo>
                <a:lnTo>
                  <a:pt x="4572" y="0"/>
                </a:lnTo>
                <a:lnTo>
                  <a:pt x="0" y="0"/>
                </a:lnTo>
                <a:lnTo>
                  <a:pt x="0" y="1066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40" name="Google Shape;540;p4"/>
          <p:cNvSpPr/>
          <p:nvPr/>
        </p:nvSpPr>
        <p:spPr>
          <a:xfrm>
            <a:off x="5312689" y="2650196"/>
            <a:ext cx="5949" cy="7712"/>
          </a:xfrm>
          <a:custGeom>
            <a:avLst/>
            <a:gdLst/>
            <a:ahLst/>
            <a:cxnLst/>
            <a:rect l="l" t="t" r="r" b="b"/>
            <a:pathLst>
              <a:path w="6985" h="8889" extrusionOk="0">
                <a:moveTo>
                  <a:pt x="0" y="8382"/>
                </a:moveTo>
                <a:lnTo>
                  <a:pt x="6857" y="8382"/>
                </a:lnTo>
                <a:lnTo>
                  <a:pt x="6857"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41" name="Google Shape;541;p4"/>
          <p:cNvSpPr/>
          <p:nvPr/>
        </p:nvSpPr>
        <p:spPr>
          <a:xfrm>
            <a:off x="5312689" y="2648214"/>
            <a:ext cx="8113" cy="4407"/>
          </a:xfrm>
          <a:custGeom>
            <a:avLst/>
            <a:gdLst/>
            <a:ahLst/>
            <a:cxnLst/>
            <a:rect l="l" t="t" r="r" b="b"/>
            <a:pathLst>
              <a:path w="9525" h="5080" extrusionOk="0">
                <a:moveTo>
                  <a:pt x="0" y="4571"/>
                </a:moveTo>
                <a:lnTo>
                  <a:pt x="9143" y="4571"/>
                </a:lnTo>
                <a:lnTo>
                  <a:pt x="9143"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42" name="Google Shape;542;p4"/>
          <p:cNvSpPr/>
          <p:nvPr/>
        </p:nvSpPr>
        <p:spPr>
          <a:xfrm>
            <a:off x="5316582" y="2650196"/>
            <a:ext cx="4327" cy="9365"/>
          </a:xfrm>
          <a:custGeom>
            <a:avLst/>
            <a:gdLst/>
            <a:ahLst/>
            <a:cxnLst/>
            <a:rect l="l" t="t" r="r" b="b"/>
            <a:pathLst>
              <a:path w="5079" h="10794" extrusionOk="0">
                <a:moveTo>
                  <a:pt x="0" y="10668"/>
                </a:moveTo>
                <a:lnTo>
                  <a:pt x="4571" y="10668"/>
                </a:lnTo>
                <a:lnTo>
                  <a:pt x="4571" y="0"/>
                </a:lnTo>
                <a:lnTo>
                  <a:pt x="0" y="0"/>
                </a:lnTo>
                <a:lnTo>
                  <a:pt x="0" y="1066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43" name="Google Shape;543;p4"/>
          <p:cNvSpPr/>
          <p:nvPr/>
        </p:nvSpPr>
        <p:spPr>
          <a:xfrm>
            <a:off x="5310741" y="2655485"/>
            <a:ext cx="8113" cy="4407"/>
          </a:xfrm>
          <a:custGeom>
            <a:avLst/>
            <a:gdLst/>
            <a:ahLst/>
            <a:cxnLst/>
            <a:rect l="l" t="t" r="r" b="b"/>
            <a:pathLst>
              <a:path w="9525" h="5080" extrusionOk="0">
                <a:moveTo>
                  <a:pt x="0" y="4572"/>
                </a:moveTo>
                <a:lnTo>
                  <a:pt x="9144" y="4572"/>
                </a:lnTo>
                <a:lnTo>
                  <a:pt x="9144"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44" name="Google Shape;544;p4"/>
          <p:cNvSpPr/>
          <p:nvPr/>
        </p:nvSpPr>
        <p:spPr>
          <a:xfrm>
            <a:off x="5310741" y="2648213"/>
            <a:ext cx="4327" cy="9365"/>
          </a:xfrm>
          <a:custGeom>
            <a:avLst/>
            <a:gdLst/>
            <a:ahLst/>
            <a:cxnLst/>
            <a:rect l="l" t="t" r="r" b="b"/>
            <a:pathLst>
              <a:path w="5079" h="10794" extrusionOk="0">
                <a:moveTo>
                  <a:pt x="0" y="10667"/>
                </a:moveTo>
                <a:lnTo>
                  <a:pt x="4572" y="10667"/>
                </a:lnTo>
                <a:lnTo>
                  <a:pt x="4572"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45" name="Google Shape;545;p4"/>
          <p:cNvSpPr/>
          <p:nvPr/>
        </p:nvSpPr>
        <p:spPr>
          <a:xfrm>
            <a:off x="5312689" y="2664078"/>
            <a:ext cx="5949" cy="7712"/>
          </a:xfrm>
          <a:custGeom>
            <a:avLst/>
            <a:gdLst/>
            <a:ahLst/>
            <a:cxnLst/>
            <a:rect l="l" t="t" r="r" b="b"/>
            <a:pathLst>
              <a:path w="6985" h="8889" extrusionOk="0">
                <a:moveTo>
                  <a:pt x="0" y="8382"/>
                </a:moveTo>
                <a:lnTo>
                  <a:pt x="6857" y="8382"/>
                </a:lnTo>
                <a:lnTo>
                  <a:pt x="6857"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46" name="Google Shape;546;p4"/>
          <p:cNvSpPr/>
          <p:nvPr/>
        </p:nvSpPr>
        <p:spPr>
          <a:xfrm>
            <a:off x="5312689" y="2662095"/>
            <a:ext cx="8113" cy="4407"/>
          </a:xfrm>
          <a:custGeom>
            <a:avLst/>
            <a:gdLst/>
            <a:ahLst/>
            <a:cxnLst/>
            <a:rect l="l" t="t" r="r" b="b"/>
            <a:pathLst>
              <a:path w="9525" h="5080" extrusionOk="0">
                <a:moveTo>
                  <a:pt x="0" y="4571"/>
                </a:moveTo>
                <a:lnTo>
                  <a:pt x="9143" y="4571"/>
                </a:lnTo>
                <a:lnTo>
                  <a:pt x="9143"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47" name="Google Shape;547;p4"/>
          <p:cNvSpPr/>
          <p:nvPr/>
        </p:nvSpPr>
        <p:spPr>
          <a:xfrm>
            <a:off x="5316582" y="2664078"/>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48" name="Google Shape;548;p4"/>
          <p:cNvSpPr/>
          <p:nvPr/>
        </p:nvSpPr>
        <p:spPr>
          <a:xfrm>
            <a:off x="5310741" y="2669367"/>
            <a:ext cx="8113" cy="4407"/>
          </a:xfrm>
          <a:custGeom>
            <a:avLst/>
            <a:gdLst/>
            <a:ahLst/>
            <a:cxnLst/>
            <a:rect l="l" t="t" r="r" b="b"/>
            <a:pathLst>
              <a:path w="9525" h="5080" extrusionOk="0">
                <a:moveTo>
                  <a:pt x="0" y="4571"/>
                </a:moveTo>
                <a:lnTo>
                  <a:pt x="9144" y="4571"/>
                </a:lnTo>
                <a:lnTo>
                  <a:pt x="9144"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49" name="Google Shape;549;p4"/>
          <p:cNvSpPr/>
          <p:nvPr/>
        </p:nvSpPr>
        <p:spPr>
          <a:xfrm>
            <a:off x="5310741" y="2662095"/>
            <a:ext cx="4327" cy="9365"/>
          </a:xfrm>
          <a:custGeom>
            <a:avLst/>
            <a:gdLst/>
            <a:ahLst/>
            <a:cxnLst/>
            <a:rect l="l" t="t" r="r" b="b"/>
            <a:pathLst>
              <a:path w="5079" h="10794" extrusionOk="0">
                <a:moveTo>
                  <a:pt x="0" y="10667"/>
                </a:moveTo>
                <a:lnTo>
                  <a:pt x="4572" y="10667"/>
                </a:lnTo>
                <a:lnTo>
                  <a:pt x="4572"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50" name="Google Shape;550;p4"/>
          <p:cNvSpPr/>
          <p:nvPr/>
        </p:nvSpPr>
        <p:spPr>
          <a:xfrm>
            <a:off x="5312689" y="2677300"/>
            <a:ext cx="5949" cy="8263"/>
          </a:xfrm>
          <a:custGeom>
            <a:avLst/>
            <a:gdLst/>
            <a:ahLst/>
            <a:cxnLst/>
            <a:rect l="l" t="t" r="r" b="b"/>
            <a:pathLst>
              <a:path w="6985" h="9525" extrusionOk="0">
                <a:moveTo>
                  <a:pt x="0" y="9143"/>
                </a:moveTo>
                <a:lnTo>
                  <a:pt x="6857" y="9143"/>
                </a:lnTo>
                <a:lnTo>
                  <a:pt x="6857" y="0"/>
                </a:lnTo>
                <a:lnTo>
                  <a:pt x="0" y="0"/>
                </a:lnTo>
                <a:lnTo>
                  <a:pt x="0" y="9143"/>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51" name="Google Shape;551;p4"/>
          <p:cNvSpPr/>
          <p:nvPr/>
        </p:nvSpPr>
        <p:spPr>
          <a:xfrm>
            <a:off x="5312689" y="2675316"/>
            <a:ext cx="8113" cy="4407"/>
          </a:xfrm>
          <a:custGeom>
            <a:avLst/>
            <a:gdLst/>
            <a:ahLst/>
            <a:cxnLst/>
            <a:rect l="l" t="t" r="r" b="b"/>
            <a:pathLst>
              <a:path w="9525" h="5080" extrusionOk="0">
                <a:moveTo>
                  <a:pt x="0" y="4572"/>
                </a:moveTo>
                <a:lnTo>
                  <a:pt x="9143" y="4572"/>
                </a:lnTo>
                <a:lnTo>
                  <a:pt x="9143"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52" name="Google Shape;552;p4"/>
          <p:cNvSpPr/>
          <p:nvPr/>
        </p:nvSpPr>
        <p:spPr>
          <a:xfrm>
            <a:off x="5316582" y="2677299"/>
            <a:ext cx="4327" cy="9916"/>
          </a:xfrm>
          <a:custGeom>
            <a:avLst/>
            <a:gdLst/>
            <a:ahLst/>
            <a:cxnLst/>
            <a:rect l="l" t="t" r="r" b="b"/>
            <a:pathLst>
              <a:path w="5079" h="11430" extrusionOk="0">
                <a:moveTo>
                  <a:pt x="0" y="11429"/>
                </a:moveTo>
                <a:lnTo>
                  <a:pt x="4571" y="11429"/>
                </a:lnTo>
                <a:lnTo>
                  <a:pt x="4571" y="0"/>
                </a:lnTo>
                <a:lnTo>
                  <a:pt x="0" y="0"/>
                </a:lnTo>
                <a:lnTo>
                  <a:pt x="0" y="11429"/>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53" name="Google Shape;553;p4"/>
          <p:cNvSpPr/>
          <p:nvPr/>
        </p:nvSpPr>
        <p:spPr>
          <a:xfrm>
            <a:off x="5310741" y="2683249"/>
            <a:ext cx="8113" cy="4407"/>
          </a:xfrm>
          <a:custGeom>
            <a:avLst/>
            <a:gdLst/>
            <a:ahLst/>
            <a:cxnLst/>
            <a:rect l="l" t="t" r="r" b="b"/>
            <a:pathLst>
              <a:path w="9525" h="5080" extrusionOk="0">
                <a:moveTo>
                  <a:pt x="0" y="4572"/>
                </a:moveTo>
                <a:lnTo>
                  <a:pt x="9144" y="4572"/>
                </a:lnTo>
                <a:lnTo>
                  <a:pt x="9144"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54" name="Google Shape;554;p4"/>
          <p:cNvSpPr/>
          <p:nvPr/>
        </p:nvSpPr>
        <p:spPr>
          <a:xfrm>
            <a:off x="5310741" y="2675316"/>
            <a:ext cx="4327" cy="9916"/>
          </a:xfrm>
          <a:custGeom>
            <a:avLst/>
            <a:gdLst/>
            <a:ahLst/>
            <a:cxnLst/>
            <a:rect l="l" t="t" r="r" b="b"/>
            <a:pathLst>
              <a:path w="5079" h="11430" extrusionOk="0">
                <a:moveTo>
                  <a:pt x="0" y="11429"/>
                </a:moveTo>
                <a:lnTo>
                  <a:pt x="4572" y="11429"/>
                </a:lnTo>
                <a:lnTo>
                  <a:pt x="4572" y="0"/>
                </a:lnTo>
                <a:lnTo>
                  <a:pt x="0" y="0"/>
                </a:lnTo>
                <a:lnTo>
                  <a:pt x="0" y="11429"/>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55" name="Google Shape;555;p4"/>
          <p:cNvSpPr/>
          <p:nvPr/>
        </p:nvSpPr>
        <p:spPr>
          <a:xfrm>
            <a:off x="5286079" y="2668706"/>
            <a:ext cx="8653" cy="12119"/>
          </a:xfrm>
          <a:custGeom>
            <a:avLst/>
            <a:gdLst/>
            <a:ahLst/>
            <a:cxnLst/>
            <a:rect l="l" t="t" r="r" b="b"/>
            <a:pathLst>
              <a:path w="10160" h="13969" extrusionOk="0">
                <a:moveTo>
                  <a:pt x="4571" y="0"/>
                </a:moveTo>
                <a:lnTo>
                  <a:pt x="1523" y="1524"/>
                </a:lnTo>
                <a:lnTo>
                  <a:pt x="0" y="6858"/>
                </a:lnTo>
                <a:lnTo>
                  <a:pt x="1523" y="11430"/>
                </a:lnTo>
                <a:lnTo>
                  <a:pt x="4571" y="13716"/>
                </a:lnTo>
                <a:lnTo>
                  <a:pt x="8381" y="11430"/>
                </a:lnTo>
                <a:lnTo>
                  <a:pt x="9905" y="6858"/>
                </a:lnTo>
                <a:lnTo>
                  <a:pt x="8381" y="1524"/>
                </a:lnTo>
                <a:lnTo>
                  <a:pt x="457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56" name="Google Shape;556;p4"/>
          <p:cNvSpPr/>
          <p:nvPr/>
        </p:nvSpPr>
        <p:spPr>
          <a:xfrm>
            <a:off x="5285430" y="2668045"/>
            <a:ext cx="10817" cy="14323"/>
          </a:xfrm>
          <a:custGeom>
            <a:avLst/>
            <a:gdLst/>
            <a:ahLst/>
            <a:cxnLst/>
            <a:rect l="l" t="t" r="r" b="b"/>
            <a:pathLst>
              <a:path w="12700" h="16510" extrusionOk="0">
                <a:moveTo>
                  <a:pt x="6095" y="0"/>
                </a:moveTo>
                <a:lnTo>
                  <a:pt x="5333" y="0"/>
                </a:lnTo>
                <a:lnTo>
                  <a:pt x="2285" y="1524"/>
                </a:lnTo>
                <a:lnTo>
                  <a:pt x="1523" y="2286"/>
                </a:lnTo>
                <a:lnTo>
                  <a:pt x="0" y="7620"/>
                </a:lnTo>
                <a:lnTo>
                  <a:pt x="0" y="8382"/>
                </a:lnTo>
                <a:lnTo>
                  <a:pt x="1523" y="12954"/>
                </a:lnTo>
                <a:lnTo>
                  <a:pt x="4571" y="15240"/>
                </a:lnTo>
                <a:lnTo>
                  <a:pt x="6095" y="16002"/>
                </a:lnTo>
                <a:lnTo>
                  <a:pt x="9905" y="13716"/>
                </a:lnTo>
                <a:lnTo>
                  <a:pt x="4571" y="13716"/>
                </a:lnTo>
                <a:lnTo>
                  <a:pt x="5418" y="13208"/>
                </a:lnTo>
                <a:lnTo>
                  <a:pt x="4063" y="12192"/>
                </a:lnTo>
                <a:lnTo>
                  <a:pt x="3809" y="12192"/>
                </a:lnTo>
                <a:lnTo>
                  <a:pt x="3047" y="11430"/>
                </a:lnTo>
                <a:lnTo>
                  <a:pt x="3555" y="11430"/>
                </a:lnTo>
                <a:lnTo>
                  <a:pt x="2539" y="8382"/>
                </a:lnTo>
                <a:lnTo>
                  <a:pt x="2285" y="8382"/>
                </a:lnTo>
                <a:lnTo>
                  <a:pt x="2285" y="7620"/>
                </a:lnTo>
                <a:lnTo>
                  <a:pt x="2503" y="7620"/>
                </a:lnTo>
                <a:lnTo>
                  <a:pt x="3592" y="3810"/>
                </a:lnTo>
                <a:lnTo>
                  <a:pt x="3047" y="3810"/>
                </a:lnTo>
                <a:lnTo>
                  <a:pt x="3809" y="3048"/>
                </a:lnTo>
                <a:lnTo>
                  <a:pt x="4571" y="3048"/>
                </a:lnTo>
                <a:lnTo>
                  <a:pt x="5757" y="2455"/>
                </a:lnTo>
                <a:lnTo>
                  <a:pt x="5333" y="2286"/>
                </a:lnTo>
                <a:lnTo>
                  <a:pt x="10667" y="2286"/>
                </a:lnTo>
                <a:lnTo>
                  <a:pt x="9905" y="1524"/>
                </a:lnTo>
                <a:lnTo>
                  <a:pt x="6095" y="0"/>
                </a:lnTo>
                <a:close/>
              </a:path>
              <a:path w="12700" h="16510" extrusionOk="0">
                <a:moveTo>
                  <a:pt x="5418" y="13208"/>
                </a:moveTo>
                <a:lnTo>
                  <a:pt x="4571" y="13716"/>
                </a:lnTo>
                <a:lnTo>
                  <a:pt x="6095" y="13716"/>
                </a:lnTo>
                <a:lnTo>
                  <a:pt x="5418" y="13208"/>
                </a:lnTo>
                <a:close/>
              </a:path>
              <a:path w="12700" h="16510" extrusionOk="0">
                <a:moveTo>
                  <a:pt x="8381" y="11430"/>
                </a:moveTo>
                <a:lnTo>
                  <a:pt x="5418" y="13208"/>
                </a:lnTo>
                <a:lnTo>
                  <a:pt x="6095" y="13716"/>
                </a:lnTo>
                <a:lnTo>
                  <a:pt x="9905" y="13716"/>
                </a:lnTo>
                <a:lnTo>
                  <a:pt x="10667" y="12954"/>
                </a:lnTo>
                <a:lnTo>
                  <a:pt x="10921" y="12192"/>
                </a:lnTo>
                <a:lnTo>
                  <a:pt x="8381" y="12192"/>
                </a:lnTo>
                <a:lnTo>
                  <a:pt x="8381" y="11430"/>
                </a:lnTo>
                <a:close/>
              </a:path>
              <a:path w="12700" h="16510" extrusionOk="0">
                <a:moveTo>
                  <a:pt x="3047" y="11430"/>
                </a:moveTo>
                <a:lnTo>
                  <a:pt x="3809" y="12192"/>
                </a:lnTo>
                <a:lnTo>
                  <a:pt x="3725" y="11938"/>
                </a:lnTo>
                <a:lnTo>
                  <a:pt x="3047" y="11430"/>
                </a:lnTo>
                <a:close/>
              </a:path>
              <a:path w="12700" h="16510" extrusionOk="0">
                <a:moveTo>
                  <a:pt x="3725" y="11938"/>
                </a:moveTo>
                <a:lnTo>
                  <a:pt x="3809" y="12192"/>
                </a:lnTo>
                <a:lnTo>
                  <a:pt x="4063" y="12192"/>
                </a:lnTo>
                <a:lnTo>
                  <a:pt x="3725" y="11938"/>
                </a:lnTo>
                <a:close/>
              </a:path>
              <a:path w="12700" h="16510" extrusionOk="0">
                <a:moveTo>
                  <a:pt x="9788" y="7971"/>
                </a:moveTo>
                <a:lnTo>
                  <a:pt x="8381" y="12192"/>
                </a:lnTo>
                <a:lnTo>
                  <a:pt x="10921" y="12192"/>
                </a:lnTo>
                <a:lnTo>
                  <a:pt x="12191" y="8382"/>
                </a:lnTo>
                <a:lnTo>
                  <a:pt x="9905" y="8382"/>
                </a:lnTo>
                <a:lnTo>
                  <a:pt x="9788" y="7971"/>
                </a:lnTo>
                <a:close/>
              </a:path>
              <a:path w="12700" h="16510" extrusionOk="0">
                <a:moveTo>
                  <a:pt x="3555" y="11430"/>
                </a:moveTo>
                <a:lnTo>
                  <a:pt x="3047" y="11430"/>
                </a:lnTo>
                <a:lnTo>
                  <a:pt x="3725" y="11938"/>
                </a:lnTo>
                <a:lnTo>
                  <a:pt x="3555" y="11430"/>
                </a:lnTo>
                <a:close/>
              </a:path>
              <a:path w="12700" h="16510" extrusionOk="0">
                <a:moveTo>
                  <a:pt x="2403" y="7971"/>
                </a:moveTo>
                <a:lnTo>
                  <a:pt x="2285" y="8382"/>
                </a:lnTo>
                <a:lnTo>
                  <a:pt x="2539" y="8382"/>
                </a:lnTo>
                <a:lnTo>
                  <a:pt x="2403" y="7971"/>
                </a:lnTo>
                <a:close/>
              </a:path>
              <a:path w="12700" h="16510" extrusionOk="0">
                <a:moveTo>
                  <a:pt x="9905" y="7620"/>
                </a:moveTo>
                <a:lnTo>
                  <a:pt x="9905" y="8382"/>
                </a:lnTo>
                <a:lnTo>
                  <a:pt x="11048" y="8001"/>
                </a:lnTo>
                <a:lnTo>
                  <a:pt x="9905" y="7620"/>
                </a:lnTo>
                <a:close/>
              </a:path>
              <a:path w="12700" h="16510" extrusionOk="0">
                <a:moveTo>
                  <a:pt x="11048" y="8001"/>
                </a:moveTo>
                <a:lnTo>
                  <a:pt x="9905" y="8382"/>
                </a:lnTo>
                <a:lnTo>
                  <a:pt x="12191" y="8382"/>
                </a:lnTo>
                <a:lnTo>
                  <a:pt x="11048" y="8001"/>
                </a:lnTo>
                <a:close/>
              </a:path>
              <a:path w="12700" h="16510" extrusionOk="0">
                <a:moveTo>
                  <a:pt x="12191" y="7620"/>
                </a:moveTo>
                <a:lnTo>
                  <a:pt x="9905" y="7620"/>
                </a:lnTo>
                <a:lnTo>
                  <a:pt x="11048" y="8001"/>
                </a:lnTo>
                <a:lnTo>
                  <a:pt x="12191" y="7620"/>
                </a:lnTo>
                <a:close/>
              </a:path>
              <a:path w="12700" h="16510" extrusionOk="0">
                <a:moveTo>
                  <a:pt x="2503" y="7620"/>
                </a:moveTo>
                <a:lnTo>
                  <a:pt x="2285" y="7620"/>
                </a:lnTo>
                <a:lnTo>
                  <a:pt x="2403" y="7971"/>
                </a:lnTo>
                <a:lnTo>
                  <a:pt x="2503" y="7620"/>
                </a:lnTo>
                <a:close/>
              </a:path>
              <a:path w="12700" h="16510" extrusionOk="0">
                <a:moveTo>
                  <a:pt x="10885" y="3048"/>
                </a:moveTo>
                <a:lnTo>
                  <a:pt x="8381" y="3048"/>
                </a:lnTo>
                <a:lnTo>
                  <a:pt x="9143" y="3810"/>
                </a:lnTo>
                <a:lnTo>
                  <a:pt x="8599" y="3810"/>
                </a:lnTo>
                <a:lnTo>
                  <a:pt x="9788" y="7971"/>
                </a:lnTo>
                <a:lnTo>
                  <a:pt x="9905" y="7620"/>
                </a:lnTo>
                <a:lnTo>
                  <a:pt x="12191" y="7620"/>
                </a:lnTo>
                <a:lnTo>
                  <a:pt x="11103" y="3810"/>
                </a:lnTo>
                <a:lnTo>
                  <a:pt x="9143" y="3810"/>
                </a:lnTo>
                <a:lnTo>
                  <a:pt x="8529" y="3564"/>
                </a:lnTo>
                <a:lnTo>
                  <a:pt x="11033" y="3564"/>
                </a:lnTo>
                <a:lnTo>
                  <a:pt x="10885" y="3048"/>
                </a:lnTo>
                <a:close/>
              </a:path>
              <a:path w="12700" h="16510" extrusionOk="0">
                <a:moveTo>
                  <a:pt x="3809" y="3048"/>
                </a:moveTo>
                <a:lnTo>
                  <a:pt x="3047" y="3810"/>
                </a:lnTo>
                <a:lnTo>
                  <a:pt x="3682" y="3492"/>
                </a:lnTo>
                <a:lnTo>
                  <a:pt x="3809" y="3048"/>
                </a:lnTo>
                <a:close/>
              </a:path>
              <a:path w="12700" h="16510" extrusionOk="0">
                <a:moveTo>
                  <a:pt x="3682" y="3492"/>
                </a:moveTo>
                <a:lnTo>
                  <a:pt x="3047" y="3810"/>
                </a:lnTo>
                <a:lnTo>
                  <a:pt x="3592" y="3810"/>
                </a:lnTo>
                <a:lnTo>
                  <a:pt x="3682" y="3492"/>
                </a:lnTo>
                <a:close/>
              </a:path>
              <a:path w="12700" h="16510" extrusionOk="0">
                <a:moveTo>
                  <a:pt x="8381" y="3048"/>
                </a:moveTo>
                <a:lnTo>
                  <a:pt x="8529" y="3564"/>
                </a:lnTo>
                <a:lnTo>
                  <a:pt x="9143" y="3810"/>
                </a:lnTo>
                <a:lnTo>
                  <a:pt x="8381" y="3048"/>
                </a:lnTo>
                <a:close/>
              </a:path>
              <a:path w="12700" h="16510" extrusionOk="0">
                <a:moveTo>
                  <a:pt x="10667" y="2286"/>
                </a:moveTo>
                <a:lnTo>
                  <a:pt x="6095" y="2286"/>
                </a:lnTo>
                <a:lnTo>
                  <a:pt x="5757" y="2455"/>
                </a:lnTo>
                <a:lnTo>
                  <a:pt x="8529" y="3564"/>
                </a:lnTo>
                <a:lnTo>
                  <a:pt x="8381" y="3048"/>
                </a:lnTo>
                <a:lnTo>
                  <a:pt x="10885" y="3048"/>
                </a:lnTo>
                <a:lnTo>
                  <a:pt x="10667" y="2286"/>
                </a:lnTo>
                <a:close/>
              </a:path>
              <a:path w="12700" h="16510" extrusionOk="0">
                <a:moveTo>
                  <a:pt x="4571" y="3048"/>
                </a:moveTo>
                <a:lnTo>
                  <a:pt x="3809" y="3048"/>
                </a:lnTo>
                <a:lnTo>
                  <a:pt x="3682" y="3492"/>
                </a:lnTo>
                <a:lnTo>
                  <a:pt x="4571" y="3048"/>
                </a:lnTo>
                <a:close/>
              </a:path>
              <a:path w="12700" h="16510" extrusionOk="0">
                <a:moveTo>
                  <a:pt x="6095" y="2286"/>
                </a:moveTo>
                <a:lnTo>
                  <a:pt x="5333" y="2286"/>
                </a:lnTo>
                <a:lnTo>
                  <a:pt x="5757" y="2455"/>
                </a:lnTo>
                <a:lnTo>
                  <a:pt x="6095" y="2286"/>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57" name="Google Shape;557;p4"/>
          <p:cNvSpPr/>
          <p:nvPr/>
        </p:nvSpPr>
        <p:spPr>
          <a:xfrm>
            <a:off x="5293867" y="2674655"/>
            <a:ext cx="2163" cy="1102"/>
          </a:xfrm>
          <a:custGeom>
            <a:avLst/>
            <a:gdLst/>
            <a:ahLst/>
            <a:cxnLst/>
            <a:rect l="l" t="t" r="r" b="b"/>
            <a:pathLst>
              <a:path w="2539" h="1269" extrusionOk="0">
                <a:moveTo>
                  <a:pt x="0" y="0"/>
                </a:moveTo>
                <a:lnTo>
                  <a:pt x="0" y="762"/>
                </a:lnTo>
                <a:lnTo>
                  <a:pt x="1143" y="381"/>
                </a:lnTo>
                <a:lnTo>
                  <a:pt x="0" y="0"/>
                </a:lnTo>
                <a:close/>
              </a:path>
              <a:path w="2539" h="1269" extrusionOk="0">
                <a:moveTo>
                  <a:pt x="2286" y="0"/>
                </a:moveTo>
                <a:lnTo>
                  <a:pt x="1143" y="381"/>
                </a:lnTo>
                <a:lnTo>
                  <a:pt x="2286" y="762"/>
                </a:lnTo>
                <a:lnTo>
                  <a:pt x="2286"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58" name="Google Shape;558;p4"/>
          <p:cNvSpPr/>
          <p:nvPr/>
        </p:nvSpPr>
        <p:spPr>
          <a:xfrm>
            <a:off x="5289974" y="2761252"/>
            <a:ext cx="8653" cy="12119"/>
          </a:xfrm>
          <a:custGeom>
            <a:avLst/>
            <a:gdLst/>
            <a:ahLst/>
            <a:cxnLst/>
            <a:rect l="l" t="t" r="r" b="b"/>
            <a:pathLst>
              <a:path w="10160" h="13969" extrusionOk="0">
                <a:moveTo>
                  <a:pt x="4571" y="0"/>
                </a:moveTo>
                <a:lnTo>
                  <a:pt x="1523" y="2286"/>
                </a:lnTo>
                <a:lnTo>
                  <a:pt x="0" y="6858"/>
                </a:lnTo>
                <a:lnTo>
                  <a:pt x="1523" y="11430"/>
                </a:lnTo>
                <a:lnTo>
                  <a:pt x="4571" y="13716"/>
                </a:lnTo>
                <a:lnTo>
                  <a:pt x="8381" y="11430"/>
                </a:lnTo>
                <a:lnTo>
                  <a:pt x="9905" y="6858"/>
                </a:lnTo>
                <a:lnTo>
                  <a:pt x="8381" y="2286"/>
                </a:lnTo>
                <a:lnTo>
                  <a:pt x="457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59" name="Google Shape;559;p4"/>
          <p:cNvSpPr/>
          <p:nvPr/>
        </p:nvSpPr>
        <p:spPr>
          <a:xfrm>
            <a:off x="5289325" y="2760591"/>
            <a:ext cx="10817" cy="14323"/>
          </a:xfrm>
          <a:custGeom>
            <a:avLst/>
            <a:gdLst/>
            <a:ahLst/>
            <a:cxnLst/>
            <a:rect l="l" t="t" r="r" b="b"/>
            <a:pathLst>
              <a:path w="12700" h="16510" extrusionOk="0">
                <a:moveTo>
                  <a:pt x="6095" y="0"/>
                </a:moveTo>
                <a:lnTo>
                  <a:pt x="4571" y="0"/>
                </a:lnTo>
                <a:lnTo>
                  <a:pt x="1523" y="2286"/>
                </a:lnTo>
                <a:lnTo>
                  <a:pt x="1523" y="3048"/>
                </a:lnTo>
                <a:lnTo>
                  <a:pt x="0" y="7620"/>
                </a:lnTo>
                <a:lnTo>
                  <a:pt x="0" y="8382"/>
                </a:lnTo>
                <a:lnTo>
                  <a:pt x="1523" y="12954"/>
                </a:lnTo>
                <a:lnTo>
                  <a:pt x="4571" y="15240"/>
                </a:lnTo>
                <a:lnTo>
                  <a:pt x="6095" y="16002"/>
                </a:lnTo>
                <a:lnTo>
                  <a:pt x="9905" y="13716"/>
                </a:lnTo>
                <a:lnTo>
                  <a:pt x="4571" y="13716"/>
                </a:lnTo>
                <a:lnTo>
                  <a:pt x="5418" y="13208"/>
                </a:lnTo>
                <a:lnTo>
                  <a:pt x="4063" y="12192"/>
                </a:lnTo>
                <a:lnTo>
                  <a:pt x="3809" y="12192"/>
                </a:lnTo>
                <a:lnTo>
                  <a:pt x="3047" y="11430"/>
                </a:lnTo>
                <a:lnTo>
                  <a:pt x="3555" y="11430"/>
                </a:lnTo>
                <a:lnTo>
                  <a:pt x="2539" y="8382"/>
                </a:lnTo>
                <a:lnTo>
                  <a:pt x="2285" y="8382"/>
                </a:lnTo>
                <a:lnTo>
                  <a:pt x="2285" y="7620"/>
                </a:lnTo>
                <a:lnTo>
                  <a:pt x="2539" y="7620"/>
                </a:lnTo>
                <a:lnTo>
                  <a:pt x="3809" y="3810"/>
                </a:lnTo>
                <a:lnTo>
                  <a:pt x="3047" y="3810"/>
                </a:lnTo>
                <a:lnTo>
                  <a:pt x="4854" y="2455"/>
                </a:lnTo>
                <a:lnTo>
                  <a:pt x="4571" y="2286"/>
                </a:lnTo>
                <a:lnTo>
                  <a:pt x="6095" y="1524"/>
                </a:lnTo>
                <a:lnTo>
                  <a:pt x="8635" y="1524"/>
                </a:lnTo>
                <a:lnTo>
                  <a:pt x="6095" y="0"/>
                </a:lnTo>
                <a:close/>
              </a:path>
              <a:path w="12700" h="16510" extrusionOk="0">
                <a:moveTo>
                  <a:pt x="5418" y="13208"/>
                </a:moveTo>
                <a:lnTo>
                  <a:pt x="4571" y="13716"/>
                </a:lnTo>
                <a:lnTo>
                  <a:pt x="6095" y="13716"/>
                </a:lnTo>
                <a:lnTo>
                  <a:pt x="5418" y="13208"/>
                </a:lnTo>
                <a:close/>
              </a:path>
              <a:path w="12700" h="16510" extrusionOk="0">
                <a:moveTo>
                  <a:pt x="8381" y="11430"/>
                </a:moveTo>
                <a:lnTo>
                  <a:pt x="5418" y="13208"/>
                </a:lnTo>
                <a:lnTo>
                  <a:pt x="6095" y="13716"/>
                </a:lnTo>
                <a:lnTo>
                  <a:pt x="9905" y="13716"/>
                </a:lnTo>
                <a:lnTo>
                  <a:pt x="10667" y="12954"/>
                </a:lnTo>
                <a:lnTo>
                  <a:pt x="10921" y="12192"/>
                </a:lnTo>
                <a:lnTo>
                  <a:pt x="8381" y="12192"/>
                </a:lnTo>
                <a:lnTo>
                  <a:pt x="8381" y="11430"/>
                </a:lnTo>
                <a:close/>
              </a:path>
              <a:path w="12700" h="16510" extrusionOk="0">
                <a:moveTo>
                  <a:pt x="3047" y="11430"/>
                </a:moveTo>
                <a:lnTo>
                  <a:pt x="3809" y="12192"/>
                </a:lnTo>
                <a:lnTo>
                  <a:pt x="3725" y="11938"/>
                </a:lnTo>
                <a:lnTo>
                  <a:pt x="3047" y="11430"/>
                </a:lnTo>
                <a:close/>
              </a:path>
              <a:path w="12700" h="16510" extrusionOk="0">
                <a:moveTo>
                  <a:pt x="3725" y="11938"/>
                </a:moveTo>
                <a:lnTo>
                  <a:pt x="3809" y="12192"/>
                </a:lnTo>
                <a:lnTo>
                  <a:pt x="4063" y="12192"/>
                </a:lnTo>
                <a:lnTo>
                  <a:pt x="3725" y="11938"/>
                </a:lnTo>
                <a:close/>
              </a:path>
              <a:path w="12700" h="16510" extrusionOk="0">
                <a:moveTo>
                  <a:pt x="9778" y="8001"/>
                </a:moveTo>
                <a:lnTo>
                  <a:pt x="8381" y="12192"/>
                </a:lnTo>
                <a:lnTo>
                  <a:pt x="10921" y="12192"/>
                </a:lnTo>
                <a:lnTo>
                  <a:pt x="12191" y="8382"/>
                </a:lnTo>
                <a:lnTo>
                  <a:pt x="9905" y="8382"/>
                </a:lnTo>
                <a:lnTo>
                  <a:pt x="9778" y="8001"/>
                </a:lnTo>
                <a:close/>
              </a:path>
              <a:path w="12700" h="16510" extrusionOk="0">
                <a:moveTo>
                  <a:pt x="3555" y="11430"/>
                </a:moveTo>
                <a:lnTo>
                  <a:pt x="3047" y="11430"/>
                </a:lnTo>
                <a:lnTo>
                  <a:pt x="3725" y="11938"/>
                </a:lnTo>
                <a:lnTo>
                  <a:pt x="3555" y="11430"/>
                </a:lnTo>
                <a:close/>
              </a:path>
              <a:path w="12700" h="16510" extrusionOk="0">
                <a:moveTo>
                  <a:pt x="2285" y="7620"/>
                </a:moveTo>
                <a:lnTo>
                  <a:pt x="2285" y="8382"/>
                </a:lnTo>
                <a:lnTo>
                  <a:pt x="2412" y="8001"/>
                </a:lnTo>
                <a:lnTo>
                  <a:pt x="2285" y="7620"/>
                </a:lnTo>
                <a:close/>
              </a:path>
              <a:path w="12700" h="16510" extrusionOk="0">
                <a:moveTo>
                  <a:pt x="2412" y="8001"/>
                </a:moveTo>
                <a:lnTo>
                  <a:pt x="2285" y="8382"/>
                </a:lnTo>
                <a:lnTo>
                  <a:pt x="2539" y="8382"/>
                </a:lnTo>
                <a:lnTo>
                  <a:pt x="2412" y="8001"/>
                </a:lnTo>
                <a:close/>
              </a:path>
              <a:path w="12700" h="16510" extrusionOk="0">
                <a:moveTo>
                  <a:pt x="9905" y="7620"/>
                </a:moveTo>
                <a:lnTo>
                  <a:pt x="9905" y="8382"/>
                </a:lnTo>
                <a:lnTo>
                  <a:pt x="11048" y="8001"/>
                </a:lnTo>
                <a:lnTo>
                  <a:pt x="9905" y="7620"/>
                </a:lnTo>
                <a:close/>
              </a:path>
              <a:path w="12700" h="16510" extrusionOk="0">
                <a:moveTo>
                  <a:pt x="11048" y="8001"/>
                </a:moveTo>
                <a:lnTo>
                  <a:pt x="9905" y="8382"/>
                </a:lnTo>
                <a:lnTo>
                  <a:pt x="12191" y="8382"/>
                </a:lnTo>
                <a:lnTo>
                  <a:pt x="11048" y="8001"/>
                </a:lnTo>
                <a:close/>
              </a:path>
              <a:path w="12700" h="16510" extrusionOk="0">
                <a:moveTo>
                  <a:pt x="2539" y="7620"/>
                </a:moveTo>
                <a:lnTo>
                  <a:pt x="2285" y="7620"/>
                </a:lnTo>
                <a:lnTo>
                  <a:pt x="2412" y="8001"/>
                </a:lnTo>
                <a:lnTo>
                  <a:pt x="2539" y="7620"/>
                </a:lnTo>
                <a:close/>
              </a:path>
              <a:path w="12700" h="16510" extrusionOk="0">
                <a:moveTo>
                  <a:pt x="10921" y="3810"/>
                </a:moveTo>
                <a:lnTo>
                  <a:pt x="8381" y="3810"/>
                </a:lnTo>
                <a:lnTo>
                  <a:pt x="9778" y="8001"/>
                </a:lnTo>
                <a:lnTo>
                  <a:pt x="9905" y="7620"/>
                </a:lnTo>
                <a:lnTo>
                  <a:pt x="12191" y="7620"/>
                </a:lnTo>
                <a:lnTo>
                  <a:pt x="10921" y="3810"/>
                </a:lnTo>
                <a:close/>
              </a:path>
              <a:path w="12700" h="16510" extrusionOk="0">
                <a:moveTo>
                  <a:pt x="12191" y="7620"/>
                </a:moveTo>
                <a:lnTo>
                  <a:pt x="9905" y="7620"/>
                </a:lnTo>
                <a:lnTo>
                  <a:pt x="11048" y="8001"/>
                </a:lnTo>
                <a:lnTo>
                  <a:pt x="12191" y="7620"/>
                </a:lnTo>
                <a:close/>
              </a:path>
              <a:path w="12700" h="16510" extrusionOk="0">
                <a:moveTo>
                  <a:pt x="8635" y="1524"/>
                </a:moveTo>
                <a:lnTo>
                  <a:pt x="6095" y="1524"/>
                </a:lnTo>
                <a:lnTo>
                  <a:pt x="4854" y="2455"/>
                </a:lnTo>
                <a:lnTo>
                  <a:pt x="8381" y="4572"/>
                </a:lnTo>
                <a:lnTo>
                  <a:pt x="8381" y="3810"/>
                </a:lnTo>
                <a:lnTo>
                  <a:pt x="10921" y="3810"/>
                </a:lnTo>
                <a:lnTo>
                  <a:pt x="10667" y="3048"/>
                </a:lnTo>
                <a:lnTo>
                  <a:pt x="9905" y="2286"/>
                </a:lnTo>
                <a:lnTo>
                  <a:pt x="8635" y="1524"/>
                </a:lnTo>
                <a:close/>
              </a:path>
              <a:path w="12700" h="16510" extrusionOk="0">
                <a:moveTo>
                  <a:pt x="6095" y="1524"/>
                </a:moveTo>
                <a:lnTo>
                  <a:pt x="4571" y="2286"/>
                </a:lnTo>
                <a:lnTo>
                  <a:pt x="4854" y="2455"/>
                </a:lnTo>
                <a:lnTo>
                  <a:pt x="6095" y="1524"/>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60" name="Google Shape;560;p4"/>
          <p:cNvSpPr/>
          <p:nvPr/>
        </p:nvSpPr>
        <p:spPr>
          <a:xfrm>
            <a:off x="5297762" y="2767202"/>
            <a:ext cx="2163" cy="1102"/>
          </a:xfrm>
          <a:custGeom>
            <a:avLst/>
            <a:gdLst/>
            <a:ahLst/>
            <a:cxnLst/>
            <a:rect l="l" t="t" r="r" b="b"/>
            <a:pathLst>
              <a:path w="2539" h="1269" extrusionOk="0">
                <a:moveTo>
                  <a:pt x="0" y="0"/>
                </a:moveTo>
                <a:lnTo>
                  <a:pt x="0" y="762"/>
                </a:lnTo>
                <a:lnTo>
                  <a:pt x="1143" y="381"/>
                </a:lnTo>
                <a:lnTo>
                  <a:pt x="0" y="0"/>
                </a:lnTo>
                <a:close/>
              </a:path>
              <a:path w="2539" h="1269" extrusionOk="0">
                <a:moveTo>
                  <a:pt x="2286" y="0"/>
                </a:moveTo>
                <a:lnTo>
                  <a:pt x="1143" y="381"/>
                </a:lnTo>
                <a:lnTo>
                  <a:pt x="2286" y="762"/>
                </a:lnTo>
                <a:lnTo>
                  <a:pt x="2286"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61" name="Google Shape;561;p4"/>
          <p:cNvSpPr/>
          <p:nvPr/>
        </p:nvSpPr>
        <p:spPr>
          <a:xfrm>
            <a:off x="5465203" y="2587397"/>
            <a:ext cx="8653" cy="12119"/>
          </a:xfrm>
          <a:custGeom>
            <a:avLst/>
            <a:gdLst/>
            <a:ahLst/>
            <a:cxnLst/>
            <a:rect l="l" t="t" r="r" b="b"/>
            <a:pathLst>
              <a:path w="10160" h="13969" extrusionOk="0">
                <a:moveTo>
                  <a:pt x="5333" y="0"/>
                </a:moveTo>
                <a:lnTo>
                  <a:pt x="3047" y="762"/>
                </a:lnTo>
                <a:lnTo>
                  <a:pt x="1523" y="2286"/>
                </a:lnTo>
                <a:lnTo>
                  <a:pt x="761" y="3810"/>
                </a:lnTo>
                <a:lnTo>
                  <a:pt x="0" y="6858"/>
                </a:lnTo>
                <a:lnTo>
                  <a:pt x="1523" y="11430"/>
                </a:lnTo>
                <a:lnTo>
                  <a:pt x="3047" y="12954"/>
                </a:lnTo>
                <a:lnTo>
                  <a:pt x="5333" y="13716"/>
                </a:lnTo>
                <a:lnTo>
                  <a:pt x="6857" y="12954"/>
                </a:lnTo>
                <a:lnTo>
                  <a:pt x="8381" y="11430"/>
                </a:lnTo>
                <a:lnTo>
                  <a:pt x="9905" y="9144"/>
                </a:lnTo>
                <a:lnTo>
                  <a:pt x="9905" y="3810"/>
                </a:lnTo>
                <a:lnTo>
                  <a:pt x="6857" y="762"/>
                </a:lnTo>
                <a:lnTo>
                  <a:pt x="5333"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62" name="Google Shape;562;p4"/>
          <p:cNvSpPr/>
          <p:nvPr/>
        </p:nvSpPr>
        <p:spPr>
          <a:xfrm>
            <a:off x="5462607" y="2584752"/>
            <a:ext cx="14062" cy="17628"/>
          </a:xfrm>
          <a:custGeom>
            <a:avLst/>
            <a:gdLst/>
            <a:ahLst/>
            <a:cxnLst/>
            <a:rect l="l" t="t" r="r" b="b"/>
            <a:pathLst>
              <a:path w="16510" h="20319" extrusionOk="0">
                <a:moveTo>
                  <a:pt x="7619" y="0"/>
                </a:moveTo>
                <a:lnTo>
                  <a:pt x="5333" y="761"/>
                </a:lnTo>
                <a:lnTo>
                  <a:pt x="3809" y="1523"/>
                </a:lnTo>
                <a:lnTo>
                  <a:pt x="2285" y="3047"/>
                </a:lnTo>
                <a:lnTo>
                  <a:pt x="2285" y="3809"/>
                </a:lnTo>
                <a:lnTo>
                  <a:pt x="1523" y="5333"/>
                </a:lnTo>
                <a:lnTo>
                  <a:pt x="761" y="6095"/>
                </a:lnTo>
                <a:lnTo>
                  <a:pt x="0" y="9143"/>
                </a:lnTo>
                <a:lnTo>
                  <a:pt x="0" y="11429"/>
                </a:lnTo>
                <a:lnTo>
                  <a:pt x="1523" y="16001"/>
                </a:lnTo>
                <a:lnTo>
                  <a:pt x="3809" y="18287"/>
                </a:lnTo>
                <a:lnTo>
                  <a:pt x="5333" y="19049"/>
                </a:lnTo>
                <a:lnTo>
                  <a:pt x="7619" y="19811"/>
                </a:lnTo>
                <a:lnTo>
                  <a:pt x="9905" y="19811"/>
                </a:lnTo>
                <a:lnTo>
                  <a:pt x="11429" y="19049"/>
                </a:lnTo>
                <a:lnTo>
                  <a:pt x="14477" y="16001"/>
                </a:lnTo>
                <a:lnTo>
                  <a:pt x="15493" y="14477"/>
                </a:lnTo>
                <a:lnTo>
                  <a:pt x="6857" y="14477"/>
                </a:lnTo>
                <a:lnTo>
                  <a:pt x="8381" y="13715"/>
                </a:lnTo>
                <a:lnTo>
                  <a:pt x="7619" y="13715"/>
                </a:lnTo>
                <a:lnTo>
                  <a:pt x="6857" y="12191"/>
                </a:lnTo>
                <a:lnTo>
                  <a:pt x="7111" y="12191"/>
                </a:lnTo>
                <a:lnTo>
                  <a:pt x="6603" y="10667"/>
                </a:lnTo>
                <a:lnTo>
                  <a:pt x="6095" y="10667"/>
                </a:lnTo>
                <a:lnTo>
                  <a:pt x="6095" y="9143"/>
                </a:lnTo>
                <a:lnTo>
                  <a:pt x="6476" y="9143"/>
                </a:lnTo>
                <a:lnTo>
                  <a:pt x="6857" y="7619"/>
                </a:lnTo>
                <a:lnTo>
                  <a:pt x="7873" y="6603"/>
                </a:lnTo>
                <a:lnTo>
                  <a:pt x="6857" y="6095"/>
                </a:lnTo>
                <a:lnTo>
                  <a:pt x="15747" y="6095"/>
                </a:lnTo>
                <a:lnTo>
                  <a:pt x="15239" y="4571"/>
                </a:lnTo>
                <a:lnTo>
                  <a:pt x="12191" y="1523"/>
                </a:lnTo>
                <a:lnTo>
                  <a:pt x="11429" y="1523"/>
                </a:lnTo>
                <a:lnTo>
                  <a:pt x="9905" y="761"/>
                </a:lnTo>
                <a:lnTo>
                  <a:pt x="7619" y="0"/>
                </a:lnTo>
                <a:close/>
              </a:path>
              <a:path w="16510" h="20319" extrusionOk="0">
                <a:moveTo>
                  <a:pt x="8191" y="13144"/>
                </a:moveTo>
                <a:lnTo>
                  <a:pt x="8000" y="13334"/>
                </a:lnTo>
                <a:lnTo>
                  <a:pt x="8381" y="13715"/>
                </a:lnTo>
                <a:lnTo>
                  <a:pt x="6857" y="14477"/>
                </a:lnTo>
                <a:lnTo>
                  <a:pt x="9905" y="13715"/>
                </a:lnTo>
                <a:lnTo>
                  <a:pt x="8191" y="13144"/>
                </a:lnTo>
                <a:close/>
              </a:path>
              <a:path w="16510" h="20319" extrusionOk="0">
                <a:moveTo>
                  <a:pt x="9143" y="12191"/>
                </a:moveTo>
                <a:lnTo>
                  <a:pt x="8191" y="13144"/>
                </a:lnTo>
                <a:lnTo>
                  <a:pt x="9905" y="13715"/>
                </a:lnTo>
                <a:lnTo>
                  <a:pt x="6857" y="14477"/>
                </a:lnTo>
                <a:lnTo>
                  <a:pt x="15493" y="14477"/>
                </a:lnTo>
                <a:lnTo>
                  <a:pt x="16001" y="13715"/>
                </a:lnTo>
                <a:lnTo>
                  <a:pt x="16001" y="12953"/>
                </a:lnTo>
                <a:lnTo>
                  <a:pt x="9143" y="12953"/>
                </a:lnTo>
                <a:lnTo>
                  <a:pt x="9143" y="12191"/>
                </a:lnTo>
                <a:close/>
              </a:path>
              <a:path w="16510" h="20319" extrusionOk="0">
                <a:moveTo>
                  <a:pt x="6857" y="12191"/>
                </a:moveTo>
                <a:lnTo>
                  <a:pt x="7619" y="13715"/>
                </a:lnTo>
                <a:lnTo>
                  <a:pt x="7238" y="12572"/>
                </a:lnTo>
                <a:lnTo>
                  <a:pt x="6857" y="12191"/>
                </a:lnTo>
                <a:close/>
              </a:path>
              <a:path w="16510" h="20319" extrusionOk="0">
                <a:moveTo>
                  <a:pt x="7238" y="12572"/>
                </a:moveTo>
                <a:lnTo>
                  <a:pt x="7619" y="13715"/>
                </a:lnTo>
                <a:lnTo>
                  <a:pt x="8000" y="13334"/>
                </a:lnTo>
                <a:lnTo>
                  <a:pt x="7238" y="12572"/>
                </a:lnTo>
                <a:close/>
              </a:path>
              <a:path w="16510" h="20319" extrusionOk="0">
                <a:moveTo>
                  <a:pt x="8000" y="13334"/>
                </a:moveTo>
                <a:lnTo>
                  <a:pt x="7619" y="13715"/>
                </a:lnTo>
                <a:lnTo>
                  <a:pt x="8381" y="13715"/>
                </a:lnTo>
                <a:lnTo>
                  <a:pt x="8000" y="13334"/>
                </a:lnTo>
                <a:close/>
              </a:path>
              <a:path w="16510" h="20319" extrusionOk="0">
                <a:moveTo>
                  <a:pt x="7619" y="12953"/>
                </a:moveTo>
                <a:lnTo>
                  <a:pt x="8000" y="13334"/>
                </a:lnTo>
                <a:lnTo>
                  <a:pt x="8191" y="13144"/>
                </a:lnTo>
                <a:lnTo>
                  <a:pt x="7619" y="12953"/>
                </a:lnTo>
                <a:close/>
              </a:path>
              <a:path w="16510" h="20319" extrusionOk="0">
                <a:moveTo>
                  <a:pt x="9905" y="11810"/>
                </a:moveTo>
                <a:lnTo>
                  <a:pt x="9143" y="12953"/>
                </a:lnTo>
                <a:lnTo>
                  <a:pt x="16001" y="12953"/>
                </a:lnTo>
                <a:lnTo>
                  <a:pt x="16001" y="12191"/>
                </a:lnTo>
                <a:lnTo>
                  <a:pt x="9905" y="12191"/>
                </a:lnTo>
                <a:lnTo>
                  <a:pt x="9905" y="11810"/>
                </a:lnTo>
                <a:close/>
              </a:path>
              <a:path w="16510" h="20319" extrusionOk="0">
                <a:moveTo>
                  <a:pt x="7111" y="12191"/>
                </a:moveTo>
                <a:lnTo>
                  <a:pt x="6857" y="12191"/>
                </a:lnTo>
                <a:lnTo>
                  <a:pt x="7238" y="12572"/>
                </a:lnTo>
                <a:lnTo>
                  <a:pt x="7111" y="12191"/>
                </a:lnTo>
                <a:close/>
              </a:path>
              <a:path w="16510" h="20319" extrusionOk="0">
                <a:moveTo>
                  <a:pt x="10667" y="10667"/>
                </a:moveTo>
                <a:lnTo>
                  <a:pt x="9905" y="11810"/>
                </a:lnTo>
                <a:lnTo>
                  <a:pt x="9905" y="12191"/>
                </a:lnTo>
                <a:lnTo>
                  <a:pt x="10667" y="10667"/>
                </a:lnTo>
                <a:close/>
              </a:path>
              <a:path w="16510" h="20319" extrusionOk="0">
                <a:moveTo>
                  <a:pt x="16001" y="10667"/>
                </a:moveTo>
                <a:lnTo>
                  <a:pt x="10667" y="10667"/>
                </a:lnTo>
                <a:lnTo>
                  <a:pt x="9905" y="12191"/>
                </a:lnTo>
                <a:lnTo>
                  <a:pt x="16001" y="12191"/>
                </a:lnTo>
                <a:lnTo>
                  <a:pt x="16001" y="10667"/>
                </a:lnTo>
                <a:close/>
              </a:path>
              <a:path w="16510" h="20319" extrusionOk="0">
                <a:moveTo>
                  <a:pt x="9905" y="8381"/>
                </a:moveTo>
                <a:lnTo>
                  <a:pt x="9905" y="11810"/>
                </a:lnTo>
                <a:lnTo>
                  <a:pt x="10667" y="10667"/>
                </a:lnTo>
                <a:lnTo>
                  <a:pt x="16001" y="10667"/>
                </a:lnTo>
                <a:lnTo>
                  <a:pt x="16001" y="9143"/>
                </a:lnTo>
                <a:lnTo>
                  <a:pt x="10667" y="9143"/>
                </a:lnTo>
                <a:lnTo>
                  <a:pt x="9905" y="8381"/>
                </a:lnTo>
                <a:close/>
              </a:path>
              <a:path w="16510" h="20319" extrusionOk="0">
                <a:moveTo>
                  <a:pt x="6095" y="9143"/>
                </a:moveTo>
                <a:lnTo>
                  <a:pt x="6095" y="10667"/>
                </a:lnTo>
                <a:lnTo>
                  <a:pt x="6313" y="9797"/>
                </a:lnTo>
                <a:lnTo>
                  <a:pt x="6095" y="9143"/>
                </a:lnTo>
                <a:close/>
              </a:path>
              <a:path w="16510" h="20319" extrusionOk="0">
                <a:moveTo>
                  <a:pt x="6313" y="9797"/>
                </a:moveTo>
                <a:lnTo>
                  <a:pt x="6095" y="10667"/>
                </a:lnTo>
                <a:lnTo>
                  <a:pt x="6603" y="10667"/>
                </a:lnTo>
                <a:lnTo>
                  <a:pt x="6313" y="9797"/>
                </a:lnTo>
                <a:close/>
              </a:path>
              <a:path w="16510" h="20319" extrusionOk="0">
                <a:moveTo>
                  <a:pt x="6476" y="9143"/>
                </a:moveTo>
                <a:lnTo>
                  <a:pt x="6095" y="9143"/>
                </a:lnTo>
                <a:lnTo>
                  <a:pt x="6313" y="9797"/>
                </a:lnTo>
                <a:lnTo>
                  <a:pt x="6476" y="9143"/>
                </a:lnTo>
                <a:close/>
              </a:path>
              <a:path w="16510" h="20319" extrusionOk="0">
                <a:moveTo>
                  <a:pt x="9905" y="6857"/>
                </a:moveTo>
                <a:lnTo>
                  <a:pt x="9905" y="8381"/>
                </a:lnTo>
                <a:lnTo>
                  <a:pt x="10667" y="9143"/>
                </a:lnTo>
                <a:lnTo>
                  <a:pt x="9905" y="6857"/>
                </a:lnTo>
                <a:close/>
              </a:path>
              <a:path w="16510" h="20319" extrusionOk="0">
                <a:moveTo>
                  <a:pt x="16001" y="6857"/>
                </a:moveTo>
                <a:lnTo>
                  <a:pt x="9905" y="6857"/>
                </a:lnTo>
                <a:lnTo>
                  <a:pt x="10667" y="9143"/>
                </a:lnTo>
                <a:lnTo>
                  <a:pt x="16001" y="9143"/>
                </a:lnTo>
                <a:lnTo>
                  <a:pt x="16001" y="6857"/>
                </a:lnTo>
                <a:close/>
              </a:path>
              <a:path w="16510" h="20319" extrusionOk="0">
                <a:moveTo>
                  <a:pt x="7619" y="6857"/>
                </a:moveTo>
                <a:lnTo>
                  <a:pt x="6857" y="7619"/>
                </a:lnTo>
                <a:lnTo>
                  <a:pt x="6857" y="8381"/>
                </a:lnTo>
                <a:lnTo>
                  <a:pt x="7619" y="6857"/>
                </a:lnTo>
                <a:close/>
              </a:path>
              <a:path w="16510" h="20319" extrusionOk="0">
                <a:moveTo>
                  <a:pt x="15747" y="6095"/>
                </a:moveTo>
                <a:lnTo>
                  <a:pt x="9905" y="6095"/>
                </a:lnTo>
                <a:lnTo>
                  <a:pt x="8191" y="6667"/>
                </a:lnTo>
                <a:lnTo>
                  <a:pt x="9905" y="8381"/>
                </a:lnTo>
                <a:lnTo>
                  <a:pt x="9905" y="6857"/>
                </a:lnTo>
                <a:lnTo>
                  <a:pt x="16001" y="6857"/>
                </a:lnTo>
                <a:lnTo>
                  <a:pt x="15747" y="6095"/>
                </a:lnTo>
                <a:close/>
              </a:path>
              <a:path w="16510" h="20319" extrusionOk="0">
                <a:moveTo>
                  <a:pt x="7873" y="6603"/>
                </a:moveTo>
                <a:lnTo>
                  <a:pt x="7619" y="6857"/>
                </a:lnTo>
                <a:lnTo>
                  <a:pt x="8077" y="6705"/>
                </a:lnTo>
                <a:lnTo>
                  <a:pt x="7873" y="6603"/>
                </a:lnTo>
                <a:close/>
              </a:path>
              <a:path w="16510" h="20319" extrusionOk="0">
                <a:moveTo>
                  <a:pt x="8191" y="6667"/>
                </a:moveTo>
                <a:lnTo>
                  <a:pt x="8381" y="6857"/>
                </a:lnTo>
                <a:lnTo>
                  <a:pt x="8191" y="6667"/>
                </a:lnTo>
                <a:close/>
              </a:path>
              <a:path w="16510" h="20319" extrusionOk="0">
                <a:moveTo>
                  <a:pt x="8000" y="6476"/>
                </a:moveTo>
                <a:lnTo>
                  <a:pt x="8000" y="6667"/>
                </a:lnTo>
                <a:lnTo>
                  <a:pt x="8000" y="6476"/>
                </a:lnTo>
                <a:close/>
              </a:path>
              <a:path w="16510" h="20319" extrusionOk="0">
                <a:moveTo>
                  <a:pt x="9905" y="6095"/>
                </a:moveTo>
                <a:lnTo>
                  <a:pt x="8381" y="6095"/>
                </a:lnTo>
                <a:lnTo>
                  <a:pt x="8000" y="6476"/>
                </a:lnTo>
                <a:lnTo>
                  <a:pt x="8191" y="6667"/>
                </a:lnTo>
                <a:lnTo>
                  <a:pt x="9905" y="6095"/>
                </a:lnTo>
                <a:close/>
              </a:path>
              <a:path w="16510" h="20319" extrusionOk="0">
                <a:moveTo>
                  <a:pt x="7619" y="6095"/>
                </a:moveTo>
                <a:lnTo>
                  <a:pt x="6857" y="6095"/>
                </a:lnTo>
                <a:lnTo>
                  <a:pt x="7873" y="6603"/>
                </a:lnTo>
                <a:lnTo>
                  <a:pt x="8000" y="6476"/>
                </a:lnTo>
                <a:lnTo>
                  <a:pt x="7619" y="6095"/>
                </a:lnTo>
                <a:close/>
              </a:path>
              <a:path w="16510" h="20319" extrusionOk="0">
                <a:moveTo>
                  <a:pt x="8381" y="6095"/>
                </a:moveTo>
                <a:lnTo>
                  <a:pt x="7619" y="6095"/>
                </a:lnTo>
                <a:lnTo>
                  <a:pt x="8000" y="6476"/>
                </a:lnTo>
                <a:lnTo>
                  <a:pt x="8381" y="6095"/>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63" name="Google Shape;563;p4"/>
          <p:cNvSpPr/>
          <p:nvPr/>
        </p:nvSpPr>
        <p:spPr>
          <a:xfrm>
            <a:off x="5471044" y="2593346"/>
            <a:ext cx="5408" cy="0"/>
          </a:xfrm>
          <a:custGeom>
            <a:avLst/>
            <a:gdLst/>
            <a:ahLst/>
            <a:cxnLst/>
            <a:rect l="l" t="t" r="r" b="b"/>
            <a:pathLst>
              <a:path w="6350" h="120000" extrusionOk="0">
                <a:moveTo>
                  <a:pt x="0" y="0"/>
                </a:moveTo>
                <a:lnTo>
                  <a:pt x="6096" y="0"/>
                </a:lnTo>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64" name="Google Shape;564;p4"/>
          <p:cNvSpPr/>
          <p:nvPr/>
        </p:nvSpPr>
        <p:spPr>
          <a:xfrm>
            <a:off x="5312689" y="2572192"/>
            <a:ext cx="11358" cy="14874"/>
          </a:xfrm>
          <a:custGeom>
            <a:avLst/>
            <a:gdLst/>
            <a:ahLst/>
            <a:cxnLst/>
            <a:rect l="l" t="t" r="r" b="b"/>
            <a:pathLst>
              <a:path w="13335" h="17144" extrusionOk="0">
                <a:moveTo>
                  <a:pt x="6857" y="0"/>
                </a:moveTo>
                <a:lnTo>
                  <a:pt x="2285" y="2286"/>
                </a:lnTo>
                <a:lnTo>
                  <a:pt x="0" y="8382"/>
                </a:lnTo>
                <a:lnTo>
                  <a:pt x="2285" y="14478"/>
                </a:lnTo>
                <a:lnTo>
                  <a:pt x="6857" y="16764"/>
                </a:lnTo>
                <a:lnTo>
                  <a:pt x="11429" y="14478"/>
                </a:lnTo>
                <a:lnTo>
                  <a:pt x="12953" y="8382"/>
                </a:lnTo>
                <a:lnTo>
                  <a:pt x="11429" y="2286"/>
                </a:lnTo>
                <a:lnTo>
                  <a:pt x="685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65" name="Google Shape;565;p4"/>
          <p:cNvSpPr/>
          <p:nvPr/>
        </p:nvSpPr>
        <p:spPr>
          <a:xfrm>
            <a:off x="5310741" y="2570870"/>
            <a:ext cx="15143" cy="18179"/>
          </a:xfrm>
          <a:custGeom>
            <a:avLst/>
            <a:gdLst/>
            <a:ahLst/>
            <a:cxnLst/>
            <a:rect l="l" t="t" r="r" b="b"/>
            <a:pathLst>
              <a:path w="17779" h="20955" extrusionOk="0">
                <a:moveTo>
                  <a:pt x="10667" y="0"/>
                </a:moveTo>
                <a:lnTo>
                  <a:pt x="8381" y="0"/>
                </a:lnTo>
                <a:lnTo>
                  <a:pt x="2285" y="3047"/>
                </a:lnTo>
                <a:lnTo>
                  <a:pt x="0" y="9143"/>
                </a:lnTo>
                <a:lnTo>
                  <a:pt x="0" y="10667"/>
                </a:lnTo>
                <a:lnTo>
                  <a:pt x="2285" y="16763"/>
                </a:lnTo>
                <a:lnTo>
                  <a:pt x="3809" y="18287"/>
                </a:lnTo>
                <a:lnTo>
                  <a:pt x="8381" y="20573"/>
                </a:lnTo>
                <a:lnTo>
                  <a:pt x="10667" y="20573"/>
                </a:lnTo>
                <a:lnTo>
                  <a:pt x="15239" y="18287"/>
                </a:lnTo>
                <a:lnTo>
                  <a:pt x="16001" y="16763"/>
                </a:lnTo>
                <a:lnTo>
                  <a:pt x="8381" y="16763"/>
                </a:lnTo>
                <a:lnTo>
                  <a:pt x="9524" y="16192"/>
                </a:lnTo>
                <a:lnTo>
                  <a:pt x="7619" y="15239"/>
                </a:lnTo>
                <a:lnTo>
                  <a:pt x="6857" y="15239"/>
                </a:lnTo>
                <a:lnTo>
                  <a:pt x="6095" y="14477"/>
                </a:lnTo>
                <a:lnTo>
                  <a:pt x="6572" y="14477"/>
                </a:lnTo>
                <a:lnTo>
                  <a:pt x="5143" y="10667"/>
                </a:lnTo>
                <a:lnTo>
                  <a:pt x="4571" y="10667"/>
                </a:lnTo>
                <a:lnTo>
                  <a:pt x="4571" y="9143"/>
                </a:lnTo>
                <a:lnTo>
                  <a:pt x="5143" y="9143"/>
                </a:lnTo>
                <a:lnTo>
                  <a:pt x="6286" y="6095"/>
                </a:lnTo>
                <a:lnTo>
                  <a:pt x="6095" y="6095"/>
                </a:lnTo>
                <a:lnTo>
                  <a:pt x="6857" y="4571"/>
                </a:lnTo>
                <a:lnTo>
                  <a:pt x="9143" y="4571"/>
                </a:lnTo>
                <a:lnTo>
                  <a:pt x="9524" y="4381"/>
                </a:lnTo>
                <a:lnTo>
                  <a:pt x="8381" y="3809"/>
                </a:lnTo>
                <a:lnTo>
                  <a:pt x="16001" y="3809"/>
                </a:lnTo>
                <a:lnTo>
                  <a:pt x="15239" y="2285"/>
                </a:lnTo>
                <a:lnTo>
                  <a:pt x="10667" y="0"/>
                </a:lnTo>
                <a:close/>
              </a:path>
              <a:path w="17779" h="20955" extrusionOk="0">
                <a:moveTo>
                  <a:pt x="9524" y="16192"/>
                </a:moveTo>
                <a:lnTo>
                  <a:pt x="8381" y="16763"/>
                </a:lnTo>
                <a:lnTo>
                  <a:pt x="10667" y="16763"/>
                </a:lnTo>
                <a:lnTo>
                  <a:pt x="9524" y="16192"/>
                </a:lnTo>
                <a:close/>
              </a:path>
              <a:path w="17779" h="20955" extrusionOk="0">
                <a:moveTo>
                  <a:pt x="11647" y="15131"/>
                </a:moveTo>
                <a:lnTo>
                  <a:pt x="9524" y="16192"/>
                </a:lnTo>
                <a:lnTo>
                  <a:pt x="10667" y="16763"/>
                </a:lnTo>
                <a:lnTo>
                  <a:pt x="16001" y="16763"/>
                </a:lnTo>
                <a:lnTo>
                  <a:pt x="16192" y="16001"/>
                </a:lnTo>
                <a:lnTo>
                  <a:pt x="11429" y="16001"/>
                </a:lnTo>
                <a:lnTo>
                  <a:pt x="11647" y="15131"/>
                </a:lnTo>
                <a:close/>
              </a:path>
              <a:path w="17779" h="20955" extrusionOk="0">
                <a:moveTo>
                  <a:pt x="12953" y="14477"/>
                </a:moveTo>
                <a:lnTo>
                  <a:pt x="11647" y="15131"/>
                </a:lnTo>
                <a:lnTo>
                  <a:pt x="11429" y="16001"/>
                </a:lnTo>
                <a:lnTo>
                  <a:pt x="12953" y="14477"/>
                </a:lnTo>
                <a:close/>
              </a:path>
              <a:path w="17779" h="20955" extrusionOk="0">
                <a:moveTo>
                  <a:pt x="16573" y="14477"/>
                </a:moveTo>
                <a:lnTo>
                  <a:pt x="12953" y="14477"/>
                </a:lnTo>
                <a:lnTo>
                  <a:pt x="11429" y="16001"/>
                </a:lnTo>
                <a:lnTo>
                  <a:pt x="16192" y="16001"/>
                </a:lnTo>
                <a:lnTo>
                  <a:pt x="16573" y="14477"/>
                </a:lnTo>
                <a:close/>
              </a:path>
              <a:path w="17779" h="20955" extrusionOk="0">
                <a:moveTo>
                  <a:pt x="6095" y="14477"/>
                </a:moveTo>
                <a:lnTo>
                  <a:pt x="6857" y="15239"/>
                </a:lnTo>
                <a:lnTo>
                  <a:pt x="6682" y="14771"/>
                </a:lnTo>
                <a:lnTo>
                  <a:pt x="6095" y="14477"/>
                </a:lnTo>
                <a:close/>
              </a:path>
              <a:path w="17779" h="20955" extrusionOk="0">
                <a:moveTo>
                  <a:pt x="6682" y="14771"/>
                </a:moveTo>
                <a:lnTo>
                  <a:pt x="6857" y="15239"/>
                </a:lnTo>
                <a:lnTo>
                  <a:pt x="7619" y="15239"/>
                </a:lnTo>
                <a:lnTo>
                  <a:pt x="6682" y="14771"/>
                </a:lnTo>
                <a:close/>
              </a:path>
              <a:path w="17779" h="20955" extrusionOk="0">
                <a:moveTo>
                  <a:pt x="15239" y="10286"/>
                </a:moveTo>
                <a:lnTo>
                  <a:pt x="12953" y="10667"/>
                </a:lnTo>
                <a:lnTo>
                  <a:pt x="12763" y="10667"/>
                </a:lnTo>
                <a:lnTo>
                  <a:pt x="11647" y="15131"/>
                </a:lnTo>
                <a:lnTo>
                  <a:pt x="12953" y="14477"/>
                </a:lnTo>
                <a:lnTo>
                  <a:pt x="16573" y="14477"/>
                </a:lnTo>
                <a:lnTo>
                  <a:pt x="17525" y="10667"/>
                </a:lnTo>
                <a:lnTo>
                  <a:pt x="12953" y="10667"/>
                </a:lnTo>
                <a:lnTo>
                  <a:pt x="12858" y="10286"/>
                </a:lnTo>
                <a:lnTo>
                  <a:pt x="15239" y="10286"/>
                </a:lnTo>
                <a:close/>
              </a:path>
              <a:path w="17779" h="20955" extrusionOk="0">
                <a:moveTo>
                  <a:pt x="6572" y="14477"/>
                </a:moveTo>
                <a:lnTo>
                  <a:pt x="6095" y="14477"/>
                </a:lnTo>
                <a:lnTo>
                  <a:pt x="6682" y="14771"/>
                </a:lnTo>
                <a:lnTo>
                  <a:pt x="6572" y="14477"/>
                </a:lnTo>
                <a:close/>
              </a:path>
              <a:path w="17779" h="20955" extrusionOk="0">
                <a:moveTo>
                  <a:pt x="4571" y="9143"/>
                </a:moveTo>
                <a:lnTo>
                  <a:pt x="4571" y="10667"/>
                </a:lnTo>
                <a:lnTo>
                  <a:pt x="4857" y="9905"/>
                </a:lnTo>
                <a:lnTo>
                  <a:pt x="4571" y="9143"/>
                </a:lnTo>
                <a:close/>
              </a:path>
              <a:path w="17779" h="20955" extrusionOk="0">
                <a:moveTo>
                  <a:pt x="4857" y="9905"/>
                </a:moveTo>
                <a:lnTo>
                  <a:pt x="4571" y="10667"/>
                </a:lnTo>
                <a:lnTo>
                  <a:pt x="5143" y="10667"/>
                </a:lnTo>
                <a:lnTo>
                  <a:pt x="4857" y="9905"/>
                </a:lnTo>
                <a:close/>
              </a:path>
              <a:path w="17779" h="20955" extrusionOk="0">
                <a:moveTo>
                  <a:pt x="12953" y="9905"/>
                </a:moveTo>
                <a:lnTo>
                  <a:pt x="12953" y="10667"/>
                </a:lnTo>
                <a:lnTo>
                  <a:pt x="15239" y="10286"/>
                </a:lnTo>
                <a:lnTo>
                  <a:pt x="12953" y="9905"/>
                </a:lnTo>
                <a:close/>
              </a:path>
              <a:path w="17779" h="20955" extrusionOk="0">
                <a:moveTo>
                  <a:pt x="11647" y="5442"/>
                </a:moveTo>
                <a:lnTo>
                  <a:pt x="12858" y="10286"/>
                </a:lnTo>
                <a:lnTo>
                  <a:pt x="12953" y="9905"/>
                </a:lnTo>
                <a:lnTo>
                  <a:pt x="17525" y="9905"/>
                </a:lnTo>
                <a:lnTo>
                  <a:pt x="16573" y="6095"/>
                </a:lnTo>
                <a:lnTo>
                  <a:pt x="12953" y="6095"/>
                </a:lnTo>
                <a:lnTo>
                  <a:pt x="11647" y="5442"/>
                </a:lnTo>
                <a:close/>
              </a:path>
              <a:path w="17779" h="20955" extrusionOk="0">
                <a:moveTo>
                  <a:pt x="17525" y="9905"/>
                </a:moveTo>
                <a:lnTo>
                  <a:pt x="12953" y="9905"/>
                </a:lnTo>
                <a:lnTo>
                  <a:pt x="15239" y="10286"/>
                </a:lnTo>
                <a:lnTo>
                  <a:pt x="17525" y="9905"/>
                </a:lnTo>
                <a:close/>
              </a:path>
              <a:path w="17779" h="20955" extrusionOk="0">
                <a:moveTo>
                  <a:pt x="5143" y="9143"/>
                </a:moveTo>
                <a:lnTo>
                  <a:pt x="4571" y="9143"/>
                </a:lnTo>
                <a:lnTo>
                  <a:pt x="4857" y="9905"/>
                </a:lnTo>
                <a:lnTo>
                  <a:pt x="5143" y="9143"/>
                </a:lnTo>
                <a:close/>
              </a:path>
              <a:path w="17779" h="20955" extrusionOk="0">
                <a:moveTo>
                  <a:pt x="6857" y="4571"/>
                </a:moveTo>
                <a:lnTo>
                  <a:pt x="6095" y="6095"/>
                </a:lnTo>
                <a:lnTo>
                  <a:pt x="6330" y="5978"/>
                </a:lnTo>
                <a:lnTo>
                  <a:pt x="6857" y="4571"/>
                </a:lnTo>
                <a:close/>
              </a:path>
              <a:path w="17779" h="20955" extrusionOk="0">
                <a:moveTo>
                  <a:pt x="6330" y="5978"/>
                </a:moveTo>
                <a:lnTo>
                  <a:pt x="6095" y="6095"/>
                </a:lnTo>
                <a:lnTo>
                  <a:pt x="6286" y="6095"/>
                </a:lnTo>
                <a:close/>
              </a:path>
              <a:path w="17779" h="20955" extrusionOk="0">
                <a:moveTo>
                  <a:pt x="11429" y="4571"/>
                </a:moveTo>
                <a:lnTo>
                  <a:pt x="11647" y="5442"/>
                </a:lnTo>
                <a:lnTo>
                  <a:pt x="12953" y="6095"/>
                </a:lnTo>
                <a:lnTo>
                  <a:pt x="11429" y="4571"/>
                </a:lnTo>
                <a:close/>
              </a:path>
              <a:path w="17779" h="20955" extrusionOk="0">
                <a:moveTo>
                  <a:pt x="16192" y="4571"/>
                </a:moveTo>
                <a:lnTo>
                  <a:pt x="11429" y="4571"/>
                </a:lnTo>
                <a:lnTo>
                  <a:pt x="12953" y="6095"/>
                </a:lnTo>
                <a:lnTo>
                  <a:pt x="16573" y="6095"/>
                </a:lnTo>
                <a:lnTo>
                  <a:pt x="16192" y="4571"/>
                </a:lnTo>
                <a:close/>
              </a:path>
              <a:path w="17779" h="20955" extrusionOk="0">
                <a:moveTo>
                  <a:pt x="9143" y="4571"/>
                </a:moveTo>
                <a:lnTo>
                  <a:pt x="6857" y="4571"/>
                </a:lnTo>
                <a:lnTo>
                  <a:pt x="6330" y="5978"/>
                </a:lnTo>
                <a:lnTo>
                  <a:pt x="9143" y="4571"/>
                </a:lnTo>
                <a:close/>
              </a:path>
              <a:path w="17779" h="20955" extrusionOk="0">
                <a:moveTo>
                  <a:pt x="16001" y="3809"/>
                </a:moveTo>
                <a:lnTo>
                  <a:pt x="10667" y="3809"/>
                </a:lnTo>
                <a:lnTo>
                  <a:pt x="9524" y="4381"/>
                </a:lnTo>
                <a:lnTo>
                  <a:pt x="11647" y="5442"/>
                </a:lnTo>
                <a:lnTo>
                  <a:pt x="11429" y="4571"/>
                </a:lnTo>
                <a:lnTo>
                  <a:pt x="16192" y="4571"/>
                </a:lnTo>
                <a:lnTo>
                  <a:pt x="16001" y="3809"/>
                </a:lnTo>
                <a:close/>
              </a:path>
              <a:path w="17779" h="20955" extrusionOk="0">
                <a:moveTo>
                  <a:pt x="10667" y="3809"/>
                </a:moveTo>
                <a:lnTo>
                  <a:pt x="8381" y="3809"/>
                </a:lnTo>
                <a:lnTo>
                  <a:pt x="9524" y="4381"/>
                </a:lnTo>
                <a:lnTo>
                  <a:pt x="10667" y="3809"/>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66" name="Google Shape;566;p4"/>
          <p:cNvSpPr/>
          <p:nvPr/>
        </p:nvSpPr>
        <p:spPr>
          <a:xfrm>
            <a:off x="5321775" y="2579464"/>
            <a:ext cx="4327" cy="1102"/>
          </a:xfrm>
          <a:custGeom>
            <a:avLst/>
            <a:gdLst/>
            <a:ahLst/>
            <a:cxnLst/>
            <a:rect l="l" t="t" r="r" b="b"/>
            <a:pathLst>
              <a:path w="5079" h="1269" extrusionOk="0">
                <a:moveTo>
                  <a:pt x="0" y="0"/>
                </a:moveTo>
                <a:lnTo>
                  <a:pt x="0" y="762"/>
                </a:lnTo>
                <a:lnTo>
                  <a:pt x="2286" y="381"/>
                </a:lnTo>
                <a:lnTo>
                  <a:pt x="0" y="0"/>
                </a:lnTo>
                <a:close/>
              </a:path>
              <a:path w="5079" h="1269" extrusionOk="0">
                <a:moveTo>
                  <a:pt x="4572" y="0"/>
                </a:moveTo>
                <a:lnTo>
                  <a:pt x="2286" y="381"/>
                </a:lnTo>
                <a:lnTo>
                  <a:pt x="4572" y="762"/>
                </a:lnTo>
                <a:lnTo>
                  <a:pt x="4572"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67" name="Google Shape;567;p4"/>
          <p:cNvSpPr/>
          <p:nvPr/>
        </p:nvSpPr>
        <p:spPr>
          <a:xfrm>
            <a:off x="5685214" y="2633009"/>
            <a:ext cx="11358" cy="14874"/>
          </a:xfrm>
          <a:custGeom>
            <a:avLst/>
            <a:gdLst/>
            <a:ahLst/>
            <a:cxnLst/>
            <a:rect l="l" t="t" r="r" b="b"/>
            <a:pathLst>
              <a:path w="13334" h="17144" extrusionOk="0">
                <a:moveTo>
                  <a:pt x="6857" y="0"/>
                </a:moveTo>
                <a:lnTo>
                  <a:pt x="2285" y="2286"/>
                </a:lnTo>
                <a:lnTo>
                  <a:pt x="0" y="8382"/>
                </a:lnTo>
                <a:lnTo>
                  <a:pt x="2285" y="14478"/>
                </a:lnTo>
                <a:lnTo>
                  <a:pt x="6857" y="16764"/>
                </a:lnTo>
                <a:lnTo>
                  <a:pt x="11429" y="14478"/>
                </a:lnTo>
                <a:lnTo>
                  <a:pt x="12953" y="8382"/>
                </a:lnTo>
                <a:lnTo>
                  <a:pt x="11429" y="2286"/>
                </a:lnTo>
                <a:lnTo>
                  <a:pt x="6857" y="0"/>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68" name="Google Shape;568;p4"/>
          <p:cNvSpPr/>
          <p:nvPr/>
        </p:nvSpPr>
        <p:spPr>
          <a:xfrm>
            <a:off x="5684565" y="2632348"/>
            <a:ext cx="12980" cy="16526"/>
          </a:xfrm>
          <a:custGeom>
            <a:avLst/>
            <a:gdLst/>
            <a:ahLst/>
            <a:cxnLst/>
            <a:rect l="l" t="t" r="r" b="b"/>
            <a:pathLst>
              <a:path w="15240" h="19050" extrusionOk="0">
                <a:moveTo>
                  <a:pt x="8381" y="0"/>
                </a:moveTo>
                <a:lnTo>
                  <a:pt x="7619" y="0"/>
                </a:lnTo>
                <a:lnTo>
                  <a:pt x="3047" y="2285"/>
                </a:lnTo>
                <a:lnTo>
                  <a:pt x="2285" y="3047"/>
                </a:lnTo>
                <a:lnTo>
                  <a:pt x="0" y="9143"/>
                </a:lnTo>
                <a:lnTo>
                  <a:pt x="0" y="9905"/>
                </a:lnTo>
                <a:lnTo>
                  <a:pt x="2285" y="16001"/>
                </a:lnTo>
                <a:lnTo>
                  <a:pt x="3047" y="16763"/>
                </a:lnTo>
                <a:lnTo>
                  <a:pt x="7619" y="19049"/>
                </a:lnTo>
                <a:lnTo>
                  <a:pt x="8381" y="19049"/>
                </a:lnTo>
                <a:lnTo>
                  <a:pt x="12953" y="16763"/>
                </a:lnTo>
                <a:lnTo>
                  <a:pt x="7619" y="16763"/>
                </a:lnTo>
                <a:lnTo>
                  <a:pt x="8000" y="16573"/>
                </a:lnTo>
                <a:lnTo>
                  <a:pt x="5333" y="15239"/>
                </a:lnTo>
                <a:lnTo>
                  <a:pt x="4571" y="15239"/>
                </a:lnTo>
                <a:lnTo>
                  <a:pt x="3809" y="14477"/>
                </a:lnTo>
                <a:lnTo>
                  <a:pt x="4286" y="14477"/>
                </a:lnTo>
                <a:lnTo>
                  <a:pt x="2571" y="9905"/>
                </a:lnTo>
                <a:lnTo>
                  <a:pt x="2285" y="9905"/>
                </a:lnTo>
                <a:lnTo>
                  <a:pt x="2285" y="9143"/>
                </a:lnTo>
                <a:lnTo>
                  <a:pt x="2571" y="9143"/>
                </a:lnTo>
                <a:lnTo>
                  <a:pt x="4286" y="4571"/>
                </a:lnTo>
                <a:lnTo>
                  <a:pt x="3809" y="4571"/>
                </a:lnTo>
                <a:lnTo>
                  <a:pt x="4571" y="3809"/>
                </a:lnTo>
                <a:lnTo>
                  <a:pt x="5333" y="3809"/>
                </a:lnTo>
                <a:lnTo>
                  <a:pt x="8000" y="2476"/>
                </a:lnTo>
                <a:lnTo>
                  <a:pt x="7619" y="2285"/>
                </a:lnTo>
                <a:lnTo>
                  <a:pt x="12953" y="2285"/>
                </a:lnTo>
                <a:lnTo>
                  <a:pt x="8381" y="0"/>
                </a:lnTo>
                <a:close/>
              </a:path>
              <a:path w="15240" h="19050" extrusionOk="0">
                <a:moveTo>
                  <a:pt x="8000" y="16573"/>
                </a:moveTo>
                <a:lnTo>
                  <a:pt x="7619" y="16763"/>
                </a:lnTo>
                <a:lnTo>
                  <a:pt x="8381" y="16763"/>
                </a:lnTo>
                <a:lnTo>
                  <a:pt x="8000" y="16573"/>
                </a:lnTo>
                <a:close/>
              </a:path>
              <a:path w="15240" h="19050" extrusionOk="0">
                <a:moveTo>
                  <a:pt x="11538" y="14804"/>
                </a:moveTo>
                <a:lnTo>
                  <a:pt x="8000" y="16573"/>
                </a:lnTo>
                <a:lnTo>
                  <a:pt x="8381" y="16763"/>
                </a:lnTo>
                <a:lnTo>
                  <a:pt x="12953" y="16763"/>
                </a:lnTo>
                <a:lnTo>
                  <a:pt x="13715" y="16001"/>
                </a:lnTo>
                <a:lnTo>
                  <a:pt x="13906" y="15239"/>
                </a:lnTo>
                <a:lnTo>
                  <a:pt x="11429" y="15239"/>
                </a:lnTo>
                <a:lnTo>
                  <a:pt x="11538" y="14804"/>
                </a:lnTo>
                <a:close/>
              </a:path>
              <a:path w="15240" h="19050" extrusionOk="0">
                <a:moveTo>
                  <a:pt x="3809" y="14477"/>
                </a:moveTo>
                <a:lnTo>
                  <a:pt x="4571" y="15239"/>
                </a:lnTo>
                <a:lnTo>
                  <a:pt x="4396" y="14771"/>
                </a:lnTo>
                <a:lnTo>
                  <a:pt x="3809" y="14477"/>
                </a:lnTo>
                <a:close/>
              </a:path>
              <a:path w="15240" h="19050" extrusionOk="0">
                <a:moveTo>
                  <a:pt x="4396" y="14771"/>
                </a:moveTo>
                <a:lnTo>
                  <a:pt x="4571" y="15239"/>
                </a:lnTo>
                <a:lnTo>
                  <a:pt x="5333" y="15239"/>
                </a:lnTo>
                <a:lnTo>
                  <a:pt x="4396" y="14771"/>
                </a:lnTo>
                <a:close/>
              </a:path>
              <a:path w="15240" h="19050" extrusionOk="0">
                <a:moveTo>
                  <a:pt x="12191" y="14477"/>
                </a:moveTo>
                <a:lnTo>
                  <a:pt x="11538" y="14804"/>
                </a:lnTo>
                <a:lnTo>
                  <a:pt x="11429" y="15239"/>
                </a:lnTo>
                <a:lnTo>
                  <a:pt x="12191" y="14477"/>
                </a:lnTo>
                <a:close/>
              </a:path>
              <a:path w="15240" h="19050" extrusionOk="0">
                <a:moveTo>
                  <a:pt x="14096" y="14477"/>
                </a:moveTo>
                <a:lnTo>
                  <a:pt x="12191" y="14477"/>
                </a:lnTo>
                <a:lnTo>
                  <a:pt x="11429" y="15239"/>
                </a:lnTo>
                <a:lnTo>
                  <a:pt x="13906" y="15239"/>
                </a:lnTo>
                <a:lnTo>
                  <a:pt x="14096" y="14477"/>
                </a:lnTo>
                <a:close/>
              </a:path>
              <a:path w="15240" h="19050" extrusionOk="0">
                <a:moveTo>
                  <a:pt x="14096" y="9524"/>
                </a:moveTo>
                <a:lnTo>
                  <a:pt x="12953" y="9905"/>
                </a:lnTo>
                <a:lnTo>
                  <a:pt x="12763" y="9905"/>
                </a:lnTo>
                <a:lnTo>
                  <a:pt x="11538" y="14804"/>
                </a:lnTo>
                <a:lnTo>
                  <a:pt x="12191" y="14477"/>
                </a:lnTo>
                <a:lnTo>
                  <a:pt x="14096" y="14477"/>
                </a:lnTo>
                <a:lnTo>
                  <a:pt x="15239" y="9905"/>
                </a:lnTo>
                <a:lnTo>
                  <a:pt x="12953" y="9905"/>
                </a:lnTo>
                <a:lnTo>
                  <a:pt x="12858" y="9524"/>
                </a:lnTo>
                <a:lnTo>
                  <a:pt x="14096" y="9524"/>
                </a:lnTo>
                <a:close/>
              </a:path>
              <a:path w="15240" h="19050" extrusionOk="0">
                <a:moveTo>
                  <a:pt x="4286" y="14477"/>
                </a:moveTo>
                <a:lnTo>
                  <a:pt x="3809" y="14477"/>
                </a:lnTo>
                <a:lnTo>
                  <a:pt x="4396" y="14771"/>
                </a:lnTo>
                <a:lnTo>
                  <a:pt x="4286" y="14477"/>
                </a:lnTo>
                <a:close/>
              </a:path>
              <a:path w="15240" h="19050" extrusionOk="0">
                <a:moveTo>
                  <a:pt x="2285" y="9143"/>
                </a:moveTo>
                <a:lnTo>
                  <a:pt x="2285" y="9905"/>
                </a:lnTo>
                <a:lnTo>
                  <a:pt x="2428" y="9524"/>
                </a:lnTo>
                <a:lnTo>
                  <a:pt x="2285" y="9143"/>
                </a:lnTo>
                <a:close/>
              </a:path>
              <a:path w="15240" h="19050" extrusionOk="0">
                <a:moveTo>
                  <a:pt x="2428" y="9524"/>
                </a:moveTo>
                <a:lnTo>
                  <a:pt x="2285" y="9905"/>
                </a:lnTo>
                <a:lnTo>
                  <a:pt x="2571" y="9905"/>
                </a:lnTo>
                <a:lnTo>
                  <a:pt x="2428" y="9524"/>
                </a:lnTo>
                <a:close/>
              </a:path>
              <a:path w="15240" h="19050" extrusionOk="0">
                <a:moveTo>
                  <a:pt x="12953" y="9143"/>
                </a:moveTo>
                <a:lnTo>
                  <a:pt x="12953" y="9905"/>
                </a:lnTo>
                <a:lnTo>
                  <a:pt x="14096" y="9524"/>
                </a:lnTo>
                <a:lnTo>
                  <a:pt x="12953" y="9143"/>
                </a:lnTo>
                <a:close/>
              </a:path>
              <a:path w="15240" h="19050" extrusionOk="0">
                <a:moveTo>
                  <a:pt x="2571" y="9143"/>
                </a:moveTo>
                <a:lnTo>
                  <a:pt x="2285" y="9143"/>
                </a:lnTo>
                <a:lnTo>
                  <a:pt x="2428" y="9524"/>
                </a:lnTo>
                <a:lnTo>
                  <a:pt x="2571" y="9143"/>
                </a:lnTo>
                <a:close/>
              </a:path>
              <a:path w="15240" h="19050" extrusionOk="0">
                <a:moveTo>
                  <a:pt x="11538" y="4245"/>
                </a:moveTo>
                <a:lnTo>
                  <a:pt x="12858" y="9524"/>
                </a:lnTo>
                <a:lnTo>
                  <a:pt x="12953" y="9143"/>
                </a:lnTo>
                <a:lnTo>
                  <a:pt x="15239" y="9143"/>
                </a:lnTo>
                <a:lnTo>
                  <a:pt x="14096" y="4571"/>
                </a:lnTo>
                <a:lnTo>
                  <a:pt x="12191" y="4571"/>
                </a:lnTo>
                <a:lnTo>
                  <a:pt x="11538" y="4245"/>
                </a:lnTo>
                <a:close/>
              </a:path>
              <a:path w="15240" h="19050" extrusionOk="0">
                <a:moveTo>
                  <a:pt x="15239" y="9143"/>
                </a:moveTo>
                <a:lnTo>
                  <a:pt x="12953" y="9143"/>
                </a:lnTo>
                <a:lnTo>
                  <a:pt x="14096" y="9524"/>
                </a:lnTo>
                <a:lnTo>
                  <a:pt x="15239" y="9143"/>
                </a:lnTo>
                <a:close/>
              </a:path>
              <a:path w="15240" h="19050" extrusionOk="0">
                <a:moveTo>
                  <a:pt x="4571" y="3809"/>
                </a:moveTo>
                <a:lnTo>
                  <a:pt x="3809" y="4571"/>
                </a:lnTo>
                <a:lnTo>
                  <a:pt x="4396" y="4278"/>
                </a:lnTo>
                <a:lnTo>
                  <a:pt x="4571" y="3809"/>
                </a:lnTo>
                <a:close/>
              </a:path>
              <a:path w="15240" h="19050" extrusionOk="0">
                <a:moveTo>
                  <a:pt x="4396" y="4278"/>
                </a:moveTo>
                <a:lnTo>
                  <a:pt x="3809" y="4571"/>
                </a:lnTo>
                <a:lnTo>
                  <a:pt x="4286" y="4571"/>
                </a:lnTo>
                <a:lnTo>
                  <a:pt x="4396" y="4278"/>
                </a:lnTo>
                <a:close/>
              </a:path>
              <a:path w="15240" h="19050" extrusionOk="0">
                <a:moveTo>
                  <a:pt x="11429" y="3809"/>
                </a:moveTo>
                <a:lnTo>
                  <a:pt x="11538" y="4245"/>
                </a:lnTo>
                <a:lnTo>
                  <a:pt x="12191" y="4571"/>
                </a:lnTo>
                <a:lnTo>
                  <a:pt x="11429" y="3809"/>
                </a:lnTo>
                <a:close/>
              </a:path>
              <a:path w="15240" h="19050" extrusionOk="0">
                <a:moveTo>
                  <a:pt x="13906" y="3809"/>
                </a:moveTo>
                <a:lnTo>
                  <a:pt x="11429" y="3809"/>
                </a:lnTo>
                <a:lnTo>
                  <a:pt x="12191" y="4571"/>
                </a:lnTo>
                <a:lnTo>
                  <a:pt x="14096" y="4571"/>
                </a:lnTo>
                <a:lnTo>
                  <a:pt x="13906" y="3809"/>
                </a:lnTo>
                <a:close/>
              </a:path>
              <a:path w="15240" h="19050" extrusionOk="0">
                <a:moveTo>
                  <a:pt x="5333" y="3809"/>
                </a:moveTo>
                <a:lnTo>
                  <a:pt x="4571" y="3809"/>
                </a:lnTo>
                <a:lnTo>
                  <a:pt x="4396" y="4278"/>
                </a:lnTo>
                <a:lnTo>
                  <a:pt x="5333" y="3809"/>
                </a:lnTo>
                <a:close/>
              </a:path>
              <a:path w="15240" h="19050" extrusionOk="0">
                <a:moveTo>
                  <a:pt x="12953" y="2285"/>
                </a:moveTo>
                <a:lnTo>
                  <a:pt x="8381" y="2285"/>
                </a:lnTo>
                <a:lnTo>
                  <a:pt x="8000" y="2476"/>
                </a:lnTo>
                <a:lnTo>
                  <a:pt x="11538" y="4245"/>
                </a:lnTo>
                <a:lnTo>
                  <a:pt x="11429" y="3809"/>
                </a:lnTo>
                <a:lnTo>
                  <a:pt x="13906" y="3809"/>
                </a:lnTo>
                <a:lnTo>
                  <a:pt x="13715" y="3047"/>
                </a:lnTo>
                <a:lnTo>
                  <a:pt x="12953" y="2285"/>
                </a:lnTo>
                <a:close/>
              </a:path>
              <a:path w="15240" h="19050" extrusionOk="0">
                <a:moveTo>
                  <a:pt x="8381" y="2285"/>
                </a:moveTo>
                <a:lnTo>
                  <a:pt x="7619" y="2285"/>
                </a:lnTo>
                <a:lnTo>
                  <a:pt x="8000" y="2476"/>
                </a:lnTo>
                <a:lnTo>
                  <a:pt x="8381" y="2285"/>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69" name="Google Shape;569;p4"/>
          <p:cNvSpPr/>
          <p:nvPr/>
        </p:nvSpPr>
        <p:spPr>
          <a:xfrm>
            <a:off x="5695599" y="2640280"/>
            <a:ext cx="2163" cy="1102"/>
          </a:xfrm>
          <a:custGeom>
            <a:avLst/>
            <a:gdLst/>
            <a:ahLst/>
            <a:cxnLst/>
            <a:rect l="l" t="t" r="r" b="b"/>
            <a:pathLst>
              <a:path w="2540" h="1269" extrusionOk="0">
                <a:moveTo>
                  <a:pt x="0" y="0"/>
                </a:moveTo>
                <a:lnTo>
                  <a:pt x="0" y="762"/>
                </a:lnTo>
                <a:lnTo>
                  <a:pt x="1143" y="381"/>
                </a:lnTo>
                <a:lnTo>
                  <a:pt x="0" y="0"/>
                </a:lnTo>
                <a:close/>
              </a:path>
              <a:path w="2540" h="1269" extrusionOk="0">
                <a:moveTo>
                  <a:pt x="2286" y="0"/>
                </a:moveTo>
                <a:lnTo>
                  <a:pt x="1143" y="381"/>
                </a:lnTo>
                <a:lnTo>
                  <a:pt x="2286" y="762"/>
                </a:lnTo>
                <a:lnTo>
                  <a:pt x="2286"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70" name="Google Shape;570;p4"/>
          <p:cNvSpPr/>
          <p:nvPr/>
        </p:nvSpPr>
        <p:spPr>
          <a:xfrm>
            <a:off x="5686512" y="2709030"/>
            <a:ext cx="10817" cy="14874"/>
          </a:xfrm>
          <a:custGeom>
            <a:avLst/>
            <a:gdLst/>
            <a:ahLst/>
            <a:cxnLst/>
            <a:rect l="l" t="t" r="r" b="b"/>
            <a:pathLst>
              <a:path w="12700" h="17144" extrusionOk="0">
                <a:moveTo>
                  <a:pt x="6096" y="0"/>
                </a:moveTo>
                <a:lnTo>
                  <a:pt x="1524" y="2286"/>
                </a:lnTo>
                <a:lnTo>
                  <a:pt x="0" y="8382"/>
                </a:lnTo>
                <a:lnTo>
                  <a:pt x="1524" y="14478"/>
                </a:lnTo>
                <a:lnTo>
                  <a:pt x="6096" y="16764"/>
                </a:lnTo>
                <a:lnTo>
                  <a:pt x="10668" y="14478"/>
                </a:lnTo>
                <a:lnTo>
                  <a:pt x="12192" y="8382"/>
                </a:lnTo>
                <a:lnTo>
                  <a:pt x="10668" y="2286"/>
                </a:lnTo>
                <a:lnTo>
                  <a:pt x="6096" y="0"/>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71" name="Google Shape;571;p4"/>
          <p:cNvSpPr/>
          <p:nvPr/>
        </p:nvSpPr>
        <p:spPr>
          <a:xfrm>
            <a:off x="5685863" y="2708368"/>
            <a:ext cx="12438" cy="16526"/>
          </a:xfrm>
          <a:custGeom>
            <a:avLst/>
            <a:gdLst/>
            <a:ahLst/>
            <a:cxnLst/>
            <a:rect l="l" t="t" r="r" b="b"/>
            <a:pathLst>
              <a:path w="14604" h="19050" extrusionOk="0">
                <a:moveTo>
                  <a:pt x="7620" y="0"/>
                </a:moveTo>
                <a:lnTo>
                  <a:pt x="6858" y="0"/>
                </a:lnTo>
                <a:lnTo>
                  <a:pt x="2286" y="2285"/>
                </a:lnTo>
                <a:lnTo>
                  <a:pt x="1524" y="3047"/>
                </a:lnTo>
                <a:lnTo>
                  <a:pt x="0" y="9143"/>
                </a:lnTo>
                <a:lnTo>
                  <a:pt x="0" y="9905"/>
                </a:lnTo>
                <a:lnTo>
                  <a:pt x="1524" y="16001"/>
                </a:lnTo>
                <a:lnTo>
                  <a:pt x="2286" y="16763"/>
                </a:lnTo>
                <a:lnTo>
                  <a:pt x="6858" y="19049"/>
                </a:lnTo>
                <a:lnTo>
                  <a:pt x="7620" y="19049"/>
                </a:lnTo>
                <a:lnTo>
                  <a:pt x="12192" y="16763"/>
                </a:lnTo>
                <a:lnTo>
                  <a:pt x="6858" y="16763"/>
                </a:lnTo>
                <a:lnTo>
                  <a:pt x="7239" y="16573"/>
                </a:lnTo>
                <a:lnTo>
                  <a:pt x="4572" y="15239"/>
                </a:lnTo>
                <a:lnTo>
                  <a:pt x="3810" y="15239"/>
                </a:lnTo>
                <a:lnTo>
                  <a:pt x="3048" y="14477"/>
                </a:lnTo>
                <a:lnTo>
                  <a:pt x="3619" y="14477"/>
                </a:lnTo>
                <a:lnTo>
                  <a:pt x="2476" y="9905"/>
                </a:lnTo>
                <a:lnTo>
                  <a:pt x="2286" y="9905"/>
                </a:lnTo>
                <a:lnTo>
                  <a:pt x="2286" y="9143"/>
                </a:lnTo>
                <a:lnTo>
                  <a:pt x="2476" y="9143"/>
                </a:lnTo>
                <a:lnTo>
                  <a:pt x="3619" y="4571"/>
                </a:lnTo>
                <a:lnTo>
                  <a:pt x="3048" y="4571"/>
                </a:lnTo>
                <a:lnTo>
                  <a:pt x="3810" y="3809"/>
                </a:lnTo>
                <a:lnTo>
                  <a:pt x="4572" y="3809"/>
                </a:lnTo>
                <a:lnTo>
                  <a:pt x="7239" y="2476"/>
                </a:lnTo>
                <a:lnTo>
                  <a:pt x="6858" y="2285"/>
                </a:lnTo>
                <a:lnTo>
                  <a:pt x="12192" y="2285"/>
                </a:lnTo>
                <a:lnTo>
                  <a:pt x="7620" y="0"/>
                </a:lnTo>
                <a:close/>
              </a:path>
              <a:path w="14604" h="19050" extrusionOk="0">
                <a:moveTo>
                  <a:pt x="7239" y="16573"/>
                </a:moveTo>
                <a:lnTo>
                  <a:pt x="6858" y="16763"/>
                </a:lnTo>
                <a:lnTo>
                  <a:pt x="7620" y="16763"/>
                </a:lnTo>
                <a:lnTo>
                  <a:pt x="7239" y="16573"/>
                </a:lnTo>
                <a:close/>
              </a:path>
              <a:path w="14604" h="19050" extrusionOk="0">
                <a:moveTo>
                  <a:pt x="10776" y="14804"/>
                </a:moveTo>
                <a:lnTo>
                  <a:pt x="7239" y="16573"/>
                </a:lnTo>
                <a:lnTo>
                  <a:pt x="7620" y="16763"/>
                </a:lnTo>
                <a:lnTo>
                  <a:pt x="12192" y="16763"/>
                </a:lnTo>
                <a:lnTo>
                  <a:pt x="12954" y="16001"/>
                </a:lnTo>
                <a:lnTo>
                  <a:pt x="13144" y="15239"/>
                </a:lnTo>
                <a:lnTo>
                  <a:pt x="10668" y="15239"/>
                </a:lnTo>
                <a:lnTo>
                  <a:pt x="10776" y="14804"/>
                </a:lnTo>
                <a:close/>
              </a:path>
              <a:path w="14604" h="19050" extrusionOk="0">
                <a:moveTo>
                  <a:pt x="3048" y="14477"/>
                </a:moveTo>
                <a:lnTo>
                  <a:pt x="3810" y="15239"/>
                </a:lnTo>
                <a:lnTo>
                  <a:pt x="3701" y="14804"/>
                </a:lnTo>
                <a:lnTo>
                  <a:pt x="3048" y="14477"/>
                </a:lnTo>
                <a:close/>
              </a:path>
              <a:path w="14604" h="19050" extrusionOk="0">
                <a:moveTo>
                  <a:pt x="3701" y="14804"/>
                </a:moveTo>
                <a:lnTo>
                  <a:pt x="3810" y="15239"/>
                </a:lnTo>
                <a:lnTo>
                  <a:pt x="4572" y="15239"/>
                </a:lnTo>
                <a:lnTo>
                  <a:pt x="3701" y="14804"/>
                </a:lnTo>
                <a:close/>
              </a:path>
              <a:path w="14604" h="19050" extrusionOk="0">
                <a:moveTo>
                  <a:pt x="11430" y="14477"/>
                </a:moveTo>
                <a:lnTo>
                  <a:pt x="10776" y="14804"/>
                </a:lnTo>
                <a:lnTo>
                  <a:pt x="10668" y="15239"/>
                </a:lnTo>
                <a:lnTo>
                  <a:pt x="11430" y="14477"/>
                </a:lnTo>
                <a:close/>
              </a:path>
              <a:path w="14604" h="19050" extrusionOk="0">
                <a:moveTo>
                  <a:pt x="13335" y="14477"/>
                </a:moveTo>
                <a:lnTo>
                  <a:pt x="11430" y="14477"/>
                </a:lnTo>
                <a:lnTo>
                  <a:pt x="10668" y="15239"/>
                </a:lnTo>
                <a:lnTo>
                  <a:pt x="13144" y="15239"/>
                </a:lnTo>
                <a:lnTo>
                  <a:pt x="13335" y="14477"/>
                </a:lnTo>
                <a:close/>
              </a:path>
              <a:path w="14604" h="19050" extrusionOk="0">
                <a:moveTo>
                  <a:pt x="3619" y="14477"/>
                </a:moveTo>
                <a:lnTo>
                  <a:pt x="3048" y="14477"/>
                </a:lnTo>
                <a:lnTo>
                  <a:pt x="3701" y="14804"/>
                </a:lnTo>
                <a:lnTo>
                  <a:pt x="3619" y="14477"/>
                </a:lnTo>
                <a:close/>
              </a:path>
              <a:path w="14604" h="19050" extrusionOk="0">
                <a:moveTo>
                  <a:pt x="13335" y="9524"/>
                </a:moveTo>
                <a:lnTo>
                  <a:pt x="12192" y="9905"/>
                </a:lnTo>
                <a:lnTo>
                  <a:pt x="12001" y="9905"/>
                </a:lnTo>
                <a:lnTo>
                  <a:pt x="10776" y="14804"/>
                </a:lnTo>
                <a:lnTo>
                  <a:pt x="11430" y="14477"/>
                </a:lnTo>
                <a:lnTo>
                  <a:pt x="13335" y="14477"/>
                </a:lnTo>
                <a:lnTo>
                  <a:pt x="14478" y="9905"/>
                </a:lnTo>
                <a:lnTo>
                  <a:pt x="12192" y="9905"/>
                </a:lnTo>
                <a:lnTo>
                  <a:pt x="12096" y="9524"/>
                </a:lnTo>
                <a:lnTo>
                  <a:pt x="13335" y="9524"/>
                </a:lnTo>
                <a:close/>
              </a:path>
              <a:path w="14604" h="19050" extrusionOk="0">
                <a:moveTo>
                  <a:pt x="2381" y="9524"/>
                </a:moveTo>
                <a:lnTo>
                  <a:pt x="2286" y="9905"/>
                </a:lnTo>
                <a:lnTo>
                  <a:pt x="2476" y="9905"/>
                </a:lnTo>
                <a:lnTo>
                  <a:pt x="2381" y="9524"/>
                </a:lnTo>
                <a:close/>
              </a:path>
              <a:path w="14604" h="19050" extrusionOk="0">
                <a:moveTo>
                  <a:pt x="12192" y="9143"/>
                </a:moveTo>
                <a:lnTo>
                  <a:pt x="12192" y="9905"/>
                </a:lnTo>
                <a:lnTo>
                  <a:pt x="13335" y="9524"/>
                </a:lnTo>
                <a:lnTo>
                  <a:pt x="12192" y="9143"/>
                </a:lnTo>
                <a:close/>
              </a:path>
              <a:path w="14604" h="19050" extrusionOk="0">
                <a:moveTo>
                  <a:pt x="2476" y="9143"/>
                </a:moveTo>
                <a:lnTo>
                  <a:pt x="2286" y="9143"/>
                </a:lnTo>
                <a:lnTo>
                  <a:pt x="2381" y="9524"/>
                </a:lnTo>
                <a:lnTo>
                  <a:pt x="2476" y="9143"/>
                </a:lnTo>
                <a:close/>
              </a:path>
              <a:path w="14604" h="19050" extrusionOk="0">
                <a:moveTo>
                  <a:pt x="13144" y="3809"/>
                </a:moveTo>
                <a:lnTo>
                  <a:pt x="10668" y="3809"/>
                </a:lnTo>
                <a:lnTo>
                  <a:pt x="11430" y="4571"/>
                </a:lnTo>
                <a:lnTo>
                  <a:pt x="10858" y="4571"/>
                </a:lnTo>
                <a:lnTo>
                  <a:pt x="12096" y="9524"/>
                </a:lnTo>
                <a:lnTo>
                  <a:pt x="12192" y="9143"/>
                </a:lnTo>
                <a:lnTo>
                  <a:pt x="14478" y="9143"/>
                </a:lnTo>
                <a:lnTo>
                  <a:pt x="13335" y="4571"/>
                </a:lnTo>
                <a:lnTo>
                  <a:pt x="11430" y="4571"/>
                </a:lnTo>
                <a:lnTo>
                  <a:pt x="10776" y="4245"/>
                </a:lnTo>
                <a:lnTo>
                  <a:pt x="13253" y="4245"/>
                </a:lnTo>
                <a:lnTo>
                  <a:pt x="13144" y="3809"/>
                </a:lnTo>
                <a:close/>
              </a:path>
              <a:path w="14604" h="19050" extrusionOk="0">
                <a:moveTo>
                  <a:pt x="14478" y="9143"/>
                </a:moveTo>
                <a:lnTo>
                  <a:pt x="12192" y="9143"/>
                </a:lnTo>
                <a:lnTo>
                  <a:pt x="13335" y="9524"/>
                </a:lnTo>
                <a:lnTo>
                  <a:pt x="14478" y="9143"/>
                </a:lnTo>
                <a:close/>
              </a:path>
              <a:path w="14604" h="19050" extrusionOk="0">
                <a:moveTo>
                  <a:pt x="3810" y="3809"/>
                </a:moveTo>
                <a:lnTo>
                  <a:pt x="3048" y="4571"/>
                </a:lnTo>
                <a:lnTo>
                  <a:pt x="3701" y="4245"/>
                </a:lnTo>
                <a:lnTo>
                  <a:pt x="3810" y="3809"/>
                </a:lnTo>
                <a:close/>
              </a:path>
              <a:path w="14604" h="19050" extrusionOk="0">
                <a:moveTo>
                  <a:pt x="3701" y="4245"/>
                </a:moveTo>
                <a:lnTo>
                  <a:pt x="3048" y="4571"/>
                </a:lnTo>
                <a:lnTo>
                  <a:pt x="3619" y="4571"/>
                </a:lnTo>
                <a:lnTo>
                  <a:pt x="3701" y="4245"/>
                </a:lnTo>
                <a:close/>
              </a:path>
              <a:path w="14604" h="19050" extrusionOk="0">
                <a:moveTo>
                  <a:pt x="10668" y="3809"/>
                </a:moveTo>
                <a:lnTo>
                  <a:pt x="10776" y="4245"/>
                </a:lnTo>
                <a:lnTo>
                  <a:pt x="11430" y="4571"/>
                </a:lnTo>
                <a:lnTo>
                  <a:pt x="10668" y="3809"/>
                </a:lnTo>
                <a:close/>
              </a:path>
              <a:path w="14604" h="19050" extrusionOk="0">
                <a:moveTo>
                  <a:pt x="4572" y="3809"/>
                </a:moveTo>
                <a:lnTo>
                  <a:pt x="3810" y="3809"/>
                </a:lnTo>
                <a:lnTo>
                  <a:pt x="3701" y="4245"/>
                </a:lnTo>
                <a:lnTo>
                  <a:pt x="4572" y="3809"/>
                </a:lnTo>
                <a:close/>
              </a:path>
              <a:path w="14604" h="19050" extrusionOk="0">
                <a:moveTo>
                  <a:pt x="12192" y="2285"/>
                </a:moveTo>
                <a:lnTo>
                  <a:pt x="7620" y="2285"/>
                </a:lnTo>
                <a:lnTo>
                  <a:pt x="7239" y="2476"/>
                </a:lnTo>
                <a:lnTo>
                  <a:pt x="10776" y="4245"/>
                </a:lnTo>
                <a:lnTo>
                  <a:pt x="10668" y="3809"/>
                </a:lnTo>
                <a:lnTo>
                  <a:pt x="13144" y="3809"/>
                </a:lnTo>
                <a:lnTo>
                  <a:pt x="12954" y="3047"/>
                </a:lnTo>
                <a:lnTo>
                  <a:pt x="12192" y="2285"/>
                </a:lnTo>
                <a:close/>
              </a:path>
              <a:path w="14604" h="19050" extrusionOk="0">
                <a:moveTo>
                  <a:pt x="7620" y="2285"/>
                </a:moveTo>
                <a:lnTo>
                  <a:pt x="6858" y="2285"/>
                </a:lnTo>
                <a:lnTo>
                  <a:pt x="7239" y="2476"/>
                </a:lnTo>
                <a:lnTo>
                  <a:pt x="7620" y="2285"/>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72" name="Google Shape;572;p4"/>
          <p:cNvSpPr/>
          <p:nvPr/>
        </p:nvSpPr>
        <p:spPr>
          <a:xfrm>
            <a:off x="5696248" y="2716301"/>
            <a:ext cx="2163" cy="1102"/>
          </a:xfrm>
          <a:custGeom>
            <a:avLst/>
            <a:gdLst/>
            <a:ahLst/>
            <a:cxnLst/>
            <a:rect l="l" t="t" r="r" b="b"/>
            <a:pathLst>
              <a:path w="2540" h="1269" extrusionOk="0">
                <a:moveTo>
                  <a:pt x="0" y="0"/>
                </a:moveTo>
                <a:lnTo>
                  <a:pt x="0" y="762"/>
                </a:lnTo>
                <a:lnTo>
                  <a:pt x="1143" y="381"/>
                </a:lnTo>
                <a:lnTo>
                  <a:pt x="0" y="0"/>
                </a:lnTo>
                <a:close/>
              </a:path>
              <a:path w="2540" h="1269" extrusionOk="0">
                <a:moveTo>
                  <a:pt x="2286" y="0"/>
                </a:moveTo>
                <a:lnTo>
                  <a:pt x="1143" y="381"/>
                </a:lnTo>
                <a:lnTo>
                  <a:pt x="2286" y="762"/>
                </a:lnTo>
                <a:lnTo>
                  <a:pt x="2286"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73" name="Google Shape;573;p4"/>
          <p:cNvSpPr/>
          <p:nvPr/>
        </p:nvSpPr>
        <p:spPr>
          <a:xfrm>
            <a:off x="5687161" y="2821408"/>
            <a:ext cx="11358" cy="14874"/>
          </a:xfrm>
          <a:custGeom>
            <a:avLst/>
            <a:gdLst/>
            <a:ahLst/>
            <a:cxnLst/>
            <a:rect l="l" t="t" r="r" b="b"/>
            <a:pathLst>
              <a:path w="13334" h="17144" extrusionOk="0">
                <a:moveTo>
                  <a:pt x="6095" y="0"/>
                </a:moveTo>
                <a:lnTo>
                  <a:pt x="1523" y="2286"/>
                </a:lnTo>
                <a:lnTo>
                  <a:pt x="0" y="8382"/>
                </a:lnTo>
                <a:lnTo>
                  <a:pt x="1523" y="14478"/>
                </a:lnTo>
                <a:lnTo>
                  <a:pt x="6095" y="16764"/>
                </a:lnTo>
                <a:lnTo>
                  <a:pt x="10667" y="14478"/>
                </a:lnTo>
                <a:lnTo>
                  <a:pt x="12953" y="8382"/>
                </a:lnTo>
                <a:lnTo>
                  <a:pt x="10667" y="2286"/>
                </a:lnTo>
                <a:lnTo>
                  <a:pt x="6095" y="0"/>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74" name="Google Shape;574;p4"/>
          <p:cNvSpPr/>
          <p:nvPr/>
        </p:nvSpPr>
        <p:spPr>
          <a:xfrm>
            <a:off x="5686512" y="2820747"/>
            <a:ext cx="12980" cy="16526"/>
          </a:xfrm>
          <a:custGeom>
            <a:avLst/>
            <a:gdLst/>
            <a:ahLst/>
            <a:cxnLst/>
            <a:rect l="l" t="t" r="r" b="b"/>
            <a:pathLst>
              <a:path w="15240" h="19050" extrusionOk="0">
                <a:moveTo>
                  <a:pt x="7619" y="0"/>
                </a:moveTo>
                <a:lnTo>
                  <a:pt x="6857" y="0"/>
                </a:lnTo>
                <a:lnTo>
                  <a:pt x="2285" y="2285"/>
                </a:lnTo>
                <a:lnTo>
                  <a:pt x="1523" y="3047"/>
                </a:lnTo>
                <a:lnTo>
                  <a:pt x="0" y="9143"/>
                </a:lnTo>
                <a:lnTo>
                  <a:pt x="0" y="9905"/>
                </a:lnTo>
                <a:lnTo>
                  <a:pt x="1523" y="16001"/>
                </a:lnTo>
                <a:lnTo>
                  <a:pt x="2285" y="16763"/>
                </a:lnTo>
                <a:lnTo>
                  <a:pt x="6857" y="19049"/>
                </a:lnTo>
                <a:lnTo>
                  <a:pt x="7619" y="19049"/>
                </a:lnTo>
                <a:lnTo>
                  <a:pt x="12191" y="16763"/>
                </a:lnTo>
                <a:lnTo>
                  <a:pt x="6857" y="16763"/>
                </a:lnTo>
                <a:lnTo>
                  <a:pt x="7238" y="16573"/>
                </a:lnTo>
                <a:lnTo>
                  <a:pt x="4571" y="15239"/>
                </a:lnTo>
                <a:lnTo>
                  <a:pt x="3809" y="15239"/>
                </a:lnTo>
                <a:lnTo>
                  <a:pt x="3047" y="14477"/>
                </a:lnTo>
                <a:lnTo>
                  <a:pt x="3619" y="14477"/>
                </a:lnTo>
                <a:lnTo>
                  <a:pt x="2476" y="9905"/>
                </a:lnTo>
                <a:lnTo>
                  <a:pt x="2285" y="9905"/>
                </a:lnTo>
                <a:lnTo>
                  <a:pt x="2285" y="9143"/>
                </a:lnTo>
                <a:lnTo>
                  <a:pt x="2476" y="9143"/>
                </a:lnTo>
                <a:lnTo>
                  <a:pt x="3619" y="4571"/>
                </a:lnTo>
                <a:lnTo>
                  <a:pt x="3047" y="4571"/>
                </a:lnTo>
                <a:lnTo>
                  <a:pt x="3809" y="3809"/>
                </a:lnTo>
                <a:lnTo>
                  <a:pt x="4571" y="3809"/>
                </a:lnTo>
                <a:lnTo>
                  <a:pt x="7238" y="2476"/>
                </a:lnTo>
                <a:lnTo>
                  <a:pt x="6857" y="2285"/>
                </a:lnTo>
                <a:lnTo>
                  <a:pt x="12191" y="2285"/>
                </a:lnTo>
                <a:lnTo>
                  <a:pt x="7619" y="0"/>
                </a:lnTo>
                <a:close/>
              </a:path>
              <a:path w="15240" h="19050" extrusionOk="0">
                <a:moveTo>
                  <a:pt x="7238" y="16573"/>
                </a:moveTo>
                <a:lnTo>
                  <a:pt x="6857" y="16763"/>
                </a:lnTo>
                <a:lnTo>
                  <a:pt x="7619" y="16763"/>
                </a:lnTo>
                <a:lnTo>
                  <a:pt x="7238" y="16573"/>
                </a:lnTo>
                <a:close/>
              </a:path>
              <a:path w="15240" h="19050" extrusionOk="0">
                <a:moveTo>
                  <a:pt x="10843" y="14771"/>
                </a:moveTo>
                <a:lnTo>
                  <a:pt x="7238" y="16573"/>
                </a:lnTo>
                <a:lnTo>
                  <a:pt x="7619" y="16763"/>
                </a:lnTo>
                <a:lnTo>
                  <a:pt x="12191" y="16763"/>
                </a:lnTo>
                <a:lnTo>
                  <a:pt x="12953" y="16001"/>
                </a:lnTo>
                <a:lnTo>
                  <a:pt x="13239" y="15239"/>
                </a:lnTo>
                <a:lnTo>
                  <a:pt x="10667" y="15239"/>
                </a:lnTo>
                <a:lnTo>
                  <a:pt x="10843" y="14771"/>
                </a:lnTo>
                <a:close/>
              </a:path>
              <a:path w="15240" h="19050" extrusionOk="0">
                <a:moveTo>
                  <a:pt x="3047" y="14477"/>
                </a:moveTo>
                <a:lnTo>
                  <a:pt x="3809" y="15239"/>
                </a:lnTo>
                <a:lnTo>
                  <a:pt x="3701" y="14804"/>
                </a:lnTo>
                <a:lnTo>
                  <a:pt x="3047" y="14477"/>
                </a:lnTo>
                <a:close/>
              </a:path>
              <a:path w="15240" h="19050" extrusionOk="0">
                <a:moveTo>
                  <a:pt x="3701" y="14804"/>
                </a:moveTo>
                <a:lnTo>
                  <a:pt x="3809" y="15239"/>
                </a:lnTo>
                <a:lnTo>
                  <a:pt x="4571" y="15239"/>
                </a:lnTo>
                <a:lnTo>
                  <a:pt x="3701" y="14804"/>
                </a:lnTo>
                <a:close/>
              </a:path>
              <a:path w="15240" h="19050" extrusionOk="0">
                <a:moveTo>
                  <a:pt x="11429" y="14477"/>
                </a:moveTo>
                <a:lnTo>
                  <a:pt x="10843" y="14771"/>
                </a:lnTo>
                <a:lnTo>
                  <a:pt x="10667" y="15239"/>
                </a:lnTo>
                <a:lnTo>
                  <a:pt x="11429" y="14477"/>
                </a:lnTo>
                <a:close/>
              </a:path>
              <a:path w="15240" h="19050" extrusionOk="0">
                <a:moveTo>
                  <a:pt x="13525" y="14477"/>
                </a:moveTo>
                <a:lnTo>
                  <a:pt x="11429" y="14477"/>
                </a:lnTo>
                <a:lnTo>
                  <a:pt x="10667" y="15239"/>
                </a:lnTo>
                <a:lnTo>
                  <a:pt x="13239" y="15239"/>
                </a:lnTo>
                <a:lnTo>
                  <a:pt x="13525" y="14477"/>
                </a:lnTo>
                <a:close/>
              </a:path>
              <a:path w="15240" h="19050" extrusionOk="0">
                <a:moveTo>
                  <a:pt x="3619" y="14477"/>
                </a:moveTo>
                <a:lnTo>
                  <a:pt x="3047" y="14477"/>
                </a:lnTo>
                <a:lnTo>
                  <a:pt x="3701" y="14804"/>
                </a:lnTo>
                <a:lnTo>
                  <a:pt x="3619" y="14477"/>
                </a:lnTo>
                <a:close/>
              </a:path>
              <a:path w="15240" h="19050" extrusionOk="0">
                <a:moveTo>
                  <a:pt x="12811" y="9524"/>
                </a:moveTo>
                <a:lnTo>
                  <a:pt x="10843" y="14771"/>
                </a:lnTo>
                <a:lnTo>
                  <a:pt x="11429" y="14477"/>
                </a:lnTo>
                <a:lnTo>
                  <a:pt x="13525" y="14477"/>
                </a:lnTo>
                <a:lnTo>
                  <a:pt x="15239" y="9905"/>
                </a:lnTo>
                <a:lnTo>
                  <a:pt x="12953" y="9905"/>
                </a:lnTo>
                <a:lnTo>
                  <a:pt x="12811" y="9524"/>
                </a:lnTo>
                <a:close/>
              </a:path>
              <a:path w="15240" h="19050" extrusionOk="0">
                <a:moveTo>
                  <a:pt x="2381" y="9524"/>
                </a:moveTo>
                <a:lnTo>
                  <a:pt x="2285" y="9905"/>
                </a:lnTo>
                <a:lnTo>
                  <a:pt x="2476" y="9905"/>
                </a:lnTo>
                <a:lnTo>
                  <a:pt x="2381" y="9524"/>
                </a:lnTo>
                <a:close/>
              </a:path>
              <a:path w="15240" h="19050" extrusionOk="0">
                <a:moveTo>
                  <a:pt x="12953" y="9143"/>
                </a:moveTo>
                <a:lnTo>
                  <a:pt x="12811" y="9524"/>
                </a:lnTo>
                <a:lnTo>
                  <a:pt x="12953" y="9905"/>
                </a:lnTo>
                <a:lnTo>
                  <a:pt x="14096" y="9524"/>
                </a:lnTo>
                <a:lnTo>
                  <a:pt x="12953" y="9143"/>
                </a:lnTo>
                <a:close/>
              </a:path>
              <a:path w="15240" h="19050" extrusionOk="0">
                <a:moveTo>
                  <a:pt x="14096" y="9524"/>
                </a:moveTo>
                <a:lnTo>
                  <a:pt x="12953" y="9905"/>
                </a:lnTo>
                <a:lnTo>
                  <a:pt x="15239" y="9905"/>
                </a:lnTo>
                <a:lnTo>
                  <a:pt x="14096" y="9524"/>
                </a:lnTo>
                <a:close/>
              </a:path>
              <a:path w="15240" h="19050" extrusionOk="0">
                <a:moveTo>
                  <a:pt x="2476" y="9143"/>
                </a:moveTo>
                <a:lnTo>
                  <a:pt x="2285" y="9143"/>
                </a:lnTo>
                <a:lnTo>
                  <a:pt x="2381" y="9524"/>
                </a:lnTo>
                <a:lnTo>
                  <a:pt x="2476" y="9143"/>
                </a:lnTo>
                <a:close/>
              </a:path>
              <a:path w="15240" h="19050" extrusionOk="0">
                <a:moveTo>
                  <a:pt x="13239" y="3809"/>
                </a:moveTo>
                <a:lnTo>
                  <a:pt x="10667" y="3809"/>
                </a:lnTo>
                <a:lnTo>
                  <a:pt x="11429" y="4571"/>
                </a:lnTo>
                <a:lnTo>
                  <a:pt x="10953" y="4571"/>
                </a:lnTo>
                <a:lnTo>
                  <a:pt x="12811" y="9524"/>
                </a:lnTo>
                <a:lnTo>
                  <a:pt x="12953" y="9143"/>
                </a:lnTo>
                <a:lnTo>
                  <a:pt x="15239" y="9143"/>
                </a:lnTo>
                <a:lnTo>
                  <a:pt x="13525" y="4571"/>
                </a:lnTo>
                <a:lnTo>
                  <a:pt x="11429" y="4571"/>
                </a:lnTo>
                <a:lnTo>
                  <a:pt x="10843" y="4278"/>
                </a:lnTo>
                <a:lnTo>
                  <a:pt x="13415" y="4278"/>
                </a:lnTo>
                <a:lnTo>
                  <a:pt x="13239" y="3809"/>
                </a:lnTo>
                <a:close/>
              </a:path>
              <a:path w="15240" h="19050" extrusionOk="0">
                <a:moveTo>
                  <a:pt x="15239" y="9143"/>
                </a:moveTo>
                <a:lnTo>
                  <a:pt x="12953" y="9143"/>
                </a:lnTo>
                <a:lnTo>
                  <a:pt x="14096" y="9524"/>
                </a:lnTo>
                <a:lnTo>
                  <a:pt x="15239" y="9143"/>
                </a:lnTo>
                <a:close/>
              </a:path>
              <a:path w="15240" h="19050" extrusionOk="0">
                <a:moveTo>
                  <a:pt x="3809" y="3809"/>
                </a:moveTo>
                <a:lnTo>
                  <a:pt x="3047" y="4571"/>
                </a:lnTo>
                <a:lnTo>
                  <a:pt x="3701" y="4245"/>
                </a:lnTo>
                <a:lnTo>
                  <a:pt x="3809" y="3809"/>
                </a:lnTo>
                <a:close/>
              </a:path>
              <a:path w="15240" h="19050" extrusionOk="0">
                <a:moveTo>
                  <a:pt x="3701" y="4245"/>
                </a:moveTo>
                <a:lnTo>
                  <a:pt x="3047" y="4571"/>
                </a:lnTo>
                <a:lnTo>
                  <a:pt x="3619" y="4571"/>
                </a:lnTo>
                <a:lnTo>
                  <a:pt x="3701" y="4245"/>
                </a:lnTo>
                <a:close/>
              </a:path>
              <a:path w="15240" h="19050" extrusionOk="0">
                <a:moveTo>
                  <a:pt x="10667" y="3809"/>
                </a:moveTo>
                <a:lnTo>
                  <a:pt x="10843" y="4278"/>
                </a:lnTo>
                <a:lnTo>
                  <a:pt x="11429" y="4571"/>
                </a:lnTo>
                <a:lnTo>
                  <a:pt x="10667" y="3809"/>
                </a:lnTo>
                <a:close/>
              </a:path>
              <a:path w="15240" h="19050" extrusionOk="0">
                <a:moveTo>
                  <a:pt x="12191" y="2285"/>
                </a:moveTo>
                <a:lnTo>
                  <a:pt x="7619" y="2285"/>
                </a:lnTo>
                <a:lnTo>
                  <a:pt x="7238" y="2476"/>
                </a:lnTo>
                <a:lnTo>
                  <a:pt x="10843" y="4278"/>
                </a:lnTo>
                <a:lnTo>
                  <a:pt x="10667" y="3809"/>
                </a:lnTo>
                <a:lnTo>
                  <a:pt x="13239" y="3809"/>
                </a:lnTo>
                <a:lnTo>
                  <a:pt x="12953" y="3047"/>
                </a:lnTo>
                <a:lnTo>
                  <a:pt x="12191" y="2285"/>
                </a:lnTo>
                <a:close/>
              </a:path>
              <a:path w="15240" h="19050" extrusionOk="0">
                <a:moveTo>
                  <a:pt x="4571" y="3809"/>
                </a:moveTo>
                <a:lnTo>
                  <a:pt x="3809" y="3809"/>
                </a:lnTo>
                <a:lnTo>
                  <a:pt x="3701" y="4245"/>
                </a:lnTo>
                <a:lnTo>
                  <a:pt x="4571" y="3809"/>
                </a:lnTo>
                <a:close/>
              </a:path>
              <a:path w="15240" h="19050" extrusionOk="0">
                <a:moveTo>
                  <a:pt x="7619" y="2285"/>
                </a:moveTo>
                <a:lnTo>
                  <a:pt x="6857" y="2285"/>
                </a:lnTo>
                <a:lnTo>
                  <a:pt x="7238" y="2476"/>
                </a:lnTo>
                <a:lnTo>
                  <a:pt x="7619" y="2285"/>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75" name="Google Shape;575;p4"/>
          <p:cNvSpPr/>
          <p:nvPr/>
        </p:nvSpPr>
        <p:spPr>
          <a:xfrm>
            <a:off x="5697546" y="2828679"/>
            <a:ext cx="2163" cy="1102"/>
          </a:xfrm>
          <a:custGeom>
            <a:avLst/>
            <a:gdLst/>
            <a:ahLst/>
            <a:cxnLst/>
            <a:rect l="l" t="t" r="r" b="b"/>
            <a:pathLst>
              <a:path w="2540" h="1269" extrusionOk="0">
                <a:moveTo>
                  <a:pt x="0" y="0"/>
                </a:moveTo>
                <a:lnTo>
                  <a:pt x="0" y="762"/>
                </a:lnTo>
                <a:lnTo>
                  <a:pt x="1143" y="381"/>
                </a:lnTo>
                <a:lnTo>
                  <a:pt x="0" y="0"/>
                </a:lnTo>
                <a:close/>
              </a:path>
              <a:path w="2540" h="1269" extrusionOk="0">
                <a:moveTo>
                  <a:pt x="2286" y="0"/>
                </a:moveTo>
                <a:lnTo>
                  <a:pt x="1143" y="381"/>
                </a:lnTo>
                <a:lnTo>
                  <a:pt x="2286" y="762"/>
                </a:lnTo>
                <a:lnTo>
                  <a:pt x="2286"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76" name="Google Shape;576;p4"/>
          <p:cNvSpPr/>
          <p:nvPr/>
        </p:nvSpPr>
        <p:spPr>
          <a:xfrm>
            <a:off x="5336702" y="2641603"/>
            <a:ext cx="5949" cy="7712"/>
          </a:xfrm>
          <a:custGeom>
            <a:avLst/>
            <a:gdLst/>
            <a:ahLst/>
            <a:cxnLst/>
            <a:rect l="l" t="t" r="r" b="b"/>
            <a:pathLst>
              <a:path w="6985" h="8889" extrusionOk="0">
                <a:moveTo>
                  <a:pt x="0" y="8382"/>
                </a:moveTo>
                <a:lnTo>
                  <a:pt x="6858" y="8382"/>
                </a:lnTo>
                <a:lnTo>
                  <a:pt x="6858"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77" name="Google Shape;577;p4"/>
          <p:cNvSpPr/>
          <p:nvPr/>
        </p:nvSpPr>
        <p:spPr>
          <a:xfrm>
            <a:off x="5336702" y="2639619"/>
            <a:ext cx="8113" cy="4407"/>
          </a:xfrm>
          <a:custGeom>
            <a:avLst/>
            <a:gdLst/>
            <a:ahLst/>
            <a:cxnLst/>
            <a:rect l="l" t="t" r="r" b="b"/>
            <a:pathLst>
              <a:path w="9525" h="5080" extrusionOk="0">
                <a:moveTo>
                  <a:pt x="0" y="4572"/>
                </a:moveTo>
                <a:lnTo>
                  <a:pt x="9144" y="4572"/>
                </a:lnTo>
                <a:lnTo>
                  <a:pt x="9144"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78" name="Google Shape;578;p4"/>
          <p:cNvSpPr/>
          <p:nvPr/>
        </p:nvSpPr>
        <p:spPr>
          <a:xfrm>
            <a:off x="5340596" y="2641603"/>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79" name="Google Shape;579;p4"/>
          <p:cNvSpPr/>
          <p:nvPr/>
        </p:nvSpPr>
        <p:spPr>
          <a:xfrm>
            <a:off x="5334754" y="2646891"/>
            <a:ext cx="8113" cy="4407"/>
          </a:xfrm>
          <a:custGeom>
            <a:avLst/>
            <a:gdLst/>
            <a:ahLst/>
            <a:cxnLst/>
            <a:rect l="l" t="t" r="r" b="b"/>
            <a:pathLst>
              <a:path w="9525" h="5080" extrusionOk="0">
                <a:moveTo>
                  <a:pt x="0" y="4571"/>
                </a:moveTo>
                <a:lnTo>
                  <a:pt x="9144" y="4571"/>
                </a:lnTo>
                <a:lnTo>
                  <a:pt x="9144"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80" name="Google Shape;580;p4"/>
          <p:cNvSpPr/>
          <p:nvPr/>
        </p:nvSpPr>
        <p:spPr>
          <a:xfrm>
            <a:off x="5334754" y="2639619"/>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81" name="Google Shape;581;p4"/>
          <p:cNvSpPr/>
          <p:nvPr/>
        </p:nvSpPr>
        <p:spPr>
          <a:xfrm>
            <a:off x="5336702" y="2654824"/>
            <a:ext cx="5949" cy="8263"/>
          </a:xfrm>
          <a:custGeom>
            <a:avLst/>
            <a:gdLst/>
            <a:ahLst/>
            <a:cxnLst/>
            <a:rect l="l" t="t" r="r" b="b"/>
            <a:pathLst>
              <a:path w="6985" h="9525" extrusionOk="0">
                <a:moveTo>
                  <a:pt x="0" y="9144"/>
                </a:moveTo>
                <a:lnTo>
                  <a:pt x="6858" y="9144"/>
                </a:lnTo>
                <a:lnTo>
                  <a:pt x="6858" y="0"/>
                </a:lnTo>
                <a:lnTo>
                  <a:pt x="0" y="0"/>
                </a:lnTo>
                <a:lnTo>
                  <a:pt x="0" y="9144"/>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82" name="Google Shape;582;p4"/>
          <p:cNvSpPr/>
          <p:nvPr/>
        </p:nvSpPr>
        <p:spPr>
          <a:xfrm>
            <a:off x="5336702" y="2652840"/>
            <a:ext cx="8113" cy="4407"/>
          </a:xfrm>
          <a:custGeom>
            <a:avLst/>
            <a:gdLst/>
            <a:ahLst/>
            <a:cxnLst/>
            <a:rect l="l" t="t" r="r" b="b"/>
            <a:pathLst>
              <a:path w="9525" h="5080" extrusionOk="0">
                <a:moveTo>
                  <a:pt x="0" y="4571"/>
                </a:moveTo>
                <a:lnTo>
                  <a:pt x="9144" y="4571"/>
                </a:lnTo>
                <a:lnTo>
                  <a:pt x="9144"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83" name="Google Shape;583;p4"/>
          <p:cNvSpPr/>
          <p:nvPr/>
        </p:nvSpPr>
        <p:spPr>
          <a:xfrm>
            <a:off x="5340596" y="2654824"/>
            <a:ext cx="4327" cy="9916"/>
          </a:xfrm>
          <a:custGeom>
            <a:avLst/>
            <a:gdLst/>
            <a:ahLst/>
            <a:cxnLst/>
            <a:rect l="l" t="t" r="r" b="b"/>
            <a:pathLst>
              <a:path w="5079" h="11430" extrusionOk="0">
                <a:moveTo>
                  <a:pt x="0" y="11429"/>
                </a:moveTo>
                <a:lnTo>
                  <a:pt x="4571" y="11429"/>
                </a:lnTo>
                <a:lnTo>
                  <a:pt x="4571" y="0"/>
                </a:lnTo>
                <a:lnTo>
                  <a:pt x="0" y="0"/>
                </a:lnTo>
                <a:lnTo>
                  <a:pt x="0" y="11429"/>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84" name="Google Shape;584;p4"/>
          <p:cNvSpPr/>
          <p:nvPr/>
        </p:nvSpPr>
        <p:spPr>
          <a:xfrm>
            <a:off x="5334754" y="2660773"/>
            <a:ext cx="8113" cy="4407"/>
          </a:xfrm>
          <a:custGeom>
            <a:avLst/>
            <a:gdLst/>
            <a:ahLst/>
            <a:cxnLst/>
            <a:rect l="l" t="t" r="r" b="b"/>
            <a:pathLst>
              <a:path w="9525" h="5080" extrusionOk="0">
                <a:moveTo>
                  <a:pt x="0" y="4571"/>
                </a:moveTo>
                <a:lnTo>
                  <a:pt x="9144" y="4571"/>
                </a:lnTo>
                <a:lnTo>
                  <a:pt x="9144"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85" name="Google Shape;585;p4"/>
          <p:cNvSpPr/>
          <p:nvPr/>
        </p:nvSpPr>
        <p:spPr>
          <a:xfrm>
            <a:off x="5334754" y="2652840"/>
            <a:ext cx="4327" cy="9916"/>
          </a:xfrm>
          <a:custGeom>
            <a:avLst/>
            <a:gdLst/>
            <a:ahLst/>
            <a:cxnLst/>
            <a:rect l="l" t="t" r="r" b="b"/>
            <a:pathLst>
              <a:path w="5079" h="11430" extrusionOk="0">
                <a:moveTo>
                  <a:pt x="0" y="11429"/>
                </a:moveTo>
                <a:lnTo>
                  <a:pt x="4571" y="11429"/>
                </a:lnTo>
                <a:lnTo>
                  <a:pt x="4571" y="0"/>
                </a:lnTo>
                <a:lnTo>
                  <a:pt x="0" y="0"/>
                </a:lnTo>
                <a:lnTo>
                  <a:pt x="0" y="11429"/>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86" name="Google Shape;586;p4"/>
          <p:cNvSpPr/>
          <p:nvPr/>
        </p:nvSpPr>
        <p:spPr>
          <a:xfrm>
            <a:off x="5336702" y="2668706"/>
            <a:ext cx="5949" cy="7712"/>
          </a:xfrm>
          <a:custGeom>
            <a:avLst/>
            <a:gdLst/>
            <a:ahLst/>
            <a:cxnLst/>
            <a:rect l="l" t="t" r="r" b="b"/>
            <a:pathLst>
              <a:path w="6985" h="8889" extrusionOk="0">
                <a:moveTo>
                  <a:pt x="0" y="8382"/>
                </a:moveTo>
                <a:lnTo>
                  <a:pt x="6858" y="8382"/>
                </a:lnTo>
                <a:lnTo>
                  <a:pt x="6858"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87" name="Google Shape;587;p4"/>
          <p:cNvSpPr/>
          <p:nvPr/>
        </p:nvSpPr>
        <p:spPr>
          <a:xfrm>
            <a:off x="5336702" y="2666722"/>
            <a:ext cx="8113" cy="4407"/>
          </a:xfrm>
          <a:custGeom>
            <a:avLst/>
            <a:gdLst/>
            <a:ahLst/>
            <a:cxnLst/>
            <a:rect l="l" t="t" r="r" b="b"/>
            <a:pathLst>
              <a:path w="9525" h="5080" extrusionOk="0">
                <a:moveTo>
                  <a:pt x="0" y="4572"/>
                </a:moveTo>
                <a:lnTo>
                  <a:pt x="9144" y="4572"/>
                </a:lnTo>
                <a:lnTo>
                  <a:pt x="9144"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88" name="Google Shape;588;p4"/>
          <p:cNvSpPr/>
          <p:nvPr/>
        </p:nvSpPr>
        <p:spPr>
          <a:xfrm>
            <a:off x="5340596" y="2668706"/>
            <a:ext cx="4327" cy="9365"/>
          </a:xfrm>
          <a:custGeom>
            <a:avLst/>
            <a:gdLst/>
            <a:ahLst/>
            <a:cxnLst/>
            <a:rect l="l" t="t" r="r" b="b"/>
            <a:pathLst>
              <a:path w="5079" h="10794" extrusionOk="0">
                <a:moveTo>
                  <a:pt x="0" y="10668"/>
                </a:moveTo>
                <a:lnTo>
                  <a:pt x="4571" y="10668"/>
                </a:lnTo>
                <a:lnTo>
                  <a:pt x="4571" y="0"/>
                </a:lnTo>
                <a:lnTo>
                  <a:pt x="0" y="0"/>
                </a:lnTo>
                <a:lnTo>
                  <a:pt x="0" y="1066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89" name="Google Shape;589;p4"/>
          <p:cNvSpPr/>
          <p:nvPr/>
        </p:nvSpPr>
        <p:spPr>
          <a:xfrm>
            <a:off x="5334754" y="2673994"/>
            <a:ext cx="8113" cy="4407"/>
          </a:xfrm>
          <a:custGeom>
            <a:avLst/>
            <a:gdLst/>
            <a:ahLst/>
            <a:cxnLst/>
            <a:rect l="l" t="t" r="r" b="b"/>
            <a:pathLst>
              <a:path w="9525" h="5080" extrusionOk="0">
                <a:moveTo>
                  <a:pt x="0" y="4572"/>
                </a:moveTo>
                <a:lnTo>
                  <a:pt x="9144" y="4572"/>
                </a:lnTo>
                <a:lnTo>
                  <a:pt x="9144"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90" name="Google Shape;590;p4"/>
          <p:cNvSpPr/>
          <p:nvPr/>
        </p:nvSpPr>
        <p:spPr>
          <a:xfrm>
            <a:off x="5334754" y="2666722"/>
            <a:ext cx="4327" cy="9365"/>
          </a:xfrm>
          <a:custGeom>
            <a:avLst/>
            <a:gdLst/>
            <a:ahLst/>
            <a:cxnLst/>
            <a:rect l="l" t="t" r="r" b="b"/>
            <a:pathLst>
              <a:path w="5079" h="10794" extrusionOk="0">
                <a:moveTo>
                  <a:pt x="0" y="10668"/>
                </a:moveTo>
                <a:lnTo>
                  <a:pt x="4571" y="10668"/>
                </a:lnTo>
                <a:lnTo>
                  <a:pt x="4571" y="0"/>
                </a:lnTo>
                <a:lnTo>
                  <a:pt x="0" y="0"/>
                </a:lnTo>
                <a:lnTo>
                  <a:pt x="0" y="1066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91" name="Google Shape;591;p4"/>
          <p:cNvSpPr/>
          <p:nvPr/>
        </p:nvSpPr>
        <p:spPr>
          <a:xfrm>
            <a:off x="5336702" y="2682588"/>
            <a:ext cx="5949" cy="7712"/>
          </a:xfrm>
          <a:custGeom>
            <a:avLst/>
            <a:gdLst/>
            <a:ahLst/>
            <a:cxnLst/>
            <a:rect l="l" t="t" r="r" b="b"/>
            <a:pathLst>
              <a:path w="6985" h="8889" extrusionOk="0">
                <a:moveTo>
                  <a:pt x="0" y="8382"/>
                </a:moveTo>
                <a:lnTo>
                  <a:pt x="6858" y="8382"/>
                </a:lnTo>
                <a:lnTo>
                  <a:pt x="6858"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92" name="Google Shape;592;p4"/>
          <p:cNvSpPr/>
          <p:nvPr/>
        </p:nvSpPr>
        <p:spPr>
          <a:xfrm>
            <a:off x="5336702" y="2680604"/>
            <a:ext cx="8113" cy="4407"/>
          </a:xfrm>
          <a:custGeom>
            <a:avLst/>
            <a:gdLst/>
            <a:ahLst/>
            <a:cxnLst/>
            <a:rect l="l" t="t" r="r" b="b"/>
            <a:pathLst>
              <a:path w="9525" h="5080" extrusionOk="0">
                <a:moveTo>
                  <a:pt x="0" y="4571"/>
                </a:moveTo>
                <a:lnTo>
                  <a:pt x="9144" y="4571"/>
                </a:lnTo>
                <a:lnTo>
                  <a:pt x="9144"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93" name="Google Shape;593;p4"/>
          <p:cNvSpPr/>
          <p:nvPr/>
        </p:nvSpPr>
        <p:spPr>
          <a:xfrm>
            <a:off x="5340596" y="2682588"/>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94" name="Google Shape;594;p4"/>
          <p:cNvSpPr/>
          <p:nvPr/>
        </p:nvSpPr>
        <p:spPr>
          <a:xfrm>
            <a:off x="5334754" y="2687876"/>
            <a:ext cx="8113" cy="4407"/>
          </a:xfrm>
          <a:custGeom>
            <a:avLst/>
            <a:gdLst/>
            <a:ahLst/>
            <a:cxnLst/>
            <a:rect l="l" t="t" r="r" b="b"/>
            <a:pathLst>
              <a:path w="9525" h="5080" extrusionOk="0">
                <a:moveTo>
                  <a:pt x="0" y="4571"/>
                </a:moveTo>
                <a:lnTo>
                  <a:pt x="9144" y="4571"/>
                </a:lnTo>
                <a:lnTo>
                  <a:pt x="9144"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95" name="Google Shape;595;p4"/>
          <p:cNvSpPr/>
          <p:nvPr/>
        </p:nvSpPr>
        <p:spPr>
          <a:xfrm>
            <a:off x="5334754" y="2680604"/>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96" name="Google Shape;596;p4"/>
          <p:cNvSpPr/>
          <p:nvPr/>
        </p:nvSpPr>
        <p:spPr>
          <a:xfrm>
            <a:off x="5359416" y="2644908"/>
            <a:ext cx="5949" cy="8263"/>
          </a:xfrm>
          <a:custGeom>
            <a:avLst/>
            <a:gdLst/>
            <a:ahLst/>
            <a:cxnLst/>
            <a:rect l="l" t="t" r="r" b="b"/>
            <a:pathLst>
              <a:path w="6985" h="9525" extrusionOk="0">
                <a:moveTo>
                  <a:pt x="0" y="9144"/>
                </a:moveTo>
                <a:lnTo>
                  <a:pt x="6858" y="9144"/>
                </a:lnTo>
                <a:lnTo>
                  <a:pt x="6858" y="0"/>
                </a:lnTo>
                <a:lnTo>
                  <a:pt x="0" y="0"/>
                </a:lnTo>
                <a:lnTo>
                  <a:pt x="0" y="9144"/>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97" name="Google Shape;597;p4"/>
          <p:cNvSpPr/>
          <p:nvPr/>
        </p:nvSpPr>
        <p:spPr>
          <a:xfrm>
            <a:off x="5359416" y="2642925"/>
            <a:ext cx="8113" cy="4407"/>
          </a:xfrm>
          <a:custGeom>
            <a:avLst/>
            <a:gdLst/>
            <a:ahLst/>
            <a:cxnLst/>
            <a:rect l="l" t="t" r="r" b="b"/>
            <a:pathLst>
              <a:path w="9525" h="5080" extrusionOk="0">
                <a:moveTo>
                  <a:pt x="0" y="4571"/>
                </a:moveTo>
                <a:lnTo>
                  <a:pt x="9144" y="4571"/>
                </a:lnTo>
                <a:lnTo>
                  <a:pt x="9144"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98" name="Google Shape;598;p4"/>
          <p:cNvSpPr/>
          <p:nvPr/>
        </p:nvSpPr>
        <p:spPr>
          <a:xfrm>
            <a:off x="5363311" y="2644908"/>
            <a:ext cx="4327" cy="9916"/>
          </a:xfrm>
          <a:custGeom>
            <a:avLst/>
            <a:gdLst/>
            <a:ahLst/>
            <a:cxnLst/>
            <a:rect l="l" t="t" r="r" b="b"/>
            <a:pathLst>
              <a:path w="5079" h="11430" extrusionOk="0">
                <a:moveTo>
                  <a:pt x="0" y="11429"/>
                </a:moveTo>
                <a:lnTo>
                  <a:pt x="4571" y="11429"/>
                </a:lnTo>
                <a:lnTo>
                  <a:pt x="4571" y="0"/>
                </a:lnTo>
                <a:lnTo>
                  <a:pt x="0" y="0"/>
                </a:lnTo>
                <a:lnTo>
                  <a:pt x="0" y="11429"/>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599" name="Google Shape;599;p4"/>
          <p:cNvSpPr/>
          <p:nvPr/>
        </p:nvSpPr>
        <p:spPr>
          <a:xfrm>
            <a:off x="5357469" y="2650857"/>
            <a:ext cx="8113" cy="4407"/>
          </a:xfrm>
          <a:custGeom>
            <a:avLst/>
            <a:gdLst/>
            <a:ahLst/>
            <a:cxnLst/>
            <a:rect l="l" t="t" r="r" b="b"/>
            <a:pathLst>
              <a:path w="9525" h="5080" extrusionOk="0">
                <a:moveTo>
                  <a:pt x="0" y="4572"/>
                </a:moveTo>
                <a:lnTo>
                  <a:pt x="9144" y="4572"/>
                </a:lnTo>
                <a:lnTo>
                  <a:pt x="9144"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00" name="Google Shape;600;p4"/>
          <p:cNvSpPr/>
          <p:nvPr/>
        </p:nvSpPr>
        <p:spPr>
          <a:xfrm>
            <a:off x="5357469" y="2642925"/>
            <a:ext cx="4327" cy="9916"/>
          </a:xfrm>
          <a:custGeom>
            <a:avLst/>
            <a:gdLst/>
            <a:ahLst/>
            <a:cxnLst/>
            <a:rect l="l" t="t" r="r" b="b"/>
            <a:pathLst>
              <a:path w="5079" h="11430" extrusionOk="0">
                <a:moveTo>
                  <a:pt x="0" y="11429"/>
                </a:moveTo>
                <a:lnTo>
                  <a:pt x="4572" y="11429"/>
                </a:lnTo>
                <a:lnTo>
                  <a:pt x="4572" y="0"/>
                </a:lnTo>
                <a:lnTo>
                  <a:pt x="0" y="0"/>
                </a:lnTo>
                <a:lnTo>
                  <a:pt x="0" y="11429"/>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01" name="Google Shape;601;p4"/>
          <p:cNvSpPr/>
          <p:nvPr/>
        </p:nvSpPr>
        <p:spPr>
          <a:xfrm>
            <a:off x="5359416" y="2658790"/>
            <a:ext cx="5949" cy="7712"/>
          </a:xfrm>
          <a:custGeom>
            <a:avLst/>
            <a:gdLst/>
            <a:ahLst/>
            <a:cxnLst/>
            <a:rect l="l" t="t" r="r" b="b"/>
            <a:pathLst>
              <a:path w="6985" h="8889" extrusionOk="0">
                <a:moveTo>
                  <a:pt x="0" y="8382"/>
                </a:moveTo>
                <a:lnTo>
                  <a:pt x="6858" y="8382"/>
                </a:lnTo>
                <a:lnTo>
                  <a:pt x="6858"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02" name="Google Shape;602;p4"/>
          <p:cNvSpPr/>
          <p:nvPr/>
        </p:nvSpPr>
        <p:spPr>
          <a:xfrm>
            <a:off x="5359416" y="2656807"/>
            <a:ext cx="8113" cy="4407"/>
          </a:xfrm>
          <a:custGeom>
            <a:avLst/>
            <a:gdLst/>
            <a:ahLst/>
            <a:cxnLst/>
            <a:rect l="l" t="t" r="r" b="b"/>
            <a:pathLst>
              <a:path w="9525" h="5080" extrusionOk="0">
                <a:moveTo>
                  <a:pt x="0" y="4572"/>
                </a:moveTo>
                <a:lnTo>
                  <a:pt x="9144" y="4572"/>
                </a:lnTo>
                <a:lnTo>
                  <a:pt x="9144"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03" name="Google Shape;603;p4"/>
          <p:cNvSpPr/>
          <p:nvPr/>
        </p:nvSpPr>
        <p:spPr>
          <a:xfrm>
            <a:off x="5363311" y="2658790"/>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04" name="Google Shape;604;p4"/>
          <p:cNvSpPr/>
          <p:nvPr/>
        </p:nvSpPr>
        <p:spPr>
          <a:xfrm>
            <a:off x="5357469" y="2664078"/>
            <a:ext cx="8113" cy="4407"/>
          </a:xfrm>
          <a:custGeom>
            <a:avLst/>
            <a:gdLst/>
            <a:ahLst/>
            <a:cxnLst/>
            <a:rect l="l" t="t" r="r" b="b"/>
            <a:pathLst>
              <a:path w="9525" h="5080" extrusionOk="0">
                <a:moveTo>
                  <a:pt x="0" y="4571"/>
                </a:moveTo>
                <a:lnTo>
                  <a:pt x="9144" y="4571"/>
                </a:lnTo>
                <a:lnTo>
                  <a:pt x="9144"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05" name="Google Shape;605;p4"/>
          <p:cNvSpPr/>
          <p:nvPr/>
        </p:nvSpPr>
        <p:spPr>
          <a:xfrm>
            <a:off x="5357469" y="2656807"/>
            <a:ext cx="4327" cy="9365"/>
          </a:xfrm>
          <a:custGeom>
            <a:avLst/>
            <a:gdLst/>
            <a:ahLst/>
            <a:cxnLst/>
            <a:rect l="l" t="t" r="r" b="b"/>
            <a:pathLst>
              <a:path w="5079" h="10794" extrusionOk="0">
                <a:moveTo>
                  <a:pt x="0" y="10667"/>
                </a:moveTo>
                <a:lnTo>
                  <a:pt x="4572" y="10667"/>
                </a:lnTo>
                <a:lnTo>
                  <a:pt x="4572"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06" name="Google Shape;606;p4"/>
          <p:cNvSpPr/>
          <p:nvPr/>
        </p:nvSpPr>
        <p:spPr>
          <a:xfrm>
            <a:off x="5359416" y="2672672"/>
            <a:ext cx="5949" cy="7712"/>
          </a:xfrm>
          <a:custGeom>
            <a:avLst/>
            <a:gdLst/>
            <a:ahLst/>
            <a:cxnLst/>
            <a:rect l="l" t="t" r="r" b="b"/>
            <a:pathLst>
              <a:path w="6985" h="8889" extrusionOk="0">
                <a:moveTo>
                  <a:pt x="0" y="8382"/>
                </a:moveTo>
                <a:lnTo>
                  <a:pt x="6858" y="8382"/>
                </a:lnTo>
                <a:lnTo>
                  <a:pt x="6858"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07" name="Google Shape;607;p4"/>
          <p:cNvSpPr/>
          <p:nvPr/>
        </p:nvSpPr>
        <p:spPr>
          <a:xfrm>
            <a:off x="5359416" y="2670689"/>
            <a:ext cx="8113" cy="4407"/>
          </a:xfrm>
          <a:custGeom>
            <a:avLst/>
            <a:gdLst/>
            <a:ahLst/>
            <a:cxnLst/>
            <a:rect l="l" t="t" r="r" b="b"/>
            <a:pathLst>
              <a:path w="9525" h="5080" extrusionOk="0">
                <a:moveTo>
                  <a:pt x="0" y="4571"/>
                </a:moveTo>
                <a:lnTo>
                  <a:pt x="9144" y="4571"/>
                </a:lnTo>
                <a:lnTo>
                  <a:pt x="9144"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08" name="Google Shape;608;p4"/>
          <p:cNvSpPr/>
          <p:nvPr/>
        </p:nvSpPr>
        <p:spPr>
          <a:xfrm>
            <a:off x="5363311" y="2672672"/>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09" name="Google Shape;609;p4"/>
          <p:cNvSpPr/>
          <p:nvPr/>
        </p:nvSpPr>
        <p:spPr>
          <a:xfrm>
            <a:off x="5357469" y="2677960"/>
            <a:ext cx="8113" cy="4407"/>
          </a:xfrm>
          <a:custGeom>
            <a:avLst/>
            <a:gdLst/>
            <a:ahLst/>
            <a:cxnLst/>
            <a:rect l="l" t="t" r="r" b="b"/>
            <a:pathLst>
              <a:path w="9525" h="5080" extrusionOk="0">
                <a:moveTo>
                  <a:pt x="0" y="4571"/>
                </a:moveTo>
                <a:lnTo>
                  <a:pt x="9144" y="4571"/>
                </a:lnTo>
                <a:lnTo>
                  <a:pt x="9144"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10" name="Google Shape;610;p4"/>
          <p:cNvSpPr/>
          <p:nvPr/>
        </p:nvSpPr>
        <p:spPr>
          <a:xfrm>
            <a:off x="5357469" y="2670689"/>
            <a:ext cx="4327" cy="9365"/>
          </a:xfrm>
          <a:custGeom>
            <a:avLst/>
            <a:gdLst/>
            <a:ahLst/>
            <a:cxnLst/>
            <a:rect l="l" t="t" r="r" b="b"/>
            <a:pathLst>
              <a:path w="5079" h="10794" extrusionOk="0">
                <a:moveTo>
                  <a:pt x="0" y="10667"/>
                </a:moveTo>
                <a:lnTo>
                  <a:pt x="4572" y="10667"/>
                </a:lnTo>
                <a:lnTo>
                  <a:pt x="4572"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11" name="Google Shape;611;p4"/>
          <p:cNvSpPr/>
          <p:nvPr/>
        </p:nvSpPr>
        <p:spPr>
          <a:xfrm>
            <a:off x="5359416" y="2686554"/>
            <a:ext cx="5949" cy="7712"/>
          </a:xfrm>
          <a:custGeom>
            <a:avLst/>
            <a:gdLst/>
            <a:ahLst/>
            <a:cxnLst/>
            <a:rect l="l" t="t" r="r" b="b"/>
            <a:pathLst>
              <a:path w="6985" h="8889" extrusionOk="0">
                <a:moveTo>
                  <a:pt x="0" y="8382"/>
                </a:moveTo>
                <a:lnTo>
                  <a:pt x="6858" y="8382"/>
                </a:lnTo>
                <a:lnTo>
                  <a:pt x="6858"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12" name="Google Shape;612;p4"/>
          <p:cNvSpPr/>
          <p:nvPr/>
        </p:nvSpPr>
        <p:spPr>
          <a:xfrm>
            <a:off x="5359416" y="2684571"/>
            <a:ext cx="8113" cy="4407"/>
          </a:xfrm>
          <a:custGeom>
            <a:avLst/>
            <a:gdLst/>
            <a:ahLst/>
            <a:cxnLst/>
            <a:rect l="l" t="t" r="r" b="b"/>
            <a:pathLst>
              <a:path w="9525" h="5080" extrusionOk="0">
                <a:moveTo>
                  <a:pt x="0" y="4572"/>
                </a:moveTo>
                <a:lnTo>
                  <a:pt x="9144" y="4572"/>
                </a:lnTo>
                <a:lnTo>
                  <a:pt x="9144"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13" name="Google Shape;613;p4"/>
          <p:cNvSpPr/>
          <p:nvPr/>
        </p:nvSpPr>
        <p:spPr>
          <a:xfrm>
            <a:off x="5363311" y="2686554"/>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14" name="Google Shape;614;p4"/>
          <p:cNvSpPr/>
          <p:nvPr/>
        </p:nvSpPr>
        <p:spPr>
          <a:xfrm>
            <a:off x="5357469" y="2691842"/>
            <a:ext cx="8113" cy="4407"/>
          </a:xfrm>
          <a:custGeom>
            <a:avLst/>
            <a:gdLst/>
            <a:ahLst/>
            <a:cxnLst/>
            <a:rect l="l" t="t" r="r" b="b"/>
            <a:pathLst>
              <a:path w="9525" h="5080" extrusionOk="0">
                <a:moveTo>
                  <a:pt x="0" y="4572"/>
                </a:moveTo>
                <a:lnTo>
                  <a:pt x="9144" y="4572"/>
                </a:lnTo>
                <a:lnTo>
                  <a:pt x="9144"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15" name="Google Shape;615;p4"/>
          <p:cNvSpPr/>
          <p:nvPr/>
        </p:nvSpPr>
        <p:spPr>
          <a:xfrm>
            <a:off x="5357469" y="2684571"/>
            <a:ext cx="4327" cy="9365"/>
          </a:xfrm>
          <a:custGeom>
            <a:avLst/>
            <a:gdLst/>
            <a:ahLst/>
            <a:cxnLst/>
            <a:rect l="l" t="t" r="r" b="b"/>
            <a:pathLst>
              <a:path w="5079" h="10794" extrusionOk="0">
                <a:moveTo>
                  <a:pt x="0" y="10668"/>
                </a:moveTo>
                <a:lnTo>
                  <a:pt x="4572" y="10668"/>
                </a:lnTo>
                <a:lnTo>
                  <a:pt x="4572" y="0"/>
                </a:lnTo>
                <a:lnTo>
                  <a:pt x="0" y="0"/>
                </a:lnTo>
                <a:lnTo>
                  <a:pt x="0" y="1066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16" name="Google Shape;616;p4"/>
          <p:cNvSpPr/>
          <p:nvPr/>
        </p:nvSpPr>
        <p:spPr>
          <a:xfrm>
            <a:off x="5379536" y="2652840"/>
            <a:ext cx="5949" cy="7712"/>
          </a:xfrm>
          <a:custGeom>
            <a:avLst/>
            <a:gdLst/>
            <a:ahLst/>
            <a:cxnLst/>
            <a:rect l="l" t="t" r="r" b="b"/>
            <a:pathLst>
              <a:path w="6985" h="8889" extrusionOk="0">
                <a:moveTo>
                  <a:pt x="0" y="8382"/>
                </a:moveTo>
                <a:lnTo>
                  <a:pt x="6857" y="8382"/>
                </a:lnTo>
                <a:lnTo>
                  <a:pt x="6857"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17" name="Google Shape;617;p4"/>
          <p:cNvSpPr/>
          <p:nvPr/>
        </p:nvSpPr>
        <p:spPr>
          <a:xfrm>
            <a:off x="5379536" y="2650857"/>
            <a:ext cx="8113" cy="4407"/>
          </a:xfrm>
          <a:custGeom>
            <a:avLst/>
            <a:gdLst/>
            <a:ahLst/>
            <a:cxnLst/>
            <a:rect l="l" t="t" r="r" b="b"/>
            <a:pathLst>
              <a:path w="9525" h="5080" extrusionOk="0">
                <a:moveTo>
                  <a:pt x="0" y="4572"/>
                </a:moveTo>
                <a:lnTo>
                  <a:pt x="9143" y="4572"/>
                </a:lnTo>
                <a:lnTo>
                  <a:pt x="9143"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18" name="Google Shape;618;p4"/>
          <p:cNvSpPr/>
          <p:nvPr/>
        </p:nvSpPr>
        <p:spPr>
          <a:xfrm>
            <a:off x="5383429" y="2652840"/>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19" name="Google Shape;619;p4"/>
          <p:cNvSpPr/>
          <p:nvPr/>
        </p:nvSpPr>
        <p:spPr>
          <a:xfrm>
            <a:off x="5377589" y="2658129"/>
            <a:ext cx="8113" cy="4407"/>
          </a:xfrm>
          <a:custGeom>
            <a:avLst/>
            <a:gdLst/>
            <a:ahLst/>
            <a:cxnLst/>
            <a:rect l="l" t="t" r="r" b="b"/>
            <a:pathLst>
              <a:path w="9525" h="5080" extrusionOk="0">
                <a:moveTo>
                  <a:pt x="0" y="4572"/>
                </a:moveTo>
                <a:lnTo>
                  <a:pt x="9143" y="4572"/>
                </a:lnTo>
                <a:lnTo>
                  <a:pt x="9143"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20" name="Google Shape;620;p4"/>
          <p:cNvSpPr/>
          <p:nvPr/>
        </p:nvSpPr>
        <p:spPr>
          <a:xfrm>
            <a:off x="5377589" y="2650857"/>
            <a:ext cx="4327" cy="9365"/>
          </a:xfrm>
          <a:custGeom>
            <a:avLst/>
            <a:gdLst/>
            <a:ahLst/>
            <a:cxnLst/>
            <a:rect l="l" t="t" r="r" b="b"/>
            <a:pathLst>
              <a:path w="5079" h="10794" extrusionOk="0">
                <a:moveTo>
                  <a:pt x="0" y="10668"/>
                </a:moveTo>
                <a:lnTo>
                  <a:pt x="4571" y="10668"/>
                </a:lnTo>
                <a:lnTo>
                  <a:pt x="4571" y="0"/>
                </a:lnTo>
                <a:lnTo>
                  <a:pt x="0" y="0"/>
                </a:lnTo>
                <a:lnTo>
                  <a:pt x="0" y="1066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21" name="Google Shape;621;p4"/>
          <p:cNvSpPr/>
          <p:nvPr/>
        </p:nvSpPr>
        <p:spPr>
          <a:xfrm>
            <a:off x="5379536" y="2666722"/>
            <a:ext cx="5949" cy="7712"/>
          </a:xfrm>
          <a:custGeom>
            <a:avLst/>
            <a:gdLst/>
            <a:ahLst/>
            <a:cxnLst/>
            <a:rect l="l" t="t" r="r" b="b"/>
            <a:pathLst>
              <a:path w="6985" h="8889" extrusionOk="0">
                <a:moveTo>
                  <a:pt x="0" y="8382"/>
                </a:moveTo>
                <a:lnTo>
                  <a:pt x="6857" y="8382"/>
                </a:lnTo>
                <a:lnTo>
                  <a:pt x="6857"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22" name="Google Shape;622;p4"/>
          <p:cNvSpPr/>
          <p:nvPr/>
        </p:nvSpPr>
        <p:spPr>
          <a:xfrm>
            <a:off x="5379536" y="2664740"/>
            <a:ext cx="8113" cy="4407"/>
          </a:xfrm>
          <a:custGeom>
            <a:avLst/>
            <a:gdLst/>
            <a:ahLst/>
            <a:cxnLst/>
            <a:rect l="l" t="t" r="r" b="b"/>
            <a:pathLst>
              <a:path w="9525" h="5080" extrusionOk="0">
                <a:moveTo>
                  <a:pt x="0" y="4571"/>
                </a:moveTo>
                <a:lnTo>
                  <a:pt x="9143" y="4571"/>
                </a:lnTo>
                <a:lnTo>
                  <a:pt x="9143"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23" name="Google Shape;623;p4"/>
          <p:cNvSpPr/>
          <p:nvPr/>
        </p:nvSpPr>
        <p:spPr>
          <a:xfrm>
            <a:off x="5383429" y="2666722"/>
            <a:ext cx="4327" cy="9365"/>
          </a:xfrm>
          <a:custGeom>
            <a:avLst/>
            <a:gdLst/>
            <a:ahLst/>
            <a:cxnLst/>
            <a:rect l="l" t="t" r="r" b="b"/>
            <a:pathLst>
              <a:path w="5079" h="10794" extrusionOk="0">
                <a:moveTo>
                  <a:pt x="0" y="10668"/>
                </a:moveTo>
                <a:lnTo>
                  <a:pt x="4571" y="10668"/>
                </a:lnTo>
                <a:lnTo>
                  <a:pt x="4571" y="0"/>
                </a:lnTo>
                <a:lnTo>
                  <a:pt x="0" y="0"/>
                </a:lnTo>
                <a:lnTo>
                  <a:pt x="0" y="1066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24" name="Google Shape;624;p4"/>
          <p:cNvSpPr/>
          <p:nvPr/>
        </p:nvSpPr>
        <p:spPr>
          <a:xfrm>
            <a:off x="5377589" y="2672011"/>
            <a:ext cx="8113" cy="4407"/>
          </a:xfrm>
          <a:custGeom>
            <a:avLst/>
            <a:gdLst/>
            <a:ahLst/>
            <a:cxnLst/>
            <a:rect l="l" t="t" r="r" b="b"/>
            <a:pathLst>
              <a:path w="9525" h="5080" extrusionOk="0">
                <a:moveTo>
                  <a:pt x="0" y="4572"/>
                </a:moveTo>
                <a:lnTo>
                  <a:pt x="9143" y="4572"/>
                </a:lnTo>
                <a:lnTo>
                  <a:pt x="9143"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25" name="Google Shape;625;p4"/>
          <p:cNvSpPr/>
          <p:nvPr/>
        </p:nvSpPr>
        <p:spPr>
          <a:xfrm>
            <a:off x="5377589" y="2664739"/>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26" name="Google Shape;626;p4"/>
          <p:cNvSpPr/>
          <p:nvPr/>
        </p:nvSpPr>
        <p:spPr>
          <a:xfrm>
            <a:off x="5379536" y="2680604"/>
            <a:ext cx="5949" cy="7712"/>
          </a:xfrm>
          <a:custGeom>
            <a:avLst/>
            <a:gdLst/>
            <a:ahLst/>
            <a:cxnLst/>
            <a:rect l="l" t="t" r="r" b="b"/>
            <a:pathLst>
              <a:path w="6985" h="8889" extrusionOk="0">
                <a:moveTo>
                  <a:pt x="0" y="8382"/>
                </a:moveTo>
                <a:lnTo>
                  <a:pt x="6857" y="8382"/>
                </a:lnTo>
                <a:lnTo>
                  <a:pt x="6857" y="0"/>
                </a:lnTo>
                <a:lnTo>
                  <a:pt x="0" y="0"/>
                </a:lnTo>
                <a:lnTo>
                  <a:pt x="0" y="838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27" name="Google Shape;627;p4"/>
          <p:cNvSpPr/>
          <p:nvPr/>
        </p:nvSpPr>
        <p:spPr>
          <a:xfrm>
            <a:off x="5379536" y="2678621"/>
            <a:ext cx="8113" cy="4407"/>
          </a:xfrm>
          <a:custGeom>
            <a:avLst/>
            <a:gdLst/>
            <a:ahLst/>
            <a:cxnLst/>
            <a:rect l="l" t="t" r="r" b="b"/>
            <a:pathLst>
              <a:path w="9525" h="5080" extrusionOk="0">
                <a:moveTo>
                  <a:pt x="0" y="4571"/>
                </a:moveTo>
                <a:lnTo>
                  <a:pt x="9143" y="4571"/>
                </a:lnTo>
                <a:lnTo>
                  <a:pt x="9143"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28" name="Google Shape;628;p4"/>
          <p:cNvSpPr/>
          <p:nvPr/>
        </p:nvSpPr>
        <p:spPr>
          <a:xfrm>
            <a:off x="5383429" y="2680604"/>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29" name="Google Shape;629;p4"/>
          <p:cNvSpPr/>
          <p:nvPr/>
        </p:nvSpPr>
        <p:spPr>
          <a:xfrm>
            <a:off x="5377589" y="2685893"/>
            <a:ext cx="8113" cy="4407"/>
          </a:xfrm>
          <a:custGeom>
            <a:avLst/>
            <a:gdLst/>
            <a:ahLst/>
            <a:cxnLst/>
            <a:rect l="l" t="t" r="r" b="b"/>
            <a:pathLst>
              <a:path w="9525" h="5080" extrusionOk="0">
                <a:moveTo>
                  <a:pt x="0" y="4571"/>
                </a:moveTo>
                <a:lnTo>
                  <a:pt x="9143" y="4571"/>
                </a:lnTo>
                <a:lnTo>
                  <a:pt x="9143" y="0"/>
                </a:lnTo>
                <a:lnTo>
                  <a:pt x="0" y="0"/>
                </a:lnTo>
                <a:lnTo>
                  <a:pt x="0" y="457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30" name="Google Shape;630;p4"/>
          <p:cNvSpPr/>
          <p:nvPr/>
        </p:nvSpPr>
        <p:spPr>
          <a:xfrm>
            <a:off x="5377589" y="2678621"/>
            <a:ext cx="4327" cy="9365"/>
          </a:xfrm>
          <a:custGeom>
            <a:avLst/>
            <a:gdLst/>
            <a:ahLst/>
            <a:cxnLst/>
            <a:rect l="l" t="t" r="r" b="b"/>
            <a:pathLst>
              <a:path w="5079" h="10794" extrusionOk="0">
                <a:moveTo>
                  <a:pt x="0" y="10667"/>
                </a:moveTo>
                <a:lnTo>
                  <a:pt x="4571" y="10667"/>
                </a:lnTo>
                <a:lnTo>
                  <a:pt x="4571" y="0"/>
                </a:lnTo>
                <a:lnTo>
                  <a:pt x="0" y="0"/>
                </a:lnTo>
                <a:lnTo>
                  <a:pt x="0" y="1066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31" name="Google Shape;631;p4"/>
          <p:cNvSpPr/>
          <p:nvPr/>
        </p:nvSpPr>
        <p:spPr>
          <a:xfrm>
            <a:off x="5379536" y="2693826"/>
            <a:ext cx="5949" cy="8263"/>
          </a:xfrm>
          <a:custGeom>
            <a:avLst/>
            <a:gdLst/>
            <a:ahLst/>
            <a:cxnLst/>
            <a:rect l="l" t="t" r="r" b="b"/>
            <a:pathLst>
              <a:path w="6985" h="9525" extrusionOk="0">
                <a:moveTo>
                  <a:pt x="0" y="9143"/>
                </a:moveTo>
                <a:lnTo>
                  <a:pt x="6857" y="9143"/>
                </a:lnTo>
                <a:lnTo>
                  <a:pt x="6857" y="0"/>
                </a:lnTo>
                <a:lnTo>
                  <a:pt x="0" y="0"/>
                </a:lnTo>
                <a:lnTo>
                  <a:pt x="0" y="9143"/>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32" name="Google Shape;632;p4"/>
          <p:cNvSpPr/>
          <p:nvPr/>
        </p:nvSpPr>
        <p:spPr>
          <a:xfrm>
            <a:off x="5379536" y="2691842"/>
            <a:ext cx="8113" cy="4407"/>
          </a:xfrm>
          <a:custGeom>
            <a:avLst/>
            <a:gdLst/>
            <a:ahLst/>
            <a:cxnLst/>
            <a:rect l="l" t="t" r="r" b="b"/>
            <a:pathLst>
              <a:path w="9525" h="5080" extrusionOk="0">
                <a:moveTo>
                  <a:pt x="0" y="4572"/>
                </a:moveTo>
                <a:lnTo>
                  <a:pt x="9143" y="4572"/>
                </a:lnTo>
                <a:lnTo>
                  <a:pt x="9143"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33" name="Google Shape;633;p4"/>
          <p:cNvSpPr/>
          <p:nvPr/>
        </p:nvSpPr>
        <p:spPr>
          <a:xfrm>
            <a:off x="5383429" y="2693825"/>
            <a:ext cx="4327" cy="9916"/>
          </a:xfrm>
          <a:custGeom>
            <a:avLst/>
            <a:gdLst/>
            <a:ahLst/>
            <a:cxnLst/>
            <a:rect l="l" t="t" r="r" b="b"/>
            <a:pathLst>
              <a:path w="5079" h="11430" extrusionOk="0">
                <a:moveTo>
                  <a:pt x="0" y="11429"/>
                </a:moveTo>
                <a:lnTo>
                  <a:pt x="4571" y="11429"/>
                </a:lnTo>
                <a:lnTo>
                  <a:pt x="4571" y="0"/>
                </a:lnTo>
                <a:lnTo>
                  <a:pt x="0" y="0"/>
                </a:lnTo>
                <a:lnTo>
                  <a:pt x="0" y="11429"/>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34" name="Google Shape;634;p4"/>
          <p:cNvSpPr/>
          <p:nvPr/>
        </p:nvSpPr>
        <p:spPr>
          <a:xfrm>
            <a:off x="5377589" y="2699775"/>
            <a:ext cx="8113" cy="4407"/>
          </a:xfrm>
          <a:custGeom>
            <a:avLst/>
            <a:gdLst/>
            <a:ahLst/>
            <a:cxnLst/>
            <a:rect l="l" t="t" r="r" b="b"/>
            <a:pathLst>
              <a:path w="9525" h="5080" extrusionOk="0">
                <a:moveTo>
                  <a:pt x="0" y="4572"/>
                </a:moveTo>
                <a:lnTo>
                  <a:pt x="9143" y="4572"/>
                </a:lnTo>
                <a:lnTo>
                  <a:pt x="9143" y="0"/>
                </a:lnTo>
                <a:lnTo>
                  <a:pt x="0" y="0"/>
                </a:lnTo>
                <a:lnTo>
                  <a:pt x="0" y="45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35" name="Google Shape;635;p4"/>
          <p:cNvSpPr/>
          <p:nvPr/>
        </p:nvSpPr>
        <p:spPr>
          <a:xfrm>
            <a:off x="5377589" y="2691842"/>
            <a:ext cx="4327" cy="9916"/>
          </a:xfrm>
          <a:custGeom>
            <a:avLst/>
            <a:gdLst/>
            <a:ahLst/>
            <a:cxnLst/>
            <a:rect l="l" t="t" r="r" b="b"/>
            <a:pathLst>
              <a:path w="5079" h="11430" extrusionOk="0">
                <a:moveTo>
                  <a:pt x="0" y="11429"/>
                </a:moveTo>
                <a:lnTo>
                  <a:pt x="4571" y="11429"/>
                </a:lnTo>
                <a:lnTo>
                  <a:pt x="4571" y="0"/>
                </a:lnTo>
                <a:lnTo>
                  <a:pt x="0" y="0"/>
                </a:lnTo>
                <a:lnTo>
                  <a:pt x="0" y="11429"/>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36" name="Google Shape;636;p4"/>
          <p:cNvSpPr/>
          <p:nvPr/>
        </p:nvSpPr>
        <p:spPr>
          <a:xfrm>
            <a:off x="5298411" y="2554344"/>
            <a:ext cx="381828" cy="220901"/>
          </a:xfrm>
          <a:custGeom>
            <a:avLst/>
            <a:gdLst/>
            <a:ahLst/>
            <a:cxnLst/>
            <a:rect l="l" t="t" r="r" b="b"/>
            <a:pathLst>
              <a:path w="448309" h="254635" extrusionOk="0">
                <a:moveTo>
                  <a:pt x="448056" y="35052"/>
                </a:moveTo>
                <a:lnTo>
                  <a:pt x="445008" y="38100"/>
                </a:lnTo>
                <a:lnTo>
                  <a:pt x="441927" y="38100"/>
                </a:lnTo>
                <a:lnTo>
                  <a:pt x="439711" y="247143"/>
                </a:lnTo>
                <a:lnTo>
                  <a:pt x="443484" y="247650"/>
                </a:lnTo>
                <a:lnTo>
                  <a:pt x="442722" y="253746"/>
                </a:lnTo>
                <a:lnTo>
                  <a:pt x="448056" y="254508"/>
                </a:lnTo>
                <a:lnTo>
                  <a:pt x="445770" y="250697"/>
                </a:lnTo>
                <a:lnTo>
                  <a:pt x="448023" y="38100"/>
                </a:lnTo>
                <a:lnTo>
                  <a:pt x="445008" y="38100"/>
                </a:lnTo>
                <a:lnTo>
                  <a:pt x="441930" y="37878"/>
                </a:lnTo>
                <a:lnTo>
                  <a:pt x="448026" y="37878"/>
                </a:lnTo>
                <a:lnTo>
                  <a:pt x="448056" y="35052"/>
                </a:lnTo>
                <a:close/>
              </a:path>
              <a:path w="448309" h="254635" extrusionOk="0">
                <a:moveTo>
                  <a:pt x="6096" y="188976"/>
                </a:moveTo>
                <a:lnTo>
                  <a:pt x="2286" y="192024"/>
                </a:lnTo>
                <a:lnTo>
                  <a:pt x="2286" y="194310"/>
                </a:lnTo>
                <a:lnTo>
                  <a:pt x="5334" y="195072"/>
                </a:lnTo>
                <a:lnTo>
                  <a:pt x="442722" y="253746"/>
                </a:lnTo>
                <a:lnTo>
                  <a:pt x="439674" y="250697"/>
                </a:lnTo>
                <a:lnTo>
                  <a:pt x="439711" y="247143"/>
                </a:lnTo>
                <a:lnTo>
                  <a:pt x="6096" y="188976"/>
                </a:lnTo>
                <a:close/>
              </a:path>
              <a:path w="448309" h="254635" extrusionOk="0">
                <a:moveTo>
                  <a:pt x="439711" y="247143"/>
                </a:moveTo>
                <a:lnTo>
                  <a:pt x="439674" y="250697"/>
                </a:lnTo>
                <a:lnTo>
                  <a:pt x="442722" y="253746"/>
                </a:lnTo>
                <a:lnTo>
                  <a:pt x="443484" y="247650"/>
                </a:lnTo>
                <a:lnTo>
                  <a:pt x="439711" y="247143"/>
                </a:lnTo>
                <a:close/>
              </a:path>
              <a:path w="448309" h="254635" extrusionOk="0">
                <a:moveTo>
                  <a:pt x="448056" y="35052"/>
                </a:moveTo>
                <a:lnTo>
                  <a:pt x="441960" y="35052"/>
                </a:lnTo>
                <a:lnTo>
                  <a:pt x="441930" y="37878"/>
                </a:lnTo>
                <a:lnTo>
                  <a:pt x="445008" y="38100"/>
                </a:lnTo>
                <a:lnTo>
                  <a:pt x="448056" y="35052"/>
                </a:lnTo>
                <a:close/>
              </a:path>
              <a:path w="448309" h="254635" extrusionOk="0">
                <a:moveTo>
                  <a:pt x="762" y="0"/>
                </a:moveTo>
                <a:lnTo>
                  <a:pt x="0" y="6096"/>
                </a:lnTo>
                <a:lnTo>
                  <a:pt x="441930" y="37878"/>
                </a:lnTo>
                <a:lnTo>
                  <a:pt x="441960" y="35052"/>
                </a:lnTo>
                <a:lnTo>
                  <a:pt x="448056" y="35052"/>
                </a:lnTo>
                <a:lnTo>
                  <a:pt x="448056" y="32004"/>
                </a:lnTo>
                <a:lnTo>
                  <a:pt x="445770" y="32004"/>
                </a:lnTo>
                <a:lnTo>
                  <a:pt x="762"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37" name="Google Shape;637;p4"/>
          <p:cNvSpPr/>
          <p:nvPr/>
        </p:nvSpPr>
        <p:spPr>
          <a:xfrm>
            <a:off x="5300681" y="2554344"/>
            <a:ext cx="0" cy="166915"/>
          </a:xfrm>
          <a:custGeom>
            <a:avLst/>
            <a:gdLst/>
            <a:ahLst/>
            <a:cxnLst/>
            <a:rect l="l" t="t" r="r" b="b"/>
            <a:pathLst>
              <a:path w="120000" h="192405" extrusionOk="0">
                <a:moveTo>
                  <a:pt x="0" y="0"/>
                </a:moveTo>
                <a:lnTo>
                  <a:pt x="0" y="192024"/>
                </a:lnTo>
              </a:path>
            </a:pathLst>
          </a:custGeom>
          <a:noFill/>
          <a:ln w="114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38" name="Google Shape;638;p4"/>
          <p:cNvSpPr/>
          <p:nvPr/>
        </p:nvSpPr>
        <p:spPr>
          <a:xfrm>
            <a:off x="5306848" y="2777779"/>
            <a:ext cx="366685" cy="164711"/>
          </a:xfrm>
          <a:custGeom>
            <a:avLst/>
            <a:gdLst/>
            <a:ahLst/>
            <a:cxnLst/>
            <a:rect l="l" t="t" r="r" b="b"/>
            <a:pathLst>
              <a:path w="430529" h="189864" extrusionOk="0">
                <a:moveTo>
                  <a:pt x="0" y="0"/>
                </a:moveTo>
                <a:lnTo>
                  <a:pt x="5334" y="105155"/>
                </a:lnTo>
                <a:lnTo>
                  <a:pt x="429768" y="189737"/>
                </a:lnTo>
                <a:lnTo>
                  <a:pt x="430530" y="71627"/>
                </a:lnTo>
                <a:lnTo>
                  <a:pt x="0" y="0"/>
                </a:lnTo>
                <a:close/>
              </a:path>
            </a:pathLst>
          </a:custGeom>
          <a:solidFill>
            <a:srgbClr val="44868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39" name="Google Shape;639;p4"/>
          <p:cNvSpPr/>
          <p:nvPr/>
        </p:nvSpPr>
        <p:spPr>
          <a:xfrm>
            <a:off x="5291272" y="2516664"/>
            <a:ext cx="486750" cy="62800"/>
          </a:xfrm>
          <a:custGeom>
            <a:avLst/>
            <a:gdLst/>
            <a:ahLst/>
            <a:cxnLst/>
            <a:rect l="l" t="t" r="r" b="b"/>
            <a:pathLst>
              <a:path w="571500" h="72389" extrusionOk="0">
                <a:moveTo>
                  <a:pt x="172973" y="0"/>
                </a:moveTo>
                <a:lnTo>
                  <a:pt x="0" y="41909"/>
                </a:lnTo>
                <a:lnTo>
                  <a:pt x="451865" y="72389"/>
                </a:lnTo>
                <a:lnTo>
                  <a:pt x="571499" y="19049"/>
                </a:lnTo>
                <a:lnTo>
                  <a:pt x="172973" y="0"/>
                </a:lnTo>
                <a:close/>
              </a:path>
            </a:pathLst>
          </a:custGeom>
          <a:solidFill>
            <a:srgbClr val="7FACA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40" name="Google Shape;640;p4"/>
          <p:cNvSpPr/>
          <p:nvPr/>
        </p:nvSpPr>
        <p:spPr>
          <a:xfrm>
            <a:off x="5291272" y="2515342"/>
            <a:ext cx="487832" cy="65554"/>
          </a:xfrm>
          <a:custGeom>
            <a:avLst/>
            <a:gdLst/>
            <a:ahLst/>
            <a:cxnLst/>
            <a:rect l="l" t="t" r="r" b="b"/>
            <a:pathLst>
              <a:path w="572770" h="75564" extrusionOk="0">
                <a:moveTo>
                  <a:pt x="564637" y="21769"/>
                </a:moveTo>
                <a:lnTo>
                  <a:pt x="451103" y="72389"/>
                </a:lnTo>
                <a:lnTo>
                  <a:pt x="452627" y="75437"/>
                </a:lnTo>
                <a:lnTo>
                  <a:pt x="572261" y="22097"/>
                </a:lnTo>
                <a:lnTo>
                  <a:pt x="571499" y="22097"/>
                </a:lnTo>
                <a:lnTo>
                  <a:pt x="564637" y="21769"/>
                </a:lnTo>
                <a:close/>
              </a:path>
              <a:path w="572770" h="75564" extrusionOk="0">
                <a:moveTo>
                  <a:pt x="172973" y="0"/>
                </a:moveTo>
                <a:lnTo>
                  <a:pt x="0" y="41909"/>
                </a:lnTo>
                <a:lnTo>
                  <a:pt x="761" y="44957"/>
                </a:lnTo>
                <a:lnTo>
                  <a:pt x="173610" y="3078"/>
                </a:lnTo>
                <a:lnTo>
                  <a:pt x="172973" y="3047"/>
                </a:lnTo>
                <a:lnTo>
                  <a:pt x="172973" y="0"/>
                </a:lnTo>
                <a:close/>
              </a:path>
              <a:path w="572770" h="75564" extrusionOk="0">
                <a:moveTo>
                  <a:pt x="570737" y="19049"/>
                </a:moveTo>
                <a:lnTo>
                  <a:pt x="564637" y="21769"/>
                </a:lnTo>
                <a:lnTo>
                  <a:pt x="571499" y="22097"/>
                </a:lnTo>
                <a:lnTo>
                  <a:pt x="570737" y="19049"/>
                </a:lnTo>
                <a:close/>
              </a:path>
              <a:path w="572770" h="75564" extrusionOk="0">
                <a:moveTo>
                  <a:pt x="571499" y="19049"/>
                </a:moveTo>
                <a:lnTo>
                  <a:pt x="570737" y="19049"/>
                </a:lnTo>
                <a:lnTo>
                  <a:pt x="571499" y="22097"/>
                </a:lnTo>
                <a:lnTo>
                  <a:pt x="572261" y="22097"/>
                </a:lnTo>
                <a:lnTo>
                  <a:pt x="571499" y="19049"/>
                </a:lnTo>
                <a:close/>
              </a:path>
              <a:path w="572770" h="75564" extrusionOk="0">
                <a:moveTo>
                  <a:pt x="172973" y="0"/>
                </a:moveTo>
                <a:lnTo>
                  <a:pt x="173735" y="3047"/>
                </a:lnTo>
                <a:lnTo>
                  <a:pt x="564637" y="21769"/>
                </a:lnTo>
                <a:lnTo>
                  <a:pt x="570737" y="19049"/>
                </a:lnTo>
                <a:lnTo>
                  <a:pt x="571499" y="19049"/>
                </a:lnTo>
                <a:lnTo>
                  <a:pt x="172973" y="0"/>
                </a:lnTo>
                <a:close/>
              </a:path>
              <a:path w="572770" h="75564" extrusionOk="0">
                <a:moveTo>
                  <a:pt x="172973" y="0"/>
                </a:moveTo>
                <a:lnTo>
                  <a:pt x="172973" y="3047"/>
                </a:lnTo>
                <a:lnTo>
                  <a:pt x="173610" y="3078"/>
                </a:lnTo>
                <a:lnTo>
                  <a:pt x="172973" y="0"/>
                </a:lnTo>
                <a:close/>
              </a:path>
            </a:pathLst>
          </a:custGeom>
          <a:solidFill>
            <a:srgbClr val="7FACA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41" name="Google Shape;641;p4"/>
          <p:cNvSpPr/>
          <p:nvPr/>
        </p:nvSpPr>
        <p:spPr>
          <a:xfrm>
            <a:off x="5291272" y="2566243"/>
            <a:ext cx="385614" cy="0"/>
          </a:xfrm>
          <a:custGeom>
            <a:avLst/>
            <a:gdLst/>
            <a:ahLst/>
            <a:cxnLst/>
            <a:rect l="l" t="t" r="r" b="b"/>
            <a:pathLst>
              <a:path w="452754" h="120000" extrusionOk="0">
                <a:moveTo>
                  <a:pt x="0" y="0"/>
                </a:moveTo>
                <a:lnTo>
                  <a:pt x="452628" y="0"/>
                </a:lnTo>
              </a:path>
            </a:pathLst>
          </a:custGeom>
          <a:noFill/>
          <a:ln w="33525" cap="flat" cmpd="sng">
            <a:solidFill>
              <a:srgbClr val="7FACA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42" name="Google Shape;642;p4"/>
          <p:cNvSpPr/>
          <p:nvPr/>
        </p:nvSpPr>
        <p:spPr>
          <a:xfrm>
            <a:off x="5668340" y="2926515"/>
            <a:ext cx="1623" cy="2203"/>
          </a:xfrm>
          <a:custGeom>
            <a:avLst/>
            <a:gdLst/>
            <a:ahLst/>
            <a:cxnLst/>
            <a:rect l="l" t="t" r="r" b="b"/>
            <a:pathLst>
              <a:path w="1904" h="2539" extrusionOk="0">
                <a:moveTo>
                  <a:pt x="1523" y="0"/>
                </a:moveTo>
                <a:lnTo>
                  <a:pt x="761" y="0"/>
                </a:lnTo>
                <a:lnTo>
                  <a:pt x="0" y="2286"/>
                </a:lnTo>
                <a:lnTo>
                  <a:pt x="761" y="2286"/>
                </a:lnTo>
                <a:lnTo>
                  <a:pt x="1523"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43" name="Google Shape;643;p4"/>
          <p:cNvSpPr/>
          <p:nvPr/>
        </p:nvSpPr>
        <p:spPr>
          <a:xfrm>
            <a:off x="5316582" y="2856443"/>
            <a:ext cx="352623" cy="72165"/>
          </a:xfrm>
          <a:custGeom>
            <a:avLst/>
            <a:gdLst/>
            <a:ahLst/>
            <a:cxnLst/>
            <a:rect l="l" t="t" r="r" b="b"/>
            <a:pathLst>
              <a:path w="414020" h="83185" extrusionOk="0">
                <a:moveTo>
                  <a:pt x="762" y="0"/>
                </a:moveTo>
                <a:lnTo>
                  <a:pt x="0" y="2286"/>
                </a:lnTo>
                <a:lnTo>
                  <a:pt x="413004" y="83058"/>
                </a:lnTo>
                <a:lnTo>
                  <a:pt x="413766" y="80772"/>
                </a:lnTo>
                <a:lnTo>
                  <a:pt x="762"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44" name="Google Shape;644;p4"/>
          <p:cNvSpPr/>
          <p:nvPr/>
        </p:nvSpPr>
        <p:spPr>
          <a:xfrm>
            <a:off x="5514527" y="2795627"/>
            <a:ext cx="135641" cy="29086"/>
          </a:xfrm>
          <a:prstGeom prst="rect">
            <a:avLst/>
          </a:prstGeom>
          <a:blipFill rotWithShape="1">
            <a:blip r:embed="rId1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45" name="Google Shape;645;p4"/>
          <p:cNvSpPr txBox="1"/>
          <p:nvPr/>
        </p:nvSpPr>
        <p:spPr>
          <a:xfrm>
            <a:off x="3891593" y="2576941"/>
            <a:ext cx="1877881" cy="206243"/>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en-US" sz="1200" b="1">
                <a:solidFill>
                  <a:srgbClr val="00007F"/>
                </a:solidFill>
                <a:latin typeface="Verdana"/>
                <a:ea typeface="Verdana"/>
                <a:cs typeface="Verdana"/>
                <a:sym typeface="Verdana"/>
              </a:rPr>
              <a:t>SDH/SONET</a:t>
            </a:r>
            <a:endParaRPr sz="1200">
              <a:solidFill>
                <a:schemeClr val="lt1"/>
              </a:solidFill>
              <a:latin typeface="Verdana"/>
              <a:ea typeface="Verdana"/>
              <a:cs typeface="Verdana"/>
              <a:sym typeface="Verdana"/>
            </a:endParaRPr>
          </a:p>
        </p:txBody>
      </p:sp>
      <p:sp>
        <p:nvSpPr>
          <p:cNvPr id="646" name="Google Shape;646;p4"/>
          <p:cNvSpPr txBox="1"/>
          <p:nvPr/>
        </p:nvSpPr>
        <p:spPr>
          <a:xfrm>
            <a:off x="1382560" y="2124225"/>
            <a:ext cx="134128" cy="119905"/>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700">
                <a:solidFill>
                  <a:srgbClr val="00007F"/>
                </a:solidFill>
                <a:latin typeface="Verdana"/>
                <a:ea typeface="Verdana"/>
                <a:cs typeface="Verdana"/>
                <a:sym typeface="Verdana"/>
              </a:rPr>
              <a:t>VT</a:t>
            </a:r>
            <a:endParaRPr sz="700">
              <a:solidFill>
                <a:schemeClr val="lt1"/>
              </a:solidFill>
              <a:latin typeface="Verdana"/>
              <a:ea typeface="Verdana"/>
              <a:cs typeface="Verdana"/>
              <a:sym typeface="Verdana"/>
            </a:endParaRPr>
          </a:p>
        </p:txBody>
      </p:sp>
      <p:sp>
        <p:nvSpPr>
          <p:cNvPr id="647" name="Google Shape;647;p4"/>
          <p:cNvSpPr txBox="1"/>
          <p:nvPr/>
        </p:nvSpPr>
        <p:spPr>
          <a:xfrm>
            <a:off x="1689615" y="2124225"/>
            <a:ext cx="135208" cy="119905"/>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700">
                <a:solidFill>
                  <a:srgbClr val="00007F"/>
                </a:solidFill>
                <a:latin typeface="Verdana"/>
                <a:ea typeface="Verdana"/>
                <a:cs typeface="Verdana"/>
                <a:sym typeface="Verdana"/>
              </a:rPr>
              <a:t>CT</a:t>
            </a:r>
            <a:endParaRPr sz="700">
              <a:solidFill>
                <a:schemeClr val="lt1"/>
              </a:solidFill>
              <a:latin typeface="Verdana"/>
              <a:ea typeface="Verdana"/>
              <a:cs typeface="Verdana"/>
              <a:sym typeface="Verdana"/>
            </a:endParaRPr>
          </a:p>
        </p:txBody>
      </p:sp>
      <p:sp>
        <p:nvSpPr>
          <p:cNvPr id="648" name="Google Shape;648;p4"/>
          <p:cNvSpPr txBox="1"/>
          <p:nvPr/>
        </p:nvSpPr>
        <p:spPr>
          <a:xfrm>
            <a:off x="2202248" y="2124225"/>
            <a:ext cx="141698" cy="119905"/>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700">
                <a:solidFill>
                  <a:srgbClr val="00007F"/>
                </a:solidFill>
                <a:latin typeface="Verdana"/>
                <a:ea typeface="Verdana"/>
                <a:cs typeface="Verdana"/>
                <a:sym typeface="Verdana"/>
              </a:rPr>
              <a:t>CB</a:t>
            </a:r>
            <a:endParaRPr sz="700">
              <a:solidFill>
                <a:schemeClr val="lt1"/>
              </a:solidFill>
              <a:latin typeface="Verdana"/>
              <a:ea typeface="Verdana"/>
              <a:cs typeface="Verdana"/>
              <a:sym typeface="Verdana"/>
            </a:endParaRPr>
          </a:p>
        </p:txBody>
      </p:sp>
      <p:sp>
        <p:nvSpPr>
          <p:cNvPr id="649" name="Google Shape;649;p4"/>
          <p:cNvSpPr txBox="1"/>
          <p:nvPr/>
        </p:nvSpPr>
        <p:spPr>
          <a:xfrm>
            <a:off x="1596731" y="1225860"/>
            <a:ext cx="1254733" cy="15611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900" b="1">
                <a:solidFill>
                  <a:srgbClr val="742505"/>
                </a:solidFill>
                <a:latin typeface="Arial"/>
                <a:ea typeface="Arial"/>
                <a:cs typeface="Arial"/>
                <a:sym typeface="Arial"/>
              </a:rPr>
              <a:t>S U B S T A T I O N - 1</a:t>
            </a:r>
            <a:endParaRPr sz="900">
              <a:solidFill>
                <a:schemeClr val="lt1"/>
              </a:solidFill>
              <a:latin typeface="Arial"/>
              <a:ea typeface="Arial"/>
              <a:cs typeface="Arial"/>
              <a:sym typeface="Arial"/>
            </a:endParaRPr>
          </a:p>
        </p:txBody>
      </p:sp>
      <p:sp>
        <p:nvSpPr>
          <p:cNvPr id="650" name="Google Shape;650;p4"/>
          <p:cNvSpPr txBox="1"/>
          <p:nvPr/>
        </p:nvSpPr>
        <p:spPr>
          <a:xfrm>
            <a:off x="5957113" y="1225860"/>
            <a:ext cx="1254733" cy="15611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900" b="1">
                <a:solidFill>
                  <a:srgbClr val="742505"/>
                </a:solidFill>
                <a:latin typeface="Arial"/>
                <a:ea typeface="Arial"/>
                <a:cs typeface="Arial"/>
                <a:sym typeface="Arial"/>
              </a:rPr>
              <a:t>S U B S T A T I O N - 2</a:t>
            </a:r>
            <a:endParaRPr sz="900">
              <a:solidFill>
                <a:schemeClr val="lt1"/>
              </a:solidFill>
              <a:latin typeface="Arial"/>
              <a:ea typeface="Arial"/>
              <a:cs typeface="Arial"/>
              <a:sym typeface="Arial"/>
            </a:endParaRPr>
          </a:p>
        </p:txBody>
      </p:sp>
      <p:sp>
        <p:nvSpPr>
          <p:cNvPr id="651" name="Google Shape;651;p4"/>
          <p:cNvSpPr/>
          <p:nvPr/>
        </p:nvSpPr>
        <p:spPr>
          <a:xfrm>
            <a:off x="2295486" y="2824052"/>
            <a:ext cx="168090" cy="70732"/>
          </a:xfrm>
          <a:prstGeom prst="rect">
            <a:avLst/>
          </a:prstGeom>
          <a:blipFill rotWithShape="1">
            <a:blip r:embed="rId1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52" name="Google Shape;652;p4"/>
          <p:cNvSpPr/>
          <p:nvPr/>
        </p:nvSpPr>
        <p:spPr>
          <a:xfrm>
            <a:off x="2527179" y="2872309"/>
            <a:ext cx="87074" cy="17628"/>
          </a:xfrm>
          <a:custGeom>
            <a:avLst/>
            <a:gdLst/>
            <a:ahLst/>
            <a:cxnLst/>
            <a:rect l="l" t="t" r="r" b="b"/>
            <a:pathLst>
              <a:path w="102235" h="20319" extrusionOk="0">
                <a:moveTo>
                  <a:pt x="762" y="0"/>
                </a:moveTo>
                <a:lnTo>
                  <a:pt x="0" y="6096"/>
                </a:lnTo>
                <a:lnTo>
                  <a:pt x="101346" y="19812"/>
                </a:lnTo>
                <a:lnTo>
                  <a:pt x="102108" y="13716"/>
                </a:lnTo>
                <a:lnTo>
                  <a:pt x="762" y="0"/>
                </a:lnTo>
                <a:close/>
              </a:path>
            </a:pathLst>
          </a:custGeom>
          <a:solidFill>
            <a:srgbClr val="B5B5B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53" name="Google Shape;653;p4"/>
          <p:cNvSpPr/>
          <p:nvPr/>
        </p:nvSpPr>
        <p:spPr>
          <a:xfrm>
            <a:off x="2678397" y="2893462"/>
            <a:ext cx="87074" cy="17628"/>
          </a:xfrm>
          <a:custGeom>
            <a:avLst/>
            <a:gdLst/>
            <a:ahLst/>
            <a:cxnLst/>
            <a:rect l="l" t="t" r="r" b="b"/>
            <a:pathLst>
              <a:path w="102235" h="20319" extrusionOk="0">
                <a:moveTo>
                  <a:pt x="762" y="0"/>
                </a:moveTo>
                <a:lnTo>
                  <a:pt x="0" y="6096"/>
                </a:lnTo>
                <a:lnTo>
                  <a:pt x="101346" y="19812"/>
                </a:lnTo>
                <a:lnTo>
                  <a:pt x="102108" y="13716"/>
                </a:lnTo>
                <a:lnTo>
                  <a:pt x="762" y="0"/>
                </a:lnTo>
                <a:close/>
              </a:path>
            </a:pathLst>
          </a:custGeom>
          <a:solidFill>
            <a:srgbClr val="B5B5B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54" name="Google Shape;654;p4"/>
          <p:cNvSpPr/>
          <p:nvPr/>
        </p:nvSpPr>
        <p:spPr>
          <a:xfrm>
            <a:off x="2829613" y="2914616"/>
            <a:ext cx="87074" cy="18179"/>
          </a:xfrm>
          <a:custGeom>
            <a:avLst/>
            <a:gdLst/>
            <a:ahLst/>
            <a:cxnLst/>
            <a:rect l="l" t="t" r="r" b="b"/>
            <a:pathLst>
              <a:path w="102235" h="20955" extrusionOk="0">
                <a:moveTo>
                  <a:pt x="762" y="0"/>
                </a:moveTo>
                <a:lnTo>
                  <a:pt x="0" y="6096"/>
                </a:lnTo>
                <a:lnTo>
                  <a:pt x="101346" y="20574"/>
                </a:lnTo>
                <a:lnTo>
                  <a:pt x="102108" y="14478"/>
                </a:lnTo>
                <a:lnTo>
                  <a:pt x="762" y="0"/>
                </a:lnTo>
                <a:close/>
              </a:path>
            </a:pathLst>
          </a:custGeom>
          <a:solidFill>
            <a:srgbClr val="B5B5B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55" name="Google Shape;655;p4"/>
          <p:cNvSpPr/>
          <p:nvPr/>
        </p:nvSpPr>
        <p:spPr>
          <a:xfrm>
            <a:off x="2980181" y="2935769"/>
            <a:ext cx="87074" cy="18179"/>
          </a:xfrm>
          <a:custGeom>
            <a:avLst/>
            <a:gdLst/>
            <a:ahLst/>
            <a:cxnLst/>
            <a:rect l="l" t="t" r="r" b="b"/>
            <a:pathLst>
              <a:path w="102235" h="20955" extrusionOk="0">
                <a:moveTo>
                  <a:pt x="762" y="0"/>
                </a:moveTo>
                <a:lnTo>
                  <a:pt x="0" y="6096"/>
                </a:lnTo>
                <a:lnTo>
                  <a:pt x="101346" y="20574"/>
                </a:lnTo>
                <a:lnTo>
                  <a:pt x="102108" y="14478"/>
                </a:lnTo>
                <a:lnTo>
                  <a:pt x="762" y="0"/>
                </a:lnTo>
                <a:close/>
              </a:path>
            </a:pathLst>
          </a:custGeom>
          <a:solidFill>
            <a:srgbClr val="B5B5B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56" name="Google Shape;656;p4"/>
          <p:cNvSpPr/>
          <p:nvPr/>
        </p:nvSpPr>
        <p:spPr>
          <a:xfrm>
            <a:off x="3131399" y="2956923"/>
            <a:ext cx="87074" cy="18179"/>
          </a:xfrm>
          <a:custGeom>
            <a:avLst/>
            <a:gdLst/>
            <a:ahLst/>
            <a:cxnLst/>
            <a:rect l="l" t="t" r="r" b="b"/>
            <a:pathLst>
              <a:path w="102235" h="20955" extrusionOk="0">
                <a:moveTo>
                  <a:pt x="762" y="0"/>
                </a:moveTo>
                <a:lnTo>
                  <a:pt x="0" y="6096"/>
                </a:lnTo>
                <a:lnTo>
                  <a:pt x="101346" y="20574"/>
                </a:lnTo>
                <a:lnTo>
                  <a:pt x="102108" y="14478"/>
                </a:lnTo>
                <a:lnTo>
                  <a:pt x="762" y="0"/>
                </a:lnTo>
                <a:close/>
              </a:path>
            </a:pathLst>
          </a:custGeom>
          <a:solidFill>
            <a:srgbClr val="B5B5B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57" name="Google Shape;657;p4"/>
          <p:cNvSpPr/>
          <p:nvPr/>
        </p:nvSpPr>
        <p:spPr>
          <a:xfrm>
            <a:off x="3282616" y="2978738"/>
            <a:ext cx="86533" cy="17628"/>
          </a:xfrm>
          <a:custGeom>
            <a:avLst/>
            <a:gdLst/>
            <a:ahLst/>
            <a:cxnLst/>
            <a:rect l="l" t="t" r="r" b="b"/>
            <a:pathLst>
              <a:path w="101600" h="20319" extrusionOk="0">
                <a:moveTo>
                  <a:pt x="762" y="0"/>
                </a:moveTo>
                <a:lnTo>
                  <a:pt x="0" y="6096"/>
                </a:lnTo>
                <a:lnTo>
                  <a:pt x="100584" y="19812"/>
                </a:lnTo>
                <a:lnTo>
                  <a:pt x="101346" y="13716"/>
                </a:lnTo>
                <a:lnTo>
                  <a:pt x="762" y="0"/>
                </a:lnTo>
                <a:close/>
              </a:path>
            </a:pathLst>
          </a:custGeom>
          <a:solidFill>
            <a:srgbClr val="B5B5B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58" name="Google Shape;658;p4"/>
          <p:cNvSpPr/>
          <p:nvPr/>
        </p:nvSpPr>
        <p:spPr>
          <a:xfrm>
            <a:off x="3433184" y="2999891"/>
            <a:ext cx="87074" cy="17628"/>
          </a:xfrm>
          <a:custGeom>
            <a:avLst/>
            <a:gdLst/>
            <a:ahLst/>
            <a:cxnLst/>
            <a:rect l="l" t="t" r="r" b="b"/>
            <a:pathLst>
              <a:path w="102235" h="20319" extrusionOk="0">
                <a:moveTo>
                  <a:pt x="762" y="0"/>
                </a:moveTo>
                <a:lnTo>
                  <a:pt x="0" y="6096"/>
                </a:lnTo>
                <a:lnTo>
                  <a:pt x="101346" y="19812"/>
                </a:lnTo>
                <a:lnTo>
                  <a:pt x="102108" y="13716"/>
                </a:lnTo>
                <a:lnTo>
                  <a:pt x="762" y="0"/>
                </a:lnTo>
                <a:close/>
              </a:path>
            </a:pathLst>
          </a:custGeom>
          <a:solidFill>
            <a:srgbClr val="B5B5B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59" name="Google Shape;659;p4"/>
          <p:cNvSpPr/>
          <p:nvPr/>
        </p:nvSpPr>
        <p:spPr>
          <a:xfrm>
            <a:off x="3584401" y="3021045"/>
            <a:ext cx="87074" cy="17628"/>
          </a:xfrm>
          <a:custGeom>
            <a:avLst/>
            <a:gdLst/>
            <a:ahLst/>
            <a:cxnLst/>
            <a:rect l="l" t="t" r="r" b="b"/>
            <a:pathLst>
              <a:path w="102235" h="20319" extrusionOk="0">
                <a:moveTo>
                  <a:pt x="762" y="0"/>
                </a:moveTo>
                <a:lnTo>
                  <a:pt x="0" y="6096"/>
                </a:lnTo>
                <a:lnTo>
                  <a:pt x="101346" y="19812"/>
                </a:lnTo>
                <a:lnTo>
                  <a:pt x="102108" y="13716"/>
                </a:lnTo>
                <a:lnTo>
                  <a:pt x="762" y="0"/>
                </a:lnTo>
                <a:close/>
              </a:path>
            </a:pathLst>
          </a:custGeom>
          <a:solidFill>
            <a:srgbClr val="B5B5B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60" name="Google Shape;660;p4"/>
          <p:cNvSpPr/>
          <p:nvPr/>
        </p:nvSpPr>
        <p:spPr>
          <a:xfrm>
            <a:off x="1389483" y="1619621"/>
            <a:ext cx="155111" cy="520246"/>
          </a:xfrm>
          <a:prstGeom prst="rect">
            <a:avLst/>
          </a:prstGeom>
          <a:blipFill rotWithShape="1">
            <a:blip r:embed="rId20">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61" name="Google Shape;661;p4"/>
          <p:cNvSpPr/>
          <p:nvPr/>
        </p:nvSpPr>
        <p:spPr>
          <a:xfrm>
            <a:off x="1706195" y="1634825"/>
            <a:ext cx="127204" cy="505042"/>
          </a:xfrm>
          <a:prstGeom prst="rect">
            <a:avLst/>
          </a:prstGeom>
          <a:blipFill rotWithShape="1">
            <a:blip r:embed="rId21">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62" name="Google Shape;662;p4"/>
          <p:cNvSpPr/>
          <p:nvPr/>
        </p:nvSpPr>
        <p:spPr>
          <a:xfrm>
            <a:off x="1097177" y="3655542"/>
            <a:ext cx="159005" cy="251199"/>
          </a:xfrm>
          <a:custGeom>
            <a:avLst/>
            <a:gdLst/>
            <a:ahLst/>
            <a:cxnLst/>
            <a:rect l="l" t="t" r="r" b="b"/>
            <a:pathLst>
              <a:path w="186690" h="289560" extrusionOk="0">
                <a:moveTo>
                  <a:pt x="92202" y="0"/>
                </a:moveTo>
                <a:lnTo>
                  <a:pt x="62484" y="0"/>
                </a:lnTo>
                <a:lnTo>
                  <a:pt x="40386" y="2286"/>
                </a:lnTo>
                <a:lnTo>
                  <a:pt x="8382" y="30480"/>
                </a:lnTo>
                <a:lnTo>
                  <a:pt x="1524" y="69342"/>
                </a:lnTo>
                <a:lnTo>
                  <a:pt x="0" y="106680"/>
                </a:lnTo>
                <a:lnTo>
                  <a:pt x="118" y="159258"/>
                </a:lnTo>
                <a:lnTo>
                  <a:pt x="1524" y="213360"/>
                </a:lnTo>
                <a:lnTo>
                  <a:pt x="5334" y="255270"/>
                </a:lnTo>
                <a:lnTo>
                  <a:pt x="24384" y="289560"/>
                </a:lnTo>
                <a:lnTo>
                  <a:pt x="31242" y="287274"/>
                </a:lnTo>
                <a:lnTo>
                  <a:pt x="60960" y="257556"/>
                </a:lnTo>
                <a:lnTo>
                  <a:pt x="88392" y="216408"/>
                </a:lnTo>
                <a:lnTo>
                  <a:pt x="121920" y="159258"/>
                </a:lnTo>
                <a:lnTo>
                  <a:pt x="172974" y="67818"/>
                </a:lnTo>
                <a:lnTo>
                  <a:pt x="186690" y="29718"/>
                </a:lnTo>
                <a:lnTo>
                  <a:pt x="186690" y="21336"/>
                </a:lnTo>
                <a:lnTo>
                  <a:pt x="131826" y="1524"/>
                </a:lnTo>
                <a:lnTo>
                  <a:pt x="92202" y="0"/>
                </a:lnTo>
                <a:close/>
              </a:path>
            </a:pathLst>
          </a:custGeom>
          <a:solidFill>
            <a:srgbClr val="F5F5F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63" name="Google Shape;663;p4"/>
          <p:cNvSpPr/>
          <p:nvPr/>
        </p:nvSpPr>
        <p:spPr>
          <a:xfrm>
            <a:off x="1095879" y="3654220"/>
            <a:ext cx="161709" cy="253953"/>
          </a:xfrm>
          <a:custGeom>
            <a:avLst/>
            <a:gdLst/>
            <a:ahLst/>
            <a:cxnLst/>
            <a:rect l="l" t="t" r="r" b="b"/>
            <a:pathLst>
              <a:path w="189865" h="292735" extrusionOk="0">
                <a:moveTo>
                  <a:pt x="93725" y="0"/>
                </a:moveTo>
                <a:lnTo>
                  <a:pt x="64007" y="0"/>
                </a:lnTo>
                <a:lnTo>
                  <a:pt x="41909" y="2286"/>
                </a:lnTo>
                <a:lnTo>
                  <a:pt x="32765" y="5334"/>
                </a:lnTo>
                <a:lnTo>
                  <a:pt x="32003" y="6096"/>
                </a:lnTo>
                <a:lnTo>
                  <a:pt x="25145" y="9906"/>
                </a:lnTo>
                <a:lnTo>
                  <a:pt x="18287" y="16002"/>
                </a:lnTo>
                <a:lnTo>
                  <a:pt x="13715" y="22860"/>
                </a:lnTo>
                <a:lnTo>
                  <a:pt x="12953" y="22860"/>
                </a:lnTo>
                <a:lnTo>
                  <a:pt x="8381" y="31242"/>
                </a:lnTo>
                <a:lnTo>
                  <a:pt x="8381" y="32004"/>
                </a:lnTo>
                <a:lnTo>
                  <a:pt x="5333" y="43434"/>
                </a:lnTo>
                <a:lnTo>
                  <a:pt x="1523" y="70866"/>
                </a:lnTo>
                <a:lnTo>
                  <a:pt x="0" y="108204"/>
                </a:lnTo>
                <a:lnTo>
                  <a:pt x="98" y="160020"/>
                </a:lnTo>
                <a:lnTo>
                  <a:pt x="1523" y="214884"/>
                </a:lnTo>
                <a:lnTo>
                  <a:pt x="5333" y="256794"/>
                </a:lnTo>
                <a:lnTo>
                  <a:pt x="5333" y="257556"/>
                </a:lnTo>
                <a:lnTo>
                  <a:pt x="8381" y="272034"/>
                </a:lnTo>
                <a:lnTo>
                  <a:pt x="12953" y="282702"/>
                </a:lnTo>
                <a:lnTo>
                  <a:pt x="13715" y="282702"/>
                </a:lnTo>
                <a:lnTo>
                  <a:pt x="19049" y="289560"/>
                </a:lnTo>
                <a:lnTo>
                  <a:pt x="19811" y="290322"/>
                </a:lnTo>
                <a:lnTo>
                  <a:pt x="25907" y="292608"/>
                </a:lnTo>
                <a:lnTo>
                  <a:pt x="26669" y="292608"/>
                </a:lnTo>
                <a:lnTo>
                  <a:pt x="33527" y="290322"/>
                </a:lnTo>
                <a:lnTo>
                  <a:pt x="34834" y="289560"/>
                </a:lnTo>
                <a:lnTo>
                  <a:pt x="25907" y="289560"/>
                </a:lnTo>
                <a:lnTo>
                  <a:pt x="26311" y="289425"/>
                </a:lnTo>
                <a:lnTo>
                  <a:pt x="22605" y="288036"/>
                </a:lnTo>
                <a:lnTo>
                  <a:pt x="21335" y="288036"/>
                </a:lnTo>
                <a:lnTo>
                  <a:pt x="20573" y="287274"/>
                </a:lnTo>
                <a:lnTo>
                  <a:pt x="20743" y="287274"/>
                </a:lnTo>
                <a:lnTo>
                  <a:pt x="16001" y="281178"/>
                </a:lnTo>
                <a:lnTo>
                  <a:pt x="11756" y="271272"/>
                </a:lnTo>
                <a:lnTo>
                  <a:pt x="11429" y="271272"/>
                </a:lnTo>
                <a:lnTo>
                  <a:pt x="8381" y="256794"/>
                </a:lnTo>
                <a:lnTo>
                  <a:pt x="4571" y="214884"/>
                </a:lnTo>
                <a:lnTo>
                  <a:pt x="3146" y="160020"/>
                </a:lnTo>
                <a:lnTo>
                  <a:pt x="3047" y="108204"/>
                </a:lnTo>
                <a:lnTo>
                  <a:pt x="4571" y="70866"/>
                </a:lnTo>
                <a:lnTo>
                  <a:pt x="8381" y="44196"/>
                </a:lnTo>
                <a:lnTo>
                  <a:pt x="11429" y="32766"/>
                </a:lnTo>
                <a:lnTo>
                  <a:pt x="16001" y="24384"/>
                </a:lnTo>
                <a:lnTo>
                  <a:pt x="20573" y="17526"/>
                </a:lnTo>
                <a:lnTo>
                  <a:pt x="21431" y="17526"/>
                </a:lnTo>
                <a:lnTo>
                  <a:pt x="27431" y="12192"/>
                </a:lnTo>
                <a:lnTo>
                  <a:pt x="26669" y="12192"/>
                </a:lnTo>
                <a:lnTo>
                  <a:pt x="33527" y="8382"/>
                </a:lnTo>
                <a:lnTo>
                  <a:pt x="42671" y="5334"/>
                </a:lnTo>
                <a:lnTo>
                  <a:pt x="41909" y="5334"/>
                </a:lnTo>
                <a:lnTo>
                  <a:pt x="64007" y="3048"/>
                </a:lnTo>
                <a:lnTo>
                  <a:pt x="147827" y="3048"/>
                </a:lnTo>
                <a:lnTo>
                  <a:pt x="133349" y="1524"/>
                </a:lnTo>
                <a:lnTo>
                  <a:pt x="93725" y="0"/>
                </a:lnTo>
                <a:close/>
              </a:path>
              <a:path w="189865" h="292735" extrusionOk="0">
                <a:moveTo>
                  <a:pt x="26311" y="289425"/>
                </a:moveTo>
                <a:lnTo>
                  <a:pt x="25907" y="289560"/>
                </a:lnTo>
                <a:lnTo>
                  <a:pt x="26669" y="289560"/>
                </a:lnTo>
                <a:lnTo>
                  <a:pt x="26311" y="289425"/>
                </a:lnTo>
                <a:close/>
              </a:path>
              <a:path w="189865" h="292735" extrusionOk="0">
                <a:moveTo>
                  <a:pt x="32765" y="287274"/>
                </a:moveTo>
                <a:lnTo>
                  <a:pt x="26311" y="289425"/>
                </a:lnTo>
                <a:lnTo>
                  <a:pt x="26669" y="289560"/>
                </a:lnTo>
                <a:lnTo>
                  <a:pt x="34834" y="289560"/>
                </a:lnTo>
                <a:lnTo>
                  <a:pt x="37446" y="288036"/>
                </a:lnTo>
                <a:lnTo>
                  <a:pt x="32003" y="288036"/>
                </a:lnTo>
                <a:lnTo>
                  <a:pt x="32765" y="287274"/>
                </a:lnTo>
                <a:close/>
              </a:path>
              <a:path w="189865" h="292735" extrusionOk="0">
                <a:moveTo>
                  <a:pt x="20573" y="287274"/>
                </a:moveTo>
                <a:lnTo>
                  <a:pt x="21335" y="288036"/>
                </a:lnTo>
                <a:lnTo>
                  <a:pt x="20813" y="287363"/>
                </a:lnTo>
                <a:lnTo>
                  <a:pt x="20573" y="287274"/>
                </a:lnTo>
                <a:close/>
              </a:path>
              <a:path w="189865" h="292735" extrusionOk="0">
                <a:moveTo>
                  <a:pt x="20813" y="287363"/>
                </a:moveTo>
                <a:lnTo>
                  <a:pt x="21335" y="288036"/>
                </a:lnTo>
                <a:lnTo>
                  <a:pt x="22605" y="288036"/>
                </a:lnTo>
                <a:lnTo>
                  <a:pt x="20813" y="287363"/>
                </a:lnTo>
                <a:close/>
              </a:path>
              <a:path w="189865" h="292735" extrusionOk="0">
                <a:moveTo>
                  <a:pt x="184403" y="41148"/>
                </a:moveTo>
                <a:lnTo>
                  <a:pt x="172973" y="68580"/>
                </a:lnTo>
                <a:lnTo>
                  <a:pt x="173735" y="68580"/>
                </a:lnTo>
                <a:lnTo>
                  <a:pt x="122681" y="160020"/>
                </a:lnTo>
                <a:lnTo>
                  <a:pt x="89153" y="217170"/>
                </a:lnTo>
                <a:lnTo>
                  <a:pt x="61721" y="258318"/>
                </a:lnTo>
                <a:lnTo>
                  <a:pt x="32003" y="288036"/>
                </a:lnTo>
                <a:lnTo>
                  <a:pt x="37446" y="288036"/>
                </a:lnTo>
                <a:lnTo>
                  <a:pt x="42671" y="284988"/>
                </a:lnTo>
                <a:lnTo>
                  <a:pt x="43433" y="284988"/>
                </a:lnTo>
                <a:lnTo>
                  <a:pt x="53339" y="274320"/>
                </a:lnTo>
                <a:lnTo>
                  <a:pt x="53339" y="273558"/>
                </a:lnTo>
                <a:lnTo>
                  <a:pt x="64007" y="259842"/>
                </a:lnTo>
                <a:lnTo>
                  <a:pt x="91439" y="218694"/>
                </a:lnTo>
                <a:lnTo>
                  <a:pt x="124967" y="161544"/>
                </a:lnTo>
                <a:lnTo>
                  <a:pt x="176021" y="70104"/>
                </a:lnTo>
                <a:lnTo>
                  <a:pt x="187451" y="42672"/>
                </a:lnTo>
                <a:lnTo>
                  <a:pt x="187615" y="41910"/>
                </a:lnTo>
                <a:lnTo>
                  <a:pt x="184403" y="41910"/>
                </a:lnTo>
                <a:lnTo>
                  <a:pt x="184403" y="41148"/>
                </a:lnTo>
                <a:close/>
              </a:path>
              <a:path w="189865" h="292735" extrusionOk="0">
                <a:moveTo>
                  <a:pt x="20743" y="287274"/>
                </a:moveTo>
                <a:lnTo>
                  <a:pt x="20573" y="287274"/>
                </a:lnTo>
                <a:lnTo>
                  <a:pt x="20813" y="287363"/>
                </a:lnTo>
                <a:close/>
              </a:path>
              <a:path w="189865" h="292735" extrusionOk="0">
                <a:moveTo>
                  <a:pt x="11429" y="270510"/>
                </a:moveTo>
                <a:lnTo>
                  <a:pt x="11429" y="271272"/>
                </a:lnTo>
                <a:lnTo>
                  <a:pt x="11756" y="271272"/>
                </a:lnTo>
                <a:lnTo>
                  <a:pt x="11429" y="270510"/>
                </a:lnTo>
                <a:close/>
              </a:path>
              <a:path w="189865" h="292735" extrusionOk="0">
                <a:moveTo>
                  <a:pt x="4677" y="70866"/>
                </a:moveTo>
                <a:lnTo>
                  <a:pt x="4571" y="71628"/>
                </a:lnTo>
                <a:lnTo>
                  <a:pt x="4677" y="70866"/>
                </a:lnTo>
                <a:close/>
              </a:path>
              <a:path w="189865" h="292735" extrusionOk="0">
                <a:moveTo>
                  <a:pt x="189737" y="22860"/>
                </a:moveTo>
                <a:lnTo>
                  <a:pt x="186689" y="22860"/>
                </a:lnTo>
                <a:lnTo>
                  <a:pt x="186689" y="31242"/>
                </a:lnTo>
                <a:lnTo>
                  <a:pt x="184403" y="41910"/>
                </a:lnTo>
                <a:lnTo>
                  <a:pt x="187615" y="41910"/>
                </a:lnTo>
                <a:lnTo>
                  <a:pt x="189737" y="32004"/>
                </a:lnTo>
                <a:lnTo>
                  <a:pt x="189737" y="22860"/>
                </a:lnTo>
                <a:close/>
              </a:path>
              <a:path w="189865" h="292735" extrusionOk="0">
                <a:moveTo>
                  <a:pt x="184464" y="17686"/>
                </a:moveTo>
                <a:lnTo>
                  <a:pt x="186689" y="23622"/>
                </a:lnTo>
                <a:lnTo>
                  <a:pt x="186689" y="22860"/>
                </a:lnTo>
                <a:lnTo>
                  <a:pt x="189737" y="22860"/>
                </a:lnTo>
                <a:lnTo>
                  <a:pt x="188023" y="18288"/>
                </a:lnTo>
                <a:lnTo>
                  <a:pt x="185165" y="18288"/>
                </a:lnTo>
                <a:lnTo>
                  <a:pt x="184464" y="17686"/>
                </a:lnTo>
                <a:close/>
              </a:path>
              <a:path w="189865" h="292735" extrusionOk="0">
                <a:moveTo>
                  <a:pt x="21431" y="17526"/>
                </a:moveTo>
                <a:lnTo>
                  <a:pt x="20573" y="17526"/>
                </a:lnTo>
                <a:lnTo>
                  <a:pt x="20573" y="18288"/>
                </a:lnTo>
                <a:lnTo>
                  <a:pt x="21431" y="17526"/>
                </a:lnTo>
                <a:close/>
              </a:path>
              <a:path w="189865" h="292735" extrusionOk="0">
                <a:moveTo>
                  <a:pt x="184403" y="17526"/>
                </a:moveTo>
                <a:lnTo>
                  <a:pt x="184464" y="17686"/>
                </a:lnTo>
                <a:lnTo>
                  <a:pt x="185165" y="18288"/>
                </a:lnTo>
                <a:lnTo>
                  <a:pt x="184403" y="17526"/>
                </a:lnTo>
                <a:close/>
              </a:path>
              <a:path w="189865" h="292735" extrusionOk="0">
                <a:moveTo>
                  <a:pt x="187737" y="17526"/>
                </a:moveTo>
                <a:lnTo>
                  <a:pt x="184403" y="17526"/>
                </a:lnTo>
                <a:lnTo>
                  <a:pt x="185165" y="18288"/>
                </a:lnTo>
                <a:lnTo>
                  <a:pt x="188023" y="18288"/>
                </a:lnTo>
                <a:lnTo>
                  <a:pt x="187737" y="17526"/>
                </a:lnTo>
                <a:close/>
              </a:path>
              <a:path w="189865" h="292735" extrusionOk="0">
                <a:moveTo>
                  <a:pt x="147827" y="3048"/>
                </a:moveTo>
                <a:lnTo>
                  <a:pt x="93725" y="3048"/>
                </a:lnTo>
                <a:lnTo>
                  <a:pt x="133349" y="4572"/>
                </a:lnTo>
                <a:lnTo>
                  <a:pt x="162305" y="7620"/>
                </a:lnTo>
                <a:lnTo>
                  <a:pt x="172973" y="9906"/>
                </a:lnTo>
                <a:lnTo>
                  <a:pt x="172211" y="9906"/>
                </a:lnTo>
                <a:lnTo>
                  <a:pt x="179831" y="13716"/>
                </a:lnTo>
                <a:lnTo>
                  <a:pt x="184464" y="17686"/>
                </a:lnTo>
                <a:lnTo>
                  <a:pt x="184403" y="17526"/>
                </a:lnTo>
                <a:lnTo>
                  <a:pt x="187737" y="17526"/>
                </a:lnTo>
                <a:lnTo>
                  <a:pt x="187451" y="16764"/>
                </a:lnTo>
                <a:lnTo>
                  <a:pt x="187451" y="16002"/>
                </a:lnTo>
                <a:lnTo>
                  <a:pt x="182117" y="11430"/>
                </a:lnTo>
                <a:lnTo>
                  <a:pt x="181355" y="10668"/>
                </a:lnTo>
                <a:lnTo>
                  <a:pt x="173735" y="6858"/>
                </a:lnTo>
                <a:lnTo>
                  <a:pt x="163067" y="4572"/>
                </a:lnTo>
                <a:lnTo>
                  <a:pt x="162305" y="4572"/>
                </a:lnTo>
                <a:lnTo>
                  <a:pt x="147827" y="3048"/>
                </a:lnTo>
                <a:close/>
              </a:path>
            </a:pathLst>
          </a:custGeom>
          <a:solidFill>
            <a:srgbClr val="F5F5F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64" name="Google Shape;664;p4"/>
          <p:cNvSpPr/>
          <p:nvPr/>
        </p:nvSpPr>
        <p:spPr>
          <a:xfrm>
            <a:off x="6902089" y="2831324"/>
            <a:ext cx="36777" cy="12119"/>
          </a:xfrm>
          <a:custGeom>
            <a:avLst/>
            <a:gdLst/>
            <a:ahLst/>
            <a:cxnLst/>
            <a:rect l="l" t="t" r="r" b="b"/>
            <a:pathLst>
              <a:path w="43179" h="13969" extrusionOk="0">
                <a:moveTo>
                  <a:pt x="42672" y="0"/>
                </a:moveTo>
                <a:lnTo>
                  <a:pt x="0" y="761"/>
                </a:lnTo>
                <a:lnTo>
                  <a:pt x="0" y="13715"/>
                </a:lnTo>
                <a:lnTo>
                  <a:pt x="42672" y="12953"/>
                </a:lnTo>
                <a:lnTo>
                  <a:pt x="42672" y="0"/>
                </a:lnTo>
                <a:close/>
              </a:path>
            </a:pathLst>
          </a:custGeom>
          <a:solidFill>
            <a:srgbClr val="00136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665" name="Google Shape;665;p4"/>
          <p:cNvSpPr/>
          <p:nvPr/>
        </p:nvSpPr>
        <p:spPr>
          <a:xfrm>
            <a:off x="7773697" y="4028484"/>
            <a:ext cx="2163" cy="2203"/>
          </a:xfrm>
          <a:custGeom>
            <a:avLst/>
            <a:gdLst/>
            <a:ahLst/>
            <a:cxnLst/>
            <a:rect l="l" t="t" r="r" b="b"/>
            <a:pathLst>
              <a:path w="2540" h="2539" extrusionOk="0">
                <a:moveTo>
                  <a:pt x="761" y="0"/>
                </a:moveTo>
                <a:lnTo>
                  <a:pt x="0" y="762"/>
                </a:lnTo>
                <a:lnTo>
                  <a:pt x="1523" y="2286"/>
                </a:lnTo>
                <a:lnTo>
                  <a:pt x="2285" y="1524"/>
                </a:lnTo>
                <a:lnTo>
                  <a:pt x="761" y="0"/>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66" name="Google Shape;666;p4"/>
          <p:cNvSpPr/>
          <p:nvPr/>
        </p:nvSpPr>
        <p:spPr>
          <a:xfrm>
            <a:off x="7715935" y="4068147"/>
            <a:ext cx="2163" cy="2203"/>
          </a:xfrm>
          <a:custGeom>
            <a:avLst/>
            <a:gdLst/>
            <a:ahLst/>
            <a:cxnLst/>
            <a:rect l="l" t="t" r="r" b="b"/>
            <a:pathLst>
              <a:path w="2540" h="2539" extrusionOk="0">
                <a:moveTo>
                  <a:pt x="762" y="0"/>
                </a:moveTo>
                <a:lnTo>
                  <a:pt x="0" y="762"/>
                </a:lnTo>
                <a:lnTo>
                  <a:pt x="1524" y="2286"/>
                </a:lnTo>
                <a:lnTo>
                  <a:pt x="2286" y="1524"/>
                </a:lnTo>
                <a:lnTo>
                  <a:pt x="762" y="0"/>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67" name="Google Shape;667;p4"/>
          <p:cNvSpPr/>
          <p:nvPr/>
        </p:nvSpPr>
        <p:spPr>
          <a:xfrm>
            <a:off x="8667369" y="4066163"/>
            <a:ext cx="2163" cy="1653"/>
          </a:xfrm>
          <a:custGeom>
            <a:avLst/>
            <a:gdLst/>
            <a:ahLst/>
            <a:cxnLst/>
            <a:rect l="l" t="t" r="r" b="b"/>
            <a:pathLst>
              <a:path w="2540" h="1904" extrusionOk="0">
                <a:moveTo>
                  <a:pt x="2285" y="0"/>
                </a:moveTo>
                <a:lnTo>
                  <a:pt x="0" y="762"/>
                </a:lnTo>
                <a:lnTo>
                  <a:pt x="0" y="1524"/>
                </a:lnTo>
                <a:lnTo>
                  <a:pt x="2285" y="762"/>
                </a:lnTo>
                <a:lnTo>
                  <a:pt x="2285" y="0"/>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cxnSp>
        <p:nvCxnSpPr>
          <p:cNvPr id="668" name="Google Shape;668;p4"/>
          <p:cNvCxnSpPr/>
          <p:nvPr/>
        </p:nvCxnSpPr>
        <p:spPr>
          <a:xfrm>
            <a:off x="2108832" y="2742053"/>
            <a:ext cx="887575" cy="3651"/>
          </a:xfrm>
          <a:prstGeom prst="straightConnector1">
            <a:avLst/>
          </a:prstGeom>
          <a:solidFill>
            <a:srgbClr val="00B8FF"/>
          </a:solidFill>
          <a:ln w="19050" cap="flat" cmpd="sng">
            <a:solidFill>
              <a:schemeClr val="lt1"/>
            </a:solidFill>
            <a:prstDash val="solid"/>
            <a:round/>
            <a:headEnd type="triangle" w="med" len="med"/>
            <a:tailEnd type="triangle" w="med" len="med"/>
          </a:ln>
        </p:spPr>
      </p:cxnSp>
      <p:cxnSp>
        <p:nvCxnSpPr>
          <p:cNvPr id="669" name="Google Shape;669;p4"/>
          <p:cNvCxnSpPr/>
          <p:nvPr/>
        </p:nvCxnSpPr>
        <p:spPr>
          <a:xfrm rot="10800000" flipH="1">
            <a:off x="5884891" y="2787837"/>
            <a:ext cx="625702" cy="2061"/>
          </a:xfrm>
          <a:prstGeom prst="straightConnector1">
            <a:avLst/>
          </a:prstGeom>
          <a:solidFill>
            <a:srgbClr val="00B8FF"/>
          </a:solidFill>
          <a:ln w="19050" cap="flat" cmpd="sng">
            <a:solidFill>
              <a:schemeClr val="lt1"/>
            </a:solidFill>
            <a:prstDash val="solid"/>
            <a:round/>
            <a:headEnd type="triangle" w="med" len="med"/>
            <a:tailEnd type="triangle" w="med" len="med"/>
          </a:ln>
        </p:spPr>
      </p:cxnSp>
      <p:sp>
        <p:nvSpPr>
          <p:cNvPr id="670" name="Google Shape;670;p4"/>
          <p:cNvSpPr txBox="1"/>
          <p:nvPr/>
        </p:nvSpPr>
        <p:spPr>
          <a:xfrm>
            <a:off x="4118727" y="974452"/>
            <a:ext cx="906545" cy="125034"/>
          </a:xfrm>
          <a:prstGeom prst="rect">
            <a:avLst/>
          </a:prstGeom>
          <a:noFill/>
          <a:ln>
            <a:noFill/>
          </a:ln>
        </p:spPr>
        <p:txBody>
          <a:bodyPr spcFirstLastPara="1" wrap="square" lIns="0" tIns="17125" rIns="0" bIns="0" anchor="t" anchorCtr="0">
            <a:spAutoFit/>
          </a:bodyPr>
          <a:lstStyle/>
          <a:p>
            <a:pPr marL="12700" marR="0" lvl="0" indent="0" algn="ctr" rtl="0">
              <a:lnSpc>
                <a:spcPct val="100000"/>
              </a:lnSpc>
              <a:spcBef>
                <a:spcPts val="0"/>
              </a:spcBef>
              <a:spcAft>
                <a:spcPts val="0"/>
              </a:spcAft>
              <a:buNone/>
            </a:pPr>
            <a:r>
              <a:rPr lang="en-US" sz="700">
                <a:solidFill>
                  <a:srgbClr val="001B67"/>
                </a:solidFill>
                <a:latin typeface="Verdana"/>
                <a:ea typeface="Verdana"/>
                <a:cs typeface="Verdana"/>
                <a:sym typeface="Verdana"/>
              </a:rPr>
              <a:t>High Voltage</a:t>
            </a:r>
            <a:endParaRPr sz="700">
              <a:solidFill>
                <a:schemeClr val="lt1"/>
              </a:solidFill>
              <a:latin typeface="Verdana"/>
              <a:ea typeface="Verdana"/>
              <a:cs typeface="Verdana"/>
              <a:sym typeface="Verdana"/>
            </a:endParaRPr>
          </a:p>
        </p:txBody>
      </p:sp>
      <p:sp>
        <p:nvSpPr>
          <p:cNvPr id="671" name="Google Shape;671;p4"/>
          <p:cNvSpPr txBox="1">
            <a:spLocks noGrp="1"/>
          </p:cNvSpPr>
          <p:nvPr>
            <p:ph type="body" idx="1"/>
          </p:nvPr>
        </p:nvSpPr>
        <p:spPr>
          <a:xfrm>
            <a:off x="452720" y="4205798"/>
            <a:ext cx="8349603" cy="2395612"/>
          </a:xfrm>
          <a:prstGeom prst="rect">
            <a:avLst/>
          </a:prstGeom>
          <a:noFill/>
          <a:ln>
            <a:noFill/>
          </a:ln>
        </p:spPr>
        <p:txBody>
          <a:bodyPr spcFirstLastPara="1" wrap="square" lIns="50750" tIns="50750" rIns="90000" bIns="50750" anchor="t" anchorCtr="0">
            <a:noAutofit/>
          </a:bodyPr>
          <a:lstStyle/>
          <a:p>
            <a:pPr marL="0" marR="0" lvl="0" indent="0" algn="l" rtl="0">
              <a:spcBef>
                <a:spcPts val="0"/>
              </a:spcBef>
              <a:spcAft>
                <a:spcPts val="0"/>
              </a:spcAft>
              <a:buClr>
                <a:srgbClr val="006BFF"/>
              </a:buClr>
              <a:buSzPts val="1530"/>
              <a:buFont typeface="Times New Roman"/>
              <a:buNone/>
            </a:pPr>
            <a:r>
              <a:rPr lang="en-US" sz="1800" b="0" i="0" u="none" strike="noStrike" cap="none">
                <a:solidFill>
                  <a:srgbClr val="000000"/>
                </a:solidFill>
                <a:latin typeface="Arial"/>
                <a:ea typeface="Arial"/>
                <a:cs typeface="Arial"/>
                <a:sym typeface="Arial"/>
              </a:rPr>
              <a:t>Protection schemes, such as </a:t>
            </a:r>
            <a:r>
              <a:rPr lang="en-US" sz="1800" b="1" i="0" u="none" strike="noStrike" cap="none">
                <a:solidFill>
                  <a:srgbClr val="000000"/>
                </a:solidFill>
                <a:latin typeface="Arial"/>
                <a:ea typeface="Arial"/>
                <a:cs typeface="Arial"/>
                <a:sym typeface="Arial"/>
              </a:rPr>
              <a:t>C37.94</a:t>
            </a:r>
            <a:r>
              <a:rPr lang="en-US" sz="1800" b="0" i="0" u="none" strike="noStrike" cap="none">
                <a:solidFill>
                  <a:srgbClr val="000000"/>
                </a:solidFill>
                <a:latin typeface="Arial"/>
                <a:ea typeface="Arial"/>
                <a:cs typeface="Arial"/>
                <a:sym typeface="Arial"/>
              </a:rPr>
              <a:t>, have the objective of keeping the Power System stable and isolated. For correct function the control of latency, latency variations and asymmetry is fundamental.</a:t>
            </a:r>
            <a:endParaRPr sz="300" b="0" i="0" u="none" strike="noStrike" cap="none">
              <a:solidFill>
                <a:srgbClr val="000000"/>
              </a:solidFill>
              <a:latin typeface="Arial"/>
              <a:ea typeface="Arial"/>
              <a:cs typeface="Arial"/>
              <a:sym typeface="Arial"/>
            </a:endParaRPr>
          </a:p>
          <a:p>
            <a:pPr marL="0" marR="0" lvl="0" indent="0" algn="l" rtl="0">
              <a:spcBef>
                <a:spcPts val="500"/>
              </a:spcBef>
              <a:spcAft>
                <a:spcPts val="0"/>
              </a:spcAft>
              <a:buClr>
                <a:srgbClr val="006BFF"/>
              </a:buClr>
              <a:buSzPts val="255"/>
              <a:buFont typeface="Times New Roman"/>
              <a:buNone/>
            </a:pPr>
            <a:r>
              <a:rPr lang="en-US" sz="300" b="0" i="0" u="none" strike="noStrike" cap="none">
                <a:solidFill>
                  <a:srgbClr val="000000"/>
                </a:solidFill>
                <a:latin typeface="Arial"/>
                <a:ea typeface="Arial"/>
                <a:cs typeface="Arial"/>
                <a:sym typeface="Arial"/>
              </a:rPr>
              <a:t>  </a:t>
            </a:r>
            <a:endParaRPr sz="1000" b="0" i="0" u="none" strike="noStrike" cap="none">
              <a:solidFill>
                <a:srgbClr val="000000"/>
              </a:solidFill>
              <a:latin typeface="Arial"/>
              <a:ea typeface="Arial"/>
              <a:cs typeface="Arial"/>
              <a:sym typeface="Arial"/>
            </a:endParaRPr>
          </a:p>
          <a:p>
            <a:pPr marL="0" marR="0" lvl="0" indent="0" algn="l" rtl="0">
              <a:spcBef>
                <a:spcPts val="500"/>
              </a:spcBef>
              <a:spcAft>
                <a:spcPts val="0"/>
              </a:spcAft>
              <a:buClr>
                <a:srgbClr val="006BFF"/>
              </a:buClr>
              <a:buSzPts val="1530"/>
              <a:buFont typeface="Times New Roman"/>
              <a:buNone/>
            </a:pPr>
            <a:r>
              <a:rPr lang="en-US" sz="1800" b="0" i="0" u="none" strike="noStrike" cap="none">
                <a:solidFill>
                  <a:srgbClr val="000000"/>
                </a:solidFill>
                <a:latin typeface="Arial"/>
                <a:ea typeface="Arial"/>
                <a:cs typeface="Arial"/>
                <a:sym typeface="Arial"/>
              </a:rPr>
              <a:t>Zeus and xGenius equipped with C37.94 interfaces and synchronized by GPS, measure all key parameters including Round-Trip-Delay (RTD) simply using a Physical Loop at one extreme  (Configuration 1) or  by means of two units (Configuration 2). The result will be exactly the same.</a:t>
            </a:r>
            <a:endParaRPr sz="2400" b="0" i="0" u="sng" strike="noStrike" cap="none">
              <a:solidFill>
                <a:srgbClr val="FF0000"/>
              </a:solidFill>
              <a:latin typeface="Arial"/>
              <a:ea typeface="Arial"/>
              <a:cs typeface="Arial"/>
              <a:sym typeface="Arial"/>
            </a:endParaRPr>
          </a:p>
        </p:txBody>
      </p:sp>
      <p:sp>
        <p:nvSpPr>
          <p:cNvPr id="672" name="Google Shape;672;p4"/>
          <p:cNvSpPr/>
          <p:nvPr/>
        </p:nvSpPr>
        <p:spPr>
          <a:xfrm>
            <a:off x="3895092" y="3315264"/>
            <a:ext cx="101112" cy="101112"/>
          </a:xfrm>
          <a:prstGeom prst="ellipse">
            <a:avLst/>
          </a:prstGeom>
          <a:solidFill>
            <a:srgbClr val="00B8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sp>
        <p:nvSpPr>
          <p:cNvPr id="673" name="Google Shape;673;p4"/>
          <p:cNvSpPr txBox="1"/>
          <p:nvPr/>
        </p:nvSpPr>
        <p:spPr>
          <a:xfrm>
            <a:off x="4038021" y="3282386"/>
            <a:ext cx="924149" cy="135293"/>
          </a:xfrm>
          <a:prstGeom prst="rect">
            <a:avLst/>
          </a:prstGeom>
          <a:noFill/>
          <a:ln>
            <a:noFill/>
          </a:ln>
        </p:spPr>
        <p:txBody>
          <a:bodyPr spcFirstLastPara="1" wrap="square" lIns="0" tIns="12050" rIns="0" bIns="0" anchor="t" anchorCtr="0">
            <a:spAutoFit/>
          </a:bodyPr>
          <a:lstStyle/>
          <a:p>
            <a:pPr marL="12700" marR="0" lvl="0" indent="0" algn="ctr" rtl="0">
              <a:lnSpc>
                <a:spcPct val="100000"/>
              </a:lnSpc>
              <a:spcBef>
                <a:spcPts val="0"/>
              </a:spcBef>
              <a:spcAft>
                <a:spcPts val="0"/>
              </a:spcAft>
              <a:buNone/>
            </a:pPr>
            <a:r>
              <a:rPr lang="en-US" sz="800">
                <a:solidFill>
                  <a:srgbClr val="00007F"/>
                </a:solidFill>
                <a:latin typeface="Verdana"/>
                <a:ea typeface="Verdana"/>
                <a:cs typeface="Verdana"/>
                <a:sym typeface="Verdana"/>
              </a:rPr>
              <a:t>Testing Points</a:t>
            </a:r>
            <a:endParaRPr sz="800">
              <a:solidFill>
                <a:schemeClr val="lt1"/>
              </a:solidFill>
              <a:latin typeface="Verdana"/>
              <a:ea typeface="Verdana"/>
              <a:cs typeface="Verdana"/>
              <a:sym typeface="Verdana"/>
            </a:endParaRPr>
          </a:p>
        </p:txBody>
      </p:sp>
      <p:sp>
        <p:nvSpPr>
          <p:cNvPr id="674" name="Google Shape;674;p4"/>
          <p:cNvSpPr/>
          <p:nvPr/>
        </p:nvSpPr>
        <p:spPr>
          <a:xfrm>
            <a:off x="3102711" y="2861764"/>
            <a:ext cx="101112" cy="101112"/>
          </a:xfrm>
          <a:prstGeom prst="ellipse">
            <a:avLst/>
          </a:prstGeom>
          <a:solidFill>
            <a:srgbClr val="00B8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cxnSp>
        <p:nvCxnSpPr>
          <p:cNvPr id="675" name="Google Shape;675;p4"/>
          <p:cNvCxnSpPr/>
          <p:nvPr/>
        </p:nvCxnSpPr>
        <p:spPr>
          <a:xfrm rot="10800000" flipH="1">
            <a:off x="6560619" y="3501348"/>
            <a:ext cx="73937" cy="16525"/>
          </a:xfrm>
          <a:prstGeom prst="straightConnector1">
            <a:avLst/>
          </a:prstGeom>
          <a:solidFill>
            <a:srgbClr val="00B8FF"/>
          </a:solidFill>
          <a:ln w="19050" cap="flat" cmpd="sng">
            <a:solidFill>
              <a:srgbClr val="FFC000"/>
            </a:solidFill>
            <a:prstDash val="solid"/>
            <a:round/>
            <a:headEnd type="none" w="sm" len="sm"/>
            <a:tailEnd type="triangle" w="med" len="med"/>
          </a:ln>
        </p:spPr>
      </p:cxnSp>
      <p:sp>
        <p:nvSpPr>
          <p:cNvPr id="676" name="Google Shape;676;p4"/>
          <p:cNvSpPr/>
          <p:nvPr/>
        </p:nvSpPr>
        <p:spPr>
          <a:xfrm>
            <a:off x="6028986" y="3215393"/>
            <a:ext cx="557779" cy="300777"/>
          </a:xfrm>
          <a:custGeom>
            <a:avLst/>
            <a:gdLst/>
            <a:ahLst/>
            <a:cxnLst/>
            <a:rect l="l" t="t" r="r" b="b"/>
            <a:pathLst>
              <a:path w="749934" h="346710" extrusionOk="0">
                <a:moveTo>
                  <a:pt x="12953" y="0"/>
                </a:moveTo>
                <a:lnTo>
                  <a:pt x="0" y="1524"/>
                </a:lnTo>
                <a:lnTo>
                  <a:pt x="0" y="2286"/>
                </a:lnTo>
                <a:lnTo>
                  <a:pt x="3047" y="19812"/>
                </a:lnTo>
                <a:lnTo>
                  <a:pt x="6857" y="38100"/>
                </a:lnTo>
                <a:lnTo>
                  <a:pt x="11429" y="55626"/>
                </a:lnTo>
                <a:lnTo>
                  <a:pt x="11429" y="56388"/>
                </a:lnTo>
                <a:lnTo>
                  <a:pt x="16763" y="73914"/>
                </a:lnTo>
                <a:lnTo>
                  <a:pt x="16763" y="74676"/>
                </a:lnTo>
                <a:lnTo>
                  <a:pt x="24383" y="92202"/>
                </a:lnTo>
                <a:lnTo>
                  <a:pt x="25145" y="92202"/>
                </a:lnTo>
                <a:lnTo>
                  <a:pt x="32765" y="108966"/>
                </a:lnTo>
                <a:lnTo>
                  <a:pt x="37337" y="117348"/>
                </a:lnTo>
                <a:lnTo>
                  <a:pt x="37337" y="118110"/>
                </a:lnTo>
                <a:lnTo>
                  <a:pt x="53339" y="143256"/>
                </a:lnTo>
                <a:lnTo>
                  <a:pt x="54101" y="144018"/>
                </a:lnTo>
                <a:lnTo>
                  <a:pt x="60197" y="151638"/>
                </a:lnTo>
                <a:lnTo>
                  <a:pt x="89915" y="183642"/>
                </a:lnTo>
                <a:lnTo>
                  <a:pt x="125729" y="212598"/>
                </a:lnTo>
                <a:lnTo>
                  <a:pt x="136397" y="220218"/>
                </a:lnTo>
                <a:lnTo>
                  <a:pt x="137159" y="220218"/>
                </a:lnTo>
                <a:lnTo>
                  <a:pt x="147827" y="227076"/>
                </a:lnTo>
                <a:lnTo>
                  <a:pt x="147827" y="227838"/>
                </a:lnTo>
                <a:lnTo>
                  <a:pt x="159257" y="233934"/>
                </a:lnTo>
                <a:lnTo>
                  <a:pt x="170687" y="240792"/>
                </a:lnTo>
                <a:lnTo>
                  <a:pt x="182879" y="246888"/>
                </a:lnTo>
                <a:lnTo>
                  <a:pt x="195833" y="253746"/>
                </a:lnTo>
                <a:lnTo>
                  <a:pt x="196595" y="253746"/>
                </a:lnTo>
                <a:lnTo>
                  <a:pt x="210311" y="259842"/>
                </a:lnTo>
                <a:lnTo>
                  <a:pt x="224789" y="265176"/>
                </a:lnTo>
                <a:lnTo>
                  <a:pt x="239267" y="271272"/>
                </a:lnTo>
                <a:lnTo>
                  <a:pt x="240029" y="271272"/>
                </a:lnTo>
                <a:lnTo>
                  <a:pt x="272033" y="281940"/>
                </a:lnTo>
                <a:lnTo>
                  <a:pt x="305561" y="292608"/>
                </a:lnTo>
                <a:lnTo>
                  <a:pt x="305561" y="293370"/>
                </a:lnTo>
                <a:lnTo>
                  <a:pt x="342899" y="302514"/>
                </a:lnTo>
                <a:lnTo>
                  <a:pt x="382523" y="311658"/>
                </a:lnTo>
                <a:lnTo>
                  <a:pt x="383285" y="311658"/>
                </a:lnTo>
                <a:lnTo>
                  <a:pt x="425957" y="319278"/>
                </a:lnTo>
                <a:lnTo>
                  <a:pt x="471677" y="326136"/>
                </a:lnTo>
                <a:lnTo>
                  <a:pt x="520445" y="332232"/>
                </a:lnTo>
                <a:lnTo>
                  <a:pt x="572261" y="337566"/>
                </a:lnTo>
                <a:lnTo>
                  <a:pt x="573023" y="337566"/>
                </a:lnTo>
                <a:lnTo>
                  <a:pt x="687323" y="345186"/>
                </a:lnTo>
                <a:lnTo>
                  <a:pt x="749807" y="346710"/>
                </a:lnTo>
                <a:lnTo>
                  <a:pt x="749807" y="333756"/>
                </a:lnTo>
                <a:lnTo>
                  <a:pt x="687323" y="332232"/>
                </a:lnTo>
                <a:lnTo>
                  <a:pt x="688085" y="332232"/>
                </a:lnTo>
                <a:lnTo>
                  <a:pt x="573785" y="324612"/>
                </a:lnTo>
                <a:lnTo>
                  <a:pt x="521969" y="319278"/>
                </a:lnTo>
                <a:lnTo>
                  <a:pt x="473201" y="313182"/>
                </a:lnTo>
                <a:lnTo>
                  <a:pt x="473963" y="313182"/>
                </a:lnTo>
                <a:lnTo>
                  <a:pt x="428243" y="306324"/>
                </a:lnTo>
                <a:lnTo>
                  <a:pt x="385571" y="298704"/>
                </a:lnTo>
                <a:lnTo>
                  <a:pt x="345947" y="289560"/>
                </a:lnTo>
                <a:lnTo>
                  <a:pt x="308609" y="280416"/>
                </a:lnTo>
                <a:lnTo>
                  <a:pt x="309371" y="280416"/>
                </a:lnTo>
                <a:lnTo>
                  <a:pt x="275843" y="269748"/>
                </a:lnTo>
                <a:lnTo>
                  <a:pt x="243839" y="259080"/>
                </a:lnTo>
                <a:lnTo>
                  <a:pt x="244601" y="259080"/>
                </a:lnTo>
                <a:lnTo>
                  <a:pt x="230123" y="252984"/>
                </a:lnTo>
                <a:lnTo>
                  <a:pt x="229361" y="252984"/>
                </a:lnTo>
                <a:lnTo>
                  <a:pt x="214883" y="247650"/>
                </a:lnTo>
                <a:lnTo>
                  <a:pt x="215645" y="247650"/>
                </a:lnTo>
                <a:lnTo>
                  <a:pt x="203644" y="242316"/>
                </a:lnTo>
                <a:lnTo>
                  <a:pt x="201929" y="242316"/>
                </a:lnTo>
                <a:lnTo>
                  <a:pt x="188975" y="235458"/>
                </a:lnTo>
                <a:lnTo>
                  <a:pt x="176783" y="229362"/>
                </a:lnTo>
                <a:lnTo>
                  <a:pt x="177545" y="229362"/>
                </a:lnTo>
                <a:lnTo>
                  <a:pt x="166115" y="222504"/>
                </a:lnTo>
                <a:lnTo>
                  <a:pt x="165353" y="222504"/>
                </a:lnTo>
                <a:lnTo>
                  <a:pt x="153923" y="216408"/>
                </a:lnTo>
                <a:lnTo>
                  <a:pt x="154685" y="216408"/>
                </a:lnTo>
                <a:lnTo>
                  <a:pt x="144017" y="209550"/>
                </a:lnTo>
                <a:lnTo>
                  <a:pt x="133349" y="201930"/>
                </a:lnTo>
                <a:lnTo>
                  <a:pt x="123443" y="195072"/>
                </a:lnTo>
                <a:lnTo>
                  <a:pt x="115315" y="188976"/>
                </a:lnTo>
                <a:lnTo>
                  <a:pt x="115061" y="188976"/>
                </a:lnTo>
                <a:lnTo>
                  <a:pt x="98297" y="173736"/>
                </a:lnTo>
                <a:lnTo>
                  <a:pt x="83057" y="158496"/>
                </a:lnTo>
                <a:lnTo>
                  <a:pt x="76961" y="151638"/>
                </a:lnTo>
                <a:lnTo>
                  <a:pt x="70103" y="143256"/>
                </a:lnTo>
                <a:lnTo>
                  <a:pt x="64617" y="136398"/>
                </a:lnTo>
                <a:lnTo>
                  <a:pt x="64007" y="136398"/>
                </a:lnTo>
                <a:lnTo>
                  <a:pt x="48005" y="111252"/>
                </a:lnTo>
                <a:lnTo>
                  <a:pt x="48767" y="111252"/>
                </a:lnTo>
                <a:lnTo>
                  <a:pt x="44611" y="103632"/>
                </a:lnTo>
                <a:lnTo>
                  <a:pt x="44195" y="103632"/>
                </a:lnTo>
                <a:lnTo>
                  <a:pt x="36575" y="86868"/>
                </a:lnTo>
                <a:lnTo>
                  <a:pt x="29287" y="70104"/>
                </a:lnTo>
                <a:lnTo>
                  <a:pt x="28955" y="70104"/>
                </a:lnTo>
                <a:lnTo>
                  <a:pt x="23621" y="52578"/>
                </a:lnTo>
                <a:lnTo>
                  <a:pt x="19049" y="35052"/>
                </a:lnTo>
                <a:lnTo>
                  <a:pt x="19653" y="35052"/>
                </a:lnTo>
                <a:lnTo>
                  <a:pt x="16001" y="17526"/>
                </a:lnTo>
                <a:lnTo>
                  <a:pt x="12953" y="0"/>
                </a:lnTo>
                <a:close/>
              </a:path>
              <a:path w="749934" h="346710" extrusionOk="0">
                <a:moveTo>
                  <a:pt x="201929" y="241554"/>
                </a:moveTo>
                <a:lnTo>
                  <a:pt x="201929" y="242316"/>
                </a:lnTo>
                <a:lnTo>
                  <a:pt x="203644" y="242316"/>
                </a:lnTo>
                <a:lnTo>
                  <a:pt x="201929" y="241554"/>
                </a:lnTo>
                <a:close/>
              </a:path>
              <a:path w="749934" h="346710" extrusionOk="0">
                <a:moveTo>
                  <a:pt x="114299" y="188214"/>
                </a:moveTo>
                <a:lnTo>
                  <a:pt x="115061" y="188976"/>
                </a:lnTo>
                <a:lnTo>
                  <a:pt x="115315" y="188976"/>
                </a:lnTo>
                <a:lnTo>
                  <a:pt x="114299" y="188214"/>
                </a:lnTo>
                <a:close/>
              </a:path>
              <a:path w="749934" h="346710" extrusionOk="0">
                <a:moveTo>
                  <a:pt x="83134" y="158496"/>
                </a:moveTo>
                <a:lnTo>
                  <a:pt x="83819" y="159258"/>
                </a:lnTo>
                <a:lnTo>
                  <a:pt x="83134" y="158496"/>
                </a:lnTo>
                <a:close/>
              </a:path>
              <a:path w="749934" h="346710" extrusionOk="0">
                <a:moveTo>
                  <a:pt x="64007" y="135636"/>
                </a:moveTo>
                <a:lnTo>
                  <a:pt x="64007" y="136398"/>
                </a:lnTo>
                <a:lnTo>
                  <a:pt x="64617" y="136398"/>
                </a:lnTo>
                <a:lnTo>
                  <a:pt x="64007" y="135636"/>
                </a:lnTo>
                <a:close/>
              </a:path>
              <a:path w="749934" h="346710" extrusionOk="0">
                <a:moveTo>
                  <a:pt x="44195" y="102870"/>
                </a:moveTo>
                <a:lnTo>
                  <a:pt x="44195" y="103632"/>
                </a:lnTo>
                <a:lnTo>
                  <a:pt x="44611" y="103632"/>
                </a:lnTo>
                <a:lnTo>
                  <a:pt x="44195" y="102870"/>
                </a:lnTo>
                <a:close/>
              </a:path>
              <a:path w="749934" h="346710" extrusionOk="0">
                <a:moveTo>
                  <a:pt x="28955" y="69342"/>
                </a:moveTo>
                <a:lnTo>
                  <a:pt x="28955" y="70104"/>
                </a:lnTo>
                <a:lnTo>
                  <a:pt x="29287" y="70104"/>
                </a:lnTo>
                <a:lnTo>
                  <a:pt x="28955" y="69342"/>
                </a:lnTo>
                <a:close/>
              </a:path>
              <a:path w="749934" h="346710" extrusionOk="0">
                <a:moveTo>
                  <a:pt x="19653" y="35052"/>
                </a:moveTo>
                <a:lnTo>
                  <a:pt x="19049" y="35052"/>
                </a:lnTo>
                <a:lnTo>
                  <a:pt x="19811" y="35814"/>
                </a:lnTo>
                <a:lnTo>
                  <a:pt x="19653" y="35052"/>
                </a:lnTo>
                <a:close/>
              </a:path>
            </a:pathLst>
          </a:custGeom>
          <a:solidFill>
            <a:srgbClr val="00136F"/>
          </a:solidFill>
          <a:ln w="9525" cap="flat" cmpd="sng">
            <a:solidFill>
              <a:srgbClr val="FFC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77" name="Google Shape;677;p4"/>
          <p:cNvSpPr/>
          <p:nvPr/>
        </p:nvSpPr>
        <p:spPr>
          <a:xfrm>
            <a:off x="5730644" y="2872309"/>
            <a:ext cx="307014" cy="351678"/>
          </a:xfrm>
          <a:custGeom>
            <a:avLst/>
            <a:gdLst/>
            <a:ahLst/>
            <a:cxnLst/>
            <a:rect l="l" t="t" r="r" b="b"/>
            <a:pathLst>
              <a:path w="392429" h="444500" extrusionOk="0">
                <a:moveTo>
                  <a:pt x="386333" y="263652"/>
                </a:moveTo>
                <a:lnTo>
                  <a:pt x="373379" y="263652"/>
                </a:lnTo>
                <a:lnTo>
                  <a:pt x="373379" y="334518"/>
                </a:lnTo>
                <a:lnTo>
                  <a:pt x="374141" y="371094"/>
                </a:lnTo>
                <a:lnTo>
                  <a:pt x="374141" y="389382"/>
                </a:lnTo>
                <a:lnTo>
                  <a:pt x="377189" y="425958"/>
                </a:lnTo>
                <a:lnTo>
                  <a:pt x="379475" y="444246"/>
                </a:lnTo>
                <a:lnTo>
                  <a:pt x="392429" y="442722"/>
                </a:lnTo>
                <a:lnTo>
                  <a:pt x="390239" y="425196"/>
                </a:lnTo>
                <a:lnTo>
                  <a:pt x="387159" y="389382"/>
                </a:lnTo>
                <a:lnTo>
                  <a:pt x="387095" y="371094"/>
                </a:lnTo>
                <a:lnTo>
                  <a:pt x="386333" y="334518"/>
                </a:lnTo>
                <a:lnTo>
                  <a:pt x="386333" y="263652"/>
                </a:lnTo>
                <a:close/>
              </a:path>
              <a:path w="392429" h="444500" extrusionOk="0">
                <a:moveTo>
                  <a:pt x="390143" y="424434"/>
                </a:moveTo>
                <a:lnTo>
                  <a:pt x="390143" y="425196"/>
                </a:lnTo>
                <a:lnTo>
                  <a:pt x="390143" y="424434"/>
                </a:lnTo>
                <a:close/>
              </a:path>
              <a:path w="392429" h="444500" extrusionOk="0">
                <a:moveTo>
                  <a:pt x="381217" y="198120"/>
                </a:moveTo>
                <a:lnTo>
                  <a:pt x="368045" y="198120"/>
                </a:lnTo>
                <a:lnTo>
                  <a:pt x="370331" y="214122"/>
                </a:lnTo>
                <a:lnTo>
                  <a:pt x="371855" y="230886"/>
                </a:lnTo>
                <a:lnTo>
                  <a:pt x="373379" y="264414"/>
                </a:lnTo>
                <a:lnTo>
                  <a:pt x="373379" y="263652"/>
                </a:lnTo>
                <a:lnTo>
                  <a:pt x="386333" y="263652"/>
                </a:lnTo>
                <a:lnTo>
                  <a:pt x="384844" y="230886"/>
                </a:lnTo>
                <a:lnTo>
                  <a:pt x="384809" y="229362"/>
                </a:lnTo>
                <a:lnTo>
                  <a:pt x="383285" y="212598"/>
                </a:lnTo>
                <a:lnTo>
                  <a:pt x="381217" y="198120"/>
                </a:lnTo>
                <a:close/>
              </a:path>
              <a:path w="392429" h="444500" extrusionOk="0">
                <a:moveTo>
                  <a:pt x="374141" y="167640"/>
                </a:moveTo>
                <a:lnTo>
                  <a:pt x="361187" y="167640"/>
                </a:lnTo>
                <a:lnTo>
                  <a:pt x="364997" y="182880"/>
                </a:lnTo>
                <a:lnTo>
                  <a:pt x="368045" y="198882"/>
                </a:lnTo>
                <a:lnTo>
                  <a:pt x="368045" y="198120"/>
                </a:lnTo>
                <a:lnTo>
                  <a:pt x="381217" y="198120"/>
                </a:lnTo>
                <a:lnTo>
                  <a:pt x="380999" y="196596"/>
                </a:lnTo>
                <a:lnTo>
                  <a:pt x="377951" y="180594"/>
                </a:lnTo>
                <a:lnTo>
                  <a:pt x="377189" y="179832"/>
                </a:lnTo>
                <a:lnTo>
                  <a:pt x="374141" y="167640"/>
                </a:lnTo>
                <a:close/>
              </a:path>
              <a:path w="392429" h="444500" extrusionOk="0">
                <a:moveTo>
                  <a:pt x="351281" y="139446"/>
                </a:moveTo>
                <a:lnTo>
                  <a:pt x="356615" y="153924"/>
                </a:lnTo>
                <a:lnTo>
                  <a:pt x="361187" y="168402"/>
                </a:lnTo>
                <a:lnTo>
                  <a:pt x="361187" y="167640"/>
                </a:lnTo>
                <a:lnTo>
                  <a:pt x="374141" y="167640"/>
                </a:lnTo>
                <a:lnTo>
                  <a:pt x="373379" y="164592"/>
                </a:lnTo>
                <a:lnTo>
                  <a:pt x="368807" y="150114"/>
                </a:lnTo>
                <a:lnTo>
                  <a:pt x="368807" y="149352"/>
                </a:lnTo>
                <a:lnTo>
                  <a:pt x="365439" y="140208"/>
                </a:lnTo>
                <a:lnTo>
                  <a:pt x="352043" y="140208"/>
                </a:lnTo>
                <a:lnTo>
                  <a:pt x="351281" y="139446"/>
                </a:lnTo>
                <a:close/>
              </a:path>
              <a:path w="392429" h="444500" extrusionOk="0">
                <a:moveTo>
                  <a:pt x="356192" y="119634"/>
                </a:moveTo>
                <a:lnTo>
                  <a:pt x="341375" y="119634"/>
                </a:lnTo>
                <a:lnTo>
                  <a:pt x="345185" y="126492"/>
                </a:lnTo>
                <a:lnTo>
                  <a:pt x="352043" y="140208"/>
                </a:lnTo>
                <a:lnTo>
                  <a:pt x="365439" y="140208"/>
                </a:lnTo>
                <a:lnTo>
                  <a:pt x="363473" y="134874"/>
                </a:lnTo>
                <a:lnTo>
                  <a:pt x="363473" y="134112"/>
                </a:lnTo>
                <a:lnTo>
                  <a:pt x="356615" y="120396"/>
                </a:lnTo>
                <a:lnTo>
                  <a:pt x="356192" y="119634"/>
                </a:lnTo>
                <a:close/>
              </a:path>
              <a:path w="392429" h="444500" extrusionOk="0">
                <a:moveTo>
                  <a:pt x="327659" y="101346"/>
                </a:moveTo>
                <a:lnTo>
                  <a:pt x="332231" y="107442"/>
                </a:lnTo>
                <a:lnTo>
                  <a:pt x="336803" y="114300"/>
                </a:lnTo>
                <a:lnTo>
                  <a:pt x="341375" y="120396"/>
                </a:lnTo>
                <a:lnTo>
                  <a:pt x="341375" y="119634"/>
                </a:lnTo>
                <a:lnTo>
                  <a:pt x="356192" y="119634"/>
                </a:lnTo>
                <a:lnTo>
                  <a:pt x="352805" y="113538"/>
                </a:lnTo>
                <a:lnTo>
                  <a:pt x="352043" y="112776"/>
                </a:lnTo>
                <a:lnTo>
                  <a:pt x="348043" y="107442"/>
                </a:lnTo>
                <a:lnTo>
                  <a:pt x="347471" y="107442"/>
                </a:lnTo>
                <a:lnTo>
                  <a:pt x="343915" y="102108"/>
                </a:lnTo>
                <a:lnTo>
                  <a:pt x="328421" y="102108"/>
                </a:lnTo>
                <a:lnTo>
                  <a:pt x="327659" y="101346"/>
                </a:lnTo>
                <a:close/>
              </a:path>
              <a:path w="392429" h="444500" extrusionOk="0">
                <a:moveTo>
                  <a:pt x="347471" y="106680"/>
                </a:moveTo>
                <a:lnTo>
                  <a:pt x="347471" y="107442"/>
                </a:lnTo>
                <a:lnTo>
                  <a:pt x="348043" y="107442"/>
                </a:lnTo>
                <a:lnTo>
                  <a:pt x="347471" y="106680"/>
                </a:lnTo>
                <a:close/>
              </a:path>
              <a:path w="392429" h="444500" extrusionOk="0">
                <a:moveTo>
                  <a:pt x="340042" y="96012"/>
                </a:moveTo>
                <a:lnTo>
                  <a:pt x="323087" y="96012"/>
                </a:lnTo>
                <a:lnTo>
                  <a:pt x="323849" y="96774"/>
                </a:lnTo>
                <a:lnTo>
                  <a:pt x="328421" y="102108"/>
                </a:lnTo>
                <a:lnTo>
                  <a:pt x="343915" y="102108"/>
                </a:lnTo>
                <a:lnTo>
                  <a:pt x="342899" y="100584"/>
                </a:lnTo>
                <a:lnTo>
                  <a:pt x="342899" y="99822"/>
                </a:lnTo>
                <a:lnTo>
                  <a:pt x="340042" y="96012"/>
                </a:lnTo>
                <a:close/>
              </a:path>
              <a:path w="392429" h="444500" extrusionOk="0">
                <a:moveTo>
                  <a:pt x="323443" y="96418"/>
                </a:moveTo>
                <a:lnTo>
                  <a:pt x="323754" y="96774"/>
                </a:lnTo>
                <a:lnTo>
                  <a:pt x="323443" y="96418"/>
                </a:lnTo>
                <a:close/>
              </a:path>
              <a:path w="392429" h="444500" extrusionOk="0">
                <a:moveTo>
                  <a:pt x="323087" y="96012"/>
                </a:moveTo>
                <a:lnTo>
                  <a:pt x="323443" y="96418"/>
                </a:lnTo>
                <a:lnTo>
                  <a:pt x="323849" y="96774"/>
                </a:lnTo>
                <a:lnTo>
                  <a:pt x="323087" y="96012"/>
                </a:lnTo>
                <a:close/>
              </a:path>
              <a:path w="392429" h="444500" extrusionOk="0">
                <a:moveTo>
                  <a:pt x="329619" y="84582"/>
                </a:moveTo>
                <a:lnTo>
                  <a:pt x="310895" y="84582"/>
                </a:lnTo>
                <a:lnTo>
                  <a:pt x="317753" y="91440"/>
                </a:lnTo>
                <a:lnTo>
                  <a:pt x="323443" y="96418"/>
                </a:lnTo>
                <a:lnTo>
                  <a:pt x="323087" y="96012"/>
                </a:lnTo>
                <a:lnTo>
                  <a:pt x="340042" y="96012"/>
                </a:lnTo>
                <a:lnTo>
                  <a:pt x="338327" y="93726"/>
                </a:lnTo>
                <a:lnTo>
                  <a:pt x="332993" y="87630"/>
                </a:lnTo>
                <a:lnTo>
                  <a:pt x="332231" y="86868"/>
                </a:lnTo>
                <a:lnTo>
                  <a:pt x="329619" y="84582"/>
                </a:lnTo>
                <a:close/>
              </a:path>
              <a:path w="392429" h="444500" extrusionOk="0">
                <a:moveTo>
                  <a:pt x="312202" y="69342"/>
                </a:moveTo>
                <a:lnTo>
                  <a:pt x="291083" y="69342"/>
                </a:lnTo>
                <a:lnTo>
                  <a:pt x="298703" y="74676"/>
                </a:lnTo>
                <a:lnTo>
                  <a:pt x="305561" y="80010"/>
                </a:lnTo>
                <a:lnTo>
                  <a:pt x="311657" y="85344"/>
                </a:lnTo>
                <a:lnTo>
                  <a:pt x="310895" y="84582"/>
                </a:lnTo>
                <a:lnTo>
                  <a:pt x="329619" y="84582"/>
                </a:lnTo>
                <a:lnTo>
                  <a:pt x="326135" y="81534"/>
                </a:lnTo>
                <a:lnTo>
                  <a:pt x="320039" y="75438"/>
                </a:lnTo>
                <a:lnTo>
                  <a:pt x="313943" y="70104"/>
                </a:lnTo>
                <a:lnTo>
                  <a:pt x="313181" y="70104"/>
                </a:lnTo>
                <a:lnTo>
                  <a:pt x="312202" y="69342"/>
                </a:lnTo>
                <a:close/>
              </a:path>
              <a:path w="392429" h="444500" extrusionOk="0">
                <a:moveTo>
                  <a:pt x="299792" y="59436"/>
                </a:moveTo>
                <a:lnTo>
                  <a:pt x="275843" y="59436"/>
                </a:lnTo>
                <a:lnTo>
                  <a:pt x="283463" y="64770"/>
                </a:lnTo>
                <a:lnTo>
                  <a:pt x="284225" y="65532"/>
                </a:lnTo>
                <a:lnTo>
                  <a:pt x="291845" y="70104"/>
                </a:lnTo>
                <a:lnTo>
                  <a:pt x="291083" y="69342"/>
                </a:lnTo>
                <a:lnTo>
                  <a:pt x="312202" y="69342"/>
                </a:lnTo>
                <a:lnTo>
                  <a:pt x="306323" y="64770"/>
                </a:lnTo>
                <a:lnTo>
                  <a:pt x="306323" y="64008"/>
                </a:lnTo>
                <a:lnTo>
                  <a:pt x="299792" y="59436"/>
                </a:lnTo>
                <a:close/>
              </a:path>
              <a:path w="392429" h="444500" extrusionOk="0">
                <a:moveTo>
                  <a:pt x="239572" y="29718"/>
                </a:moveTo>
                <a:lnTo>
                  <a:pt x="194309" y="29718"/>
                </a:lnTo>
                <a:lnTo>
                  <a:pt x="218693" y="35814"/>
                </a:lnTo>
                <a:lnTo>
                  <a:pt x="217931" y="35814"/>
                </a:lnTo>
                <a:lnTo>
                  <a:pt x="249935" y="47244"/>
                </a:lnTo>
                <a:lnTo>
                  <a:pt x="249173" y="47244"/>
                </a:lnTo>
                <a:lnTo>
                  <a:pt x="258317" y="51816"/>
                </a:lnTo>
                <a:lnTo>
                  <a:pt x="259079" y="51816"/>
                </a:lnTo>
                <a:lnTo>
                  <a:pt x="268223" y="55626"/>
                </a:lnTo>
                <a:lnTo>
                  <a:pt x="267461" y="55626"/>
                </a:lnTo>
                <a:lnTo>
                  <a:pt x="276605" y="60198"/>
                </a:lnTo>
                <a:lnTo>
                  <a:pt x="275843" y="59436"/>
                </a:lnTo>
                <a:lnTo>
                  <a:pt x="299792" y="59436"/>
                </a:lnTo>
                <a:lnTo>
                  <a:pt x="298703" y="58674"/>
                </a:lnTo>
                <a:lnTo>
                  <a:pt x="291083" y="54102"/>
                </a:lnTo>
                <a:lnTo>
                  <a:pt x="283463" y="48768"/>
                </a:lnTo>
                <a:lnTo>
                  <a:pt x="282701" y="48768"/>
                </a:lnTo>
                <a:lnTo>
                  <a:pt x="273557" y="44196"/>
                </a:lnTo>
                <a:lnTo>
                  <a:pt x="273557" y="43434"/>
                </a:lnTo>
                <a:lnTo>
                  <a:pt x="266242" y="40386"/>
                </a:lnTo>
                <a:lnTo>
                  <a:pt x="264413" y="40386"/>
                </a:lnTo>
                <a:lnTo>
                  <a:pt x="255269" y="35814"/>
                </a:lnTo>
                <a:lnTo>
                  <a:pt x="254507" y="35052"/>
                </a:lnTo>
                <a:lnTo>
                  <a:pt x="239572" y="29718"/>
                </a:lnTo>
                <a:close/>
              </a:path>
              <a:path w="392429" h="444500" extrusionOk="0">
                <a:moveTo>
                  <a:pt x="264413" y="39624"/>
                </a:moveTo>
                <a:lnTo>
                  <a:pt x="264413" y="40386"/>
                </a:lnTo>
                <a:lnTo>
                  <a:pt x="266242" y="40386"/>
                </a:lnTo>
                <a:lnTo>
                  <a:pt x="264413" y="39624"/>
                </a:lnTo>
                <a:close/>
              </a:path>
              <a:path w="392429" h="444500" extrusionOk="0">
                <a:moveTo>
                  <a:pt x="40385" y="0"/>
                </a:moveTo>
                <a:lnTo>
                  <a:pt x="0" y="0"/>
                </a:lnTo>
                <a:lnTo>
                  <a:pt x="0" y="12954"/>
                </a:lnTo>
                <a:lnTo>
                  <a:pt x="39623" y="12954"/>
                </a:lnTo>
                <a:lnTo>
                  <a:pt x="75437" y="14478"/>
                </a:lnTo>
                <a:lnTo>
                  <a:pt x="109727" y="16764"/>
                </a:lnTo>
                <a:lnTo>
                  <a:pt x="108965" y="16764"/>
                </a:lnTo>
                <a:lnTo>
                  <a:pt x="140207" y="20574"/>
                </a:lnTo>
                <a:lnTo>
                  <a:pt x="169163" y="25146"/>
                </a:lnTo>
                <a:lnTo>
                  <a:pt x="195071" y="30480"/>
                </a:lnTo>
                <a:lnTo>
                  <a:pt x="194309" y="29718"/>
                </a:lnTo>
                <a:lnTo>
                  <a:pt x="239572" y="29718"/>
                </a:lnTo>
                <a:lnTo>
                  <a:pt x="222503" y="23622"/>
                </a:lnTo>
                <a:lnTo>
                  <a:pt x="221741" y="23622"/>
                </a:lnTo>
                <a:lnTo>
                  <a:pt x="197357" y="17526"/>
                </a:lnTo>
                <a:lnTo>
                  <a:pt x="171449" y="12192"/>
                </a:lnTo>
                <a:lnTo>
                  <a:pt x="142493" y="7620"/>
                </a:lnTo>
                <a:lnTo>
                  <a:pt x="141731" y="7620"/>
                </a:lnTo>
                <a:lnTo>
                  <a:pt x="110489" y="3810"/>
                </a:lnTo>
                <a:lnTo>
                  <a:pt x="76199" y="1524"/>
                </a:lnTo>
                <a:lnTo>
                  <a:pt x="40385" y="0"/>
                </a:lnTo>
                <a:close/>
              </a:path>
            </a:pathLst>
          </a:custGeom>
          <a:solidFill>
            <a:srgbClr val="00136F"/>
          </a:solidFill>
          <a:ln w="9525" cap="flat" cmpd="sng">
            <a:solidFill>
              <a:srgbClr val="FFC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78" name="Google Shape;678;p4"/>
          <p:cNvSpPr/>
          <p:nvPr/>
        </p:nvSpPr>
        <p:spPr>
          <a:xfrm flipH="1">
            <a:off x="1234538" y="3244442"/>
            <a:ext cx="1273494" cy="350392"/>
          </a:xfrm>
          <a:custGeom>
            <a:avLst/>
            <a:gdLst/>
            <a:ahLst/>
            <a:cxnLst/>
            <a:rect l="l" t="t" r="r" b="b"/>
            <a:pathLst>
              <a:path w="749934" h="346710" extrusionOk="0">
                <a:moveTo>
                  <a:pt x="12953" y="0"/>
                </a:moveTo>
                <a:lnTo>
                  <a:pt x="0" y="1524"/>
                </a:lnTo>
                <a:lnTo>
                  <a:pt x="0" y="2286"/>
                </a:lnTo>
                <a:lnTo>
                  <a:pt x="3047" y="19812"/>
                </a:lnTo>
                <a:lnTo>
                  <a:pt x="6857" y="38100"/>
                </a:lnTo>
                <a:lnTo>
                  <a:pt x="11429" y="55626"/>
                </a:lnTo>
                <a:lnTo>
                  <a:pt x="11429" y="56388"/>
                </a:lnTo>
                <a:lnTo>
                  <a:pt x="16763" y="73914"/>
                </a:lnTo>
                <a:lnTo>
                  <a:pt x="16763" y="74676"/>
                </a:lnTo>
                <a:lnTo>
                  <a:pt x="24383" y="92202"/>
                </a:lnTo>
                <a:lnTo>
                  <a:pt x="25145" y="92202"/>
                </a:lnTo>
                <a:lnTo>
                  <a:pt x="32765" y="108966"/>
                </a:lnTo>
                <a:lnTo>
                  <a:pt x="37337" y="117348"/>
                </a:lnTo>
                <a:lnTo>
                  <a:pt x="37337" y="118110"/>
                </a:lnTo>
                <a:lnTo>
                  <a:pt x="53339" y="143256"/>
                </a:lnTo>
                <a:lnTo>
                  <a:pt x="54101" y="144018"/>
                </a:lnTo>
                <a:lnTo>
                  <a:pt x="60197" y="151638"/>
                </a:lnTo>
                <a:lnTo>
                  <a:pt x="89915" y="183642"/>
                </a:lnTo>
                <a:lnTo>
                  <a:pt x="125729" y="212598"/>
                </a:lnTo>
                <a:lnTo>
                  <a:pt x="136397" y="220218"/>
                </a:lnTo>
                <a:lnTo>
                  <a:pt x="137159" y="220218"/>
                </a:lnTo>
                <a:lnTo>
                  <a:pt x="147827" y="227076"/>
                </a:lnTo>
                <a:lnTo>
                  <a:pt x="147827" y="227838"/>
                </a:lnTo>
                <a:lnTo>
                  <a:pt x="159257" y="233934"/>
                </a:lnTo>
                <a:lnTo>
                  <a:pt x="170687" y="240792"/>
                </a:lnTo>
                <a:lnTo>
                  <a:pt x="182879" y="246888"/>
                </a:lnTo>
                <a:lnTo>
                  <a:pt x="195833" y="253746"/>
                </a:lnTo>
                <a:lnTo>
                  <a:pt x="196595" y="253746"/>
                </a:lnTo>
                <a:lnTo>
                  <a:pt x="210311" y="259842"/>
                </a:lnTo>
                <a:lnTo>
                  <a:pt x="224789" y="265176"/>
                </a:lnTo>
                <a:lnTo>
                  <a:pt x="239267" y="271272"/>
                </a:lnTo>
                <a:lnTo>
                  <a:pt x="240029" y="271272"/>
                </a:lnTo>
                <a:lnTo>
                  <a:pt x="272033" y="281940"/>
                </a:lnTo>
                <a:lnTo>
                  <a:pt x="305561" y="292608"/>
                </a:lnTo>
                <a:lnTo>
                  <a:pt x="305561" y="293370"/>
                </a:lnTo>
                <a:lnTo>
                  <a:pt x="342899" y="302514"/>
                </a:lnTo>
                <a:lnTo>
                  <a:pt x="382523" y="311658"/>
                </a:lnTo>
                <a:lnTo>
                  <a:pt x="383285" y="311658"/>
                </a:lnTo>
                <a:lnTo>
                  <a:pt x="425957" y="319278"/>
                </a:lnTo>
                <a:lnTo>
                  <a:pt x="471677" y="326136"/>
                </a:lnTo>
                <a:lnTo>
                  <a:pt x="520445" y="332232"/>
                </a:lnTo>
                <a:lnTo>
                  <a:pt x="572261" y="337566"/>
                </a:lnTo>
                <a:lnTo>
                  <a:pt x="573023" y="337566"/>
                </a:lnTo>
                <a:lnTo>
                  <a:pt x="687323" y="345186"/>
                </a:lnTo>
                <a:lnTo>
                  <a:pt x="749807" y="346710"/>
                </a:lnTo>
                <a:lnTo>
                  <a:pt x="749807" y="333756"/>
                </a:lnTo>
                <a:lnTo>
                  <a:pt x="687323" y="332232"/>
                </a:lnTo>
                <a:lnTo>
                  <a:pt x="688085" y="332232"/>
                </a:lnTo>
                <a:lnTo>
                  <a:pt x="573785" y="324612"/>
                </a:lnTo>
                <a:lnTo>
                  <a:pt x="521969" y="319278"/>
                </a:lnTo>
                <a:lnTo>
                  <a:pt x="473201" y="313182"/>
                </a:lnTo>
                <a:lnTo>
                  <a:pt x="473963" y="313182"/>
                </a:lnTo>
                <a:lnTo>
                  <a:pt x="428243" y="306324"/>
                </a:lnTo>
                <a:lnTo>
                  <a:pt x="385571" y="298704"/>
                </a:lnTo>
                <a:lnTo>
                  <a:pt x="345947" y="289560"/>
                </a:lnTo>
                <a:lnTo>
                  <a:pt x="308609" y="280416"/>
                </a:lnTo>
                <a:lnTo>
                  <a:pt x="309371" y="280416"/>
                </a:lnTo>
                <a:lnTo>
                  <a:pt x="275843" y="269748"/>
                </a:lnTo>
                <a:lnTo>
                  <a:pt x="243839" y="259080"/>
                </a:lnTo>
                <a:lnTo>
                  <a:pt x="244601" y="259080"/>
                </a:lnTo>
                <a:lnTo>
                  <a:pt x="230123" y="252984"/>
                </a:lnTo>
                <a:lnTo>
                  <a:pt x="229361" y="252984"/>
                </a:lnTo>
                <a:lnTo>
                  <a:pt x="214883" y="247650"/>
                </a:lnTo>
                <a:lnTo>
                  <a:pt x="215645" y="247650"/>
                </a:lnTo>
                <a:lnTo>
                  <a:pt x="203644" y="242316"/>
                </a:lnTo>
                <a:lnTo>
                  <a:pt x="201929" y="242316"/>
                </a:lnTo>
                <a:lnTo>
                  <a:pt x="188975" y="235458"/>
                </a:lnTo>
                <a:lnTo>
                  <a:pt x="176783" y="229362"/>
                </a:lnTo>
                <a:lnTo>
                  <a:pt x="177545" y="229362"/>
                </a:lnTo>
                <a:lnTo>
                  <a:pt x="166115" y="222504"/>
                </a:lnTo>
                <a:lnTo>
                  <a:pt x="165353" y="222504"/>
                </a:lnTo>
                <a:lnTo>
                  <a:pt x="153923" y="216408"/>
                </a:lnTo>
                <a:lnTo>
                  <a:pt x="154685" y="216408"/>
                </a:lnTo>
                <a:lnTo>
                  <a:pt x="144017" y="209550"/>
                </a:lnTo>
                <a:lnTo>
                  <a:pt x="133349" y="201930"/>
                </a:lnTo>
                <a:lnTo>
                  <a:pt x="123443" y="195072"/>
                </a:lnTo>
                <a:lnTo>
                  <a:pt x="115315" y="188976"/>
                </a:lnTo>
                <a:lnTo>
                  <a:pt x="115061" y="188976"/>
                </a:lnTo>
                <a:lnTo>
                  <a:pt x="98297" y="173736"/>
                </a:lnTo>
                <a:lnTo>
                  <a:pt x="83057" y="158496"/>
                </a:lnTo>
                <a:lnTo>
                  <a:pt x="76961" y="151638"/>
                </a:lnTo>
                <a:lnTo>
                  <a:pt x="70103" y="143256"/>
                </a:lnTo>
                <a:lnTo>
                  <a:pt x="64617" y="136398"/>
                </a:lnTo>
                <a:lnTo>
                  <a:pt x="64007" y="136398"/>
                </a:lnTo>
                <a:lnTo>
                  <a:pt x="48005" y="111252"/>
                </a:lnTo>
                <a:lnTo>
                  <a:pt x="48767" y="111252"/>
                </a:lnTo>
                <a:lnTo>
                  <a:pt x="44611" y="103632"/>
                </a:lnTo>
                <a:lnTo>
                  <a:pt x="44195" y="103632"/>
                </a:lnTo>
                <a:lnTo>
                  <a:pt x="36575" y="86868"/>
                </a:lnTo>
                <a:lnTo>
                  <a:pt x="29287" y="70104"/>
                </a:lnTo>
                <a:lnTo>
                  <a:pt x="28955" y="70104"/>
                </a:lnTo>
                <a:lnTo>
                  <a:pt x="23621" y="52578"/>
                </a:lnTo>
                <a:lnTo>
                  <a:pt x="19049" y="35052"/>
                </a:lnTo>
                <a:lnTo>
                  <a:pt x="19653" y="35052"/>
                </a:lnTo>
                <a:lnTo>
                  <a:pt x="16001" y="17526"/>
                </a:lnTo>
                <a:lnTo>
                  <a:pt x="12953" y="0"/>
                </a:lnTo>
                <a:close/>
              </a:path>
              <a:path w="749934" h="346710" extrusionOk="0">
                <a:moveTo>
                  <a:pt x="201929" y="241554"/>
                </a:moveTo>
                <a:lnTo>
                  <a:pt x="201929" y="242316"/>
                </a:lnTo>
                <a:lnTo>
                  <a:pt x="203644" y="242316"/>
                </a:lnTo>
                <a:lnTo>
                  <a:pt x="201929" y="241554"/>
                </a:lnTo>
                <a:close/>
              </a:path>
              <a:path w="749934" h="346710" extrusionOk="0">
                <a:moveTo>
                  <a:pt x="114299" y="188214"/>
                </a:moveTo>
                <a:lnTo>
                  <a:pt x="115061" y="188976"/>
                </a:lnTo>
                <a:lnTo>
                  <a:pt x="115315" y="188976"/>
                </a:lnTo>
                <a:lnTo>
                  <a:pt x="114299" y="188214"/>
                </a:lnTo>
                <a:close/>
              </a:path>
              <a:path w="749934" h="346710" extrusionOk="0">
                <a:moveTo>
                  <a:pt x="83134" y="158496"/>
                </a:moveTo>
                <a:lnTo>
                  <a:pt x="83819" y="159258"/>
                </a:lnTo>
                <a:lnTo>
                  <a:pt x="83134" y="158496"/>
                </a:lnTo>
                <a:close/>
              </a:path>
              <a:path w="749934" h="346710" extrusionOk="0">
                <a:moveTo>
                  <a:pt x="64007" y="135636"/>
                </a:moveTo>
                <a:lnTo>
                  <a:pt x="64007" y="136398"/>
                </a:lnTo>
                <a:lnTo>
                  <a:pt x="64617" y="136398"/>
                </a:lnTo>
                <a:lnTo>
                  <a:pt x="64007" y="135636"/>
                </a:lnTo>
                <a:close/>
              </a:path>
              <a:path w="749934" h="346710" extrusionOk="0">
                <a:moveTo>
                  <a:pt x="44195" y="102870"/>
                </a:moveTo>
                <a:lnTo>
                  <a:pt x="44195" y="103632"/>
                </a:lnTo>
                <a:lnTo>
                  <a:pt x="44611" y="103632"/>
                </a:lnTo>
                <a:lnTo>
                  <a:pt x="44195" y="102870"/>
                </a:lnTo>
                <a:close/>
              </a:path>
              <a:path w="749934" h="346710" extrusionOk="0">
                <a:moveTo>
                  <a:pt x="28955" y="69342"/>
                </a:moveTo>
                <a:lnTo>
                  <a:pt x="28955" y="70104"/>
                </a:lnTo>
                <a:lnTo>
                  <a:pt x="29287" y="70104"/>
                </a:lnTo>
                <a:lnTo>
                  <a:pt x="28955" y="69342"/>
                </a:lnTo>
                <a:close/>
              </a:path>
              <a:path w="749934" h="346710" extrusionOk="0">
                <a:moveTo>
                  <a:pt x="19653" y="35052"/>
                </a:moveTo>
                <a:lnTo>
                  <a:pt x="19049" y="35052"/>
                </a:lnTo>
                <a:lnTo>
                  <a:pt x="19811" y="35814"/>
                </a:lnTo>
                <a:lnTo>
                  <a:pt x="19653" y="35052"/>
                </a:lnTo>
                <a:close/>
              </a:path>
            </a:pathLst>
          </a:custGeom>
          <a:solidFill>
            <a:srgbClr val="00136F"/>
          </a:solidFill>
          <a:ln w="9525" cap="flat" cmpd="sng">
            <a:solidFill>
              <a:srgbClr val="FFC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79" name="Google Shape;679;p4"/>
          <p:cNvSpPr/>
          <p:nvPr/>
        </p:nvSpPr>
        <p:spPr>
          <a:xfrm flipH="1">
            <a:off x="2488233" y="2844765"/>
            <a:ext cx="460991" cy="409689"/>
          </a:xfrm>
          <a:custGeom>
            <a:avLst/>
            <a:gdLst/>
            <a:ahLst/>
            <a:cxnLst/>
            <a:rect l="l" t="t" r="r" b="b"/>
            <a:pathLst>
              <a:path w="392429" h="444500" extrusionOk="0">
                <a:moveTo>
                  <a:pt x="386333" y="263652"/>
                </a:moveTo>
                <a:lnTo>
                  <a:pt x="373379" y="263652"/>
                </a:lnTo>
                <a:lnTo>
                  <a:pt x="373379" y="334518"/>
                </a:lnTo>
                <a:lnTo>
                  <a:pt x="374141" y="371094"/>
                </a:lnTo>
                <a:lnTo>
                  <a:pt x="374141" y="389382"/>
                </a:lnTo>
                <a:lnTo>
                  <a:pt x="377189" y="425958"/>
                </a:lnTo>
                <a:lnTo>
                  <a:pt x="379475" y="444246"/>
                </a:lnTo>
                <a:lnTo>
                  <a:pt x="392429" y="442722"/>
                </a:lnTo>
                <a:lnTo>
                  <a:pt x="390239" y="425196"/>
                </a:lnTo>
                <a:lnTo>
                  <a:pt x="387159" y="389382"/>
                </a:lnTo>
                <a:lnTo>
                  <a:pt x="387095" y="371094"/>
                </a:lnTo>
                <a:lnTo>
                  <a:pt x="386333" y="334518"/>
                </a:lnTo>
                <a:lnTo>
                  <a:pt x="386333" y="263652"/>
                </a:lnTo>
                <a:close/>
              </a:path>
              <a:path w="392429" h="444500" extrusionOk="0">
                <a:moveTo>
                  <a:pt x="390143" y="424434"/>
                </a:moveTo>
                <a:lnTo>
                  <a:pt x="390143" y="425196"/>
                </a:lnTo>
                <a:lnTo>
                  <a:pt x="390143" y="424434"/>
                </a:lnTo>
                <a:close/>
              </a:path>
              <a:path w="392429" h="444500" extrusionOk="0">
                <a:moveTo>
                  <a:pt x="381217" y="198120"/>
                </a:moveTo>
                <a:lnTo>
                  <a:pt x="368045" y="198120"/>
                </a:lnTo>
                <a:lnTo>
                  <a:pt x="370331" y="214122"/>
                </a:lnTo>
                <a:lnTo>
                  <a:pt x="371855" y="230886"/>
                </a:lnTo>
                <a:lnTo>
                  <a:pt x="373379" y="264414"/>
                </a:lnTo>
                <a:lnTo>
                  <a:pt x="373379" y="263652"/>
                </a:lnTo>
                <a:lnTo>
                  <a:pt x="386333" y="263652"/>
                </a:lnTo>
                <a:lnTo>
                  <a:pt x="384844" y="230886"/>
                </a:lnTo>
                <a:lnTo>
                  <a:pt x="384809" y="229362"/>
                </a:lnTo>
                <a:lnTo>
                  <a:pt x="383285" y="212598"/>
                </a:lnTo>
                <a:lnTo>
                  <a:pt x="381217" y="198120"/>
                </a:lnTo>
                <a:close/>
              </a:path>
              <a:path w="392429" h="444500" extrusionOk="0">
                <a:moveTo>
                  <a:pt x="374141" y="167640"/>
                </a:moveTo>
                <a:lnTo>
                  <a:pt x="361187" y="167640"/>
                </a:lnTo>
                <a:lnTo>
                  <a:pt x="364997" y="182880"/>
                </a:lnTo>
                <a:lnTo>
                  <a:pt x="368045" y="198882"/>
                </a:lnTo>
                <a:lnTo>
                  <a:pt x="368045" y="198120"/>
                </a:lnTo>
                <a:lnTo>
                  <a:pt x="381217" y="198120"/>
                </a:lnTo>
                <a:lnTo>
                  <a:pt x="380999" y="196596"/>
                </a:lnTo>
                <a:lnTo>
                  <a:pt x="377951" y="180594"/>
                </a:lnTo>
                <a:lnTo>
                  <a:pt x="377189" y="179832"/>
                </a:lnTo>
                <a:lnTo>
                  <a:pt x="374141" y="167640"/>
                </a:lnTo>
                <a:close/>
              </a:path>
              <a:path w="392429" h="444500" extrusionOk="0">
                <a:moveTo>
                  <a:pt x="351281" y="139446"/>
                </a:moveTo>
                <a:lnTo>
                  <a:pt x="356615" y="153924"/>
                </a:lnTo>
                <a:lnTo>
                  <a:pt x="361187" y="168402"/>
                </a:lnTo>
                <a:lnTo>
                  <a:pt x="361187" y="167640"/>
                </a:lnTo>
                <a:lnTo>
                  <a:pt x="374141" y="167640"/>
                </a:lnTo>
                <a:lnTo>
                  <a:pt x="373379" y="164592"/>
                </a:lnTo>
                <a:lnTo>
                  <a:pt x="368807" y="150114"/>
                </a:lnTo>
                <a:lnTo>
                  <a:pt x="368807" y="149352"/>
                </a:lnTo>
                <a:lnTo>
                  <a:pt x="365439" y="140208"/>
                </a:lnTo>
                <a:lnTo>
                  <a:pt x="352043" y="140208"/>
                </a:lnTo>
                <a:lnTo>
                  <a:pt x="351281" y="139446"/>
                </a:lnTo>
                <a:close/>
              </a:path>
              <a:path w="392429" h="444500" extrusionOk="0">
                <a:moveTo>
                  <a:pt x="356192" y="119634"/>
                </a:moveTo>
                <a:lnTo>
                  <a:pt x="341375" y="119634"/>
                </a:lnTo>
                <a:lnTo>
                  <a:pt x="345185" y="126492"/>
                </a:lnTo>
                <a:lnTo>
                  <a:pt x="352043" y="140208"/>
                </a:lnTo>
                <a:lnTo>
                  <a:pt x="365439" y="140208"/>
                </a:lnTo>
                <a:lnTo>
                  <a:pt x="363473" y="134874"/>
                </a:lnTo>
                <a:lnTo>
                  <a:pt x="363473" y="134112"/>
                </a:lnTo>
                <a:lnTo>
                  <a:pt x="356615" y="120396"/>
                </a:lnTo>
                <a:lnTo>
                  <a:pt x="356192" y="119634"/>
                </a:lnTo>
                <a:close/>
              </a:path>
              <a:path w="392429" h="444500" extrusionOk="0">
                <a:moveTo>
                  <a:pt x="327659" y="101346"/>
                </a:moveTo>
                <a:lnTo>
                  <a:pt x="332231" y="107442"/>
                </a:lnTo>
                <a:lnTo>
                  <a:pt x="336803" y="114300"/>
                </a:lnTo>
                <a:lnTo>
                  <a:pt x="341375" y="120396"/>
                </a:lnTo>
                <a:lnTo>
                  <a:pt x="341375" y="119634"/>
                </a:lnTo>
                <a:lnTo>
                  <a:pt x="356192" y="119634"/>
                </a:lnTo>
                <a:lnTo>
                  <a:pt x="352805" y="113538"/>
                </a:lnTo>
                <a:lnTo>
                  <a:pt x="352043" y="112776"/>
                </a:lnTo>
                <a:lnTo>
                  <a:pt x="348043" y="107442"/>
                </a:lnTo>
                <a:lnTo>
                  <a:pt x="347471" y="107442"/>
                </a:lnTo>
                <a:lnTo>
                  <a:pt x="343915" y="102108"/>
                </a:lnTo>
                <a:lnTo>
                  <a:pt x="328421" y="102108"/>
                </a:lnTo>
                <a:lnTo>
                  <a:pt x="327659" y="101346"/>
                </a:lnTo>
                <a:close/>
              </a:path>
              <a:path w="392429" h="444500" extrusionOk="0">
                <a:moveTo>
                  <a:pt x="347471" y="106680"/>
                </a:moveTo>
                <a:lnTo>
                  <a:pt x="347471" y="107442"/>
                </a:lnTo>
                <a:lnTo>
                  <a:pt x="348043" y="107442"/>
                </a:lnTo>
                <a:lnTo>
                  <a:pt x="347471" y="106680"/>
                </a:lnTo>
                <a:close/>
              </a:path>
              <a:path w="392429" h="444500" extrusionOk="0">
                <a:moveTo>
                  <a:pt x="340042" y="96012"/>
                </a:moveTo>
                <a:lnTo>
                  <a:pt x="323087" y="96012"/>
                </a:lnTo>
                <a:lnTo>
                  <a:pt x="323849" y="96774"/>
                </a:lnTo>
                <a:lnTo>
                  <a:pt x="328421" y="102108"/>
                </a:lnTo>
                <a:lnTo>
                  <a:pt x="343915" y="102108"/>
                </a:lnTo>
                <a:lnTo>
                  <a:pt x="342899" y="100584"/>
                </a:lnTo>
                <a:lnTo>
                  <a:pt x="342899" y="99822"/>
                </a:lnTo>
                <a:lnTo>
                  <a:pt x="340042" y="96012"/>
                </a:lnTo>
                <a:close/>
              </a:path>
              <a:path w="392429" h="444500" extrusionOk="0">
                <a:moveTo>
                  <a:pt x="323443" y="96418"/>
                </a:moveTo>
                <a:lnTo>
                  <a:pt x="323754" y="96774"/>
                </a:lnTo>
                <a:lnTo>
                  <a:pt x="323443" y="96418"/>
                </a:lnTo>
                <a:close/>
              </a:path>
              <a:path w="392429" h="444500" extrusionOk="0">
                <a:moveTo>
                  <a:pt x="323087" y="96012"/>
                </a:moveTo>
                <a:lnTo>
                  <a:pt x="323443" y="96418"/>
                </a:lnTo>
                <a:lnTo>
                  <a:pt x="323849" y="96774"/>
                </a:lnTo>
                <a:lnTo>
                  <a:pt x="323087" y="96012"/>
                </a:lnTo>
                <a:close/>
              </a:path>
              <a:path w="392429" h="444500" extrusionOk="0">
                <a:moveTo>
                  <a:pt x="329619" y="84582"/>
                </a:moveTo>
                <a:lnTo>
                  <a:pt x="310895" y="84582"/>
                </a:lnTo>
                <a:lnTo>
                  <a:pt x="317753" y="91440"/>
                </a:lnTo>
                <a:lnTo>
                  <a:pt x="323443" y="96418"/>
                </a:lnTo>
                <a:lnTo>
                  <a:pt x="323087" y="96012"/>
                </a:lnTo>
                <a:lnTo>
                  <a:pt x="340042" y="96012"/>
                </a:lnTo>
                <a:lnTo>
                  <a:pt x="338327" y="93726"/>
                </a:lnTo>
                <a:lnTo>
                  <a:pt x="332993" y="87630"/>
                </a:lnTo>
                <a:lnTo>
                  <a:pt x="332231" y="86868"/>
                </a:lnTo>
                <a:lnTo>
                  <a:pt x="329619" y="84582"/>
                </a:lnTo>
                <a:close/>
              </a:path>
              <a:path w="392429" h="444500" extrusionOk="0">
                <a:moveTo>
                  <a:pt x="312202" y="69342"/>
                </a:moveTo>
                <a:lnTo>
                  <a:pt x="291083" y="69342"/>
                </a:lnTo>
                <a:lnTo>
                  <a:pt x="298703" y="74676"/>
                </a:lnTo>
                <a:lnTo>
                  <a:pt x="305561" y="80010"/>
                </a:lnTo>
                <a:lnTo>
                  <a:pt x="311657" y="85344"/>
                </a:lnTo>
                <a:lnTo>
                  <a:pt x="310895" y="84582"/>
                </a:lnTo>
                <a:lnTo>
                  <a:pt x="329619" y="84582"/>
                </a:lnTo>
                <a:lnTo>
                  <a:pt x="326135" y="81534"/>
                </a:lnTo>
                <a:lnTo>
                  <a:pt x="320039" y="75438"/>
                </a:lnTo>
                <a:lnTo>
                  <a:pt x="313943" y="70104"/>
                </a:lnTo>
                <a:lnTo>
                  <a:pt x="313181" y="70104"/>
                </a:lnTo>
                <a:lnTo>
                  <a:pt x="312202" y="69342"/>
                </a:lnTo>
                <a:close/>
              </a:path>
              <a:path w="392429" h="444500" extrusionOk="0">
                <a:moveTo>
                  <a:pt x="299792" y="59436"/>
                </a:moveTo>
                <a:lnTo>
                  <a:pt x="275843" y="59436"/>
                </a:lnTo>
                <a:lnTo>
                  <a:pt x="283463" y="64770"/>
                </a:lnTo>
                <a:lnTo>
                  <a:pt x="284225" y="65532"/>
                </a:lnTo>
                <a:lnTo>
                  <a:pt x="291845" y="70104"/>
                </a:lnTo>
                <a:lnTo>
                  <a:pt x="291083" y="69342"/>
                </a:lnTo>
                <a:lnTo>
                  <a:pt x="312202" y="69342"/>
                </a:lnTo>
                <a:lnTo>
                  <a:pt x="306323" y="64770"/>
                </a:lnTo>
                <a:lnTo>
                  <a:pt x="306323" y="64008"/>
                </a:lnTo>
                <a:lnTo>
                  <a:pt x="299792" y="59436"/>
                </a:lnTo>
                <a:close/>
              </a:path>
              <a:path w="392429" h="444500" extrusionOk="0">
                <a:moveTo>
                  <a:pt x="239572" y="29718"/>
                </a:moveTo>
                <a:lnTo>
                  <a:pt x="194309" y="29718"/>
                </a:lnTo>
                <a:lnTo>
                  <a:pt x="218693" y="35814"/>
                </a:lnTo>
                <a:lnTo>
                  <a:pt x="217931" y="35814"/>
                </a:lnTo>
                <a:lnTo>
                  <a:pt x="249935" y="47244"/>
                </a:lnTo>
                <a:lnTo>
                  <a:pt x="249173" y="47244"/>
                </a:lnTo>
                <a:lnTo>
                  <a:pt x="258317" y="51816"/>
                </a:lnTo>
                <a:lnTo>
                  <a:pt x="259079" y="51816"/>
                </a:lnTo>
                <a:lnTo>
                  <a:pt x="268223" y="55626"/>
                </a:lnTo>
                <a:lnTo>
                  <a:pt x="267461" y="55626"/>
                </a:lnTo>
                <a:lnTo>
                  <a:pt x="276605" y="60198"/>
                </a:lnTo>
                <a:lnTo>
                  <a:pt x="275843" y="59436"/>
                </a:lnTo>
                <a:lnTo>
                  <a:pt x="299792" y="59436"/>
                </a:lnTo>
                <a:lnTo>
                  <a:pt x="298703" y="58674"/>
                </a:lnTo>
                <a:lnTo>
                  <a:pt x="291083" y="54102"/>
                </a:lnTo>
                <a:lnTo>
                  <a:pt x="283463" y="48768"/>
                </a:lnTo>
                <a:lnTo>
                  <a:pt x="282701" y="48768"/>
                </a:lnTo>
                <a:lnTo>
                  <a:pt x="273557" y="44196"/>
                </a:lnTo>
                <a:lnTo>
                  <a:pt x="273557" y="43434"/>
                </a:lnTo>
                <a:lnTo>
                  <a:pt x="266242" y="40386"/>
                </a:lnTo>
                <a:lnTo>
                  <a:pt x="264413" y="40386"/>
                </a:lnTo>
                <a:lnTo>
                  <a:pt x="255269" y="35814"/>
                </a:lnTo>
                <a:lnTo>
                  <a:pt x="254507" y="35052"/>
                </a:lnTo>
                <a:lnTo>
                  <a:pt x="239572" y="29718"/>
                </a:lnTo>
                <a:close/>
              </a:path>
              <a:path w="392429" h="444500" extrusionOk="0">
                <a:moveTo>
                  <a:pt x="264413" y="39624"/>
                </a:moveTo>
                <a:lnTo>
                  <a:pt x="264413" y="40386"/>
                </a:lnTo>
                <a:lnTo>
                  <a:pt x="266242" y="40386"/>
                </a:lnTo>
                <a:lnTo>
                  <a:pt x="264413" y="39624"/>
                </a:lnTo>
                <a:close/>
              </a:path>
              <a:path w="392429" h="444500" extrusionOk="0">
                <a:moveTo>
                  <a:pt x="40385" y="0"/>
                </a:moveTo>
                <a:lnTo>
                  <a:pt x="0" y="0"/>
                </a:lnTo>
                <a:lnTo>
                  <a:pt x="0" y="12954"/>
                </a:lnTo>
                <a:lnTo>
                  <a:pt x="39623" y="12954"/>
                </a:lnTo>
                <a:lnTo>
                  <a:pt x="75437" y="14478"/>
                </a:lnTo>
                <a:lnTo>
                  <a:pt x="109727" y="16764"/>
                </a:lnTo>
                <a:lnTo>
                  <a:pt x="108965" y="16764"/>
                </a:lnTo>
                <a:lnTo>
                  <a:pt x="140207" y="20574"/>
                </a:lnTo>
                <a:lnTo>
                  <a:pt x="169163" y="25146"/>
                </a:lnTo>
                <a:lnTo>
                  <a:pt x="195071" y="30480"/>
                </a:lnTo>
                <a:lnTo>
                  <a:pt x="194309" y="29718"/>
                </a:lnTo>
                <a:lnTo>
                  <a:pt x="239572" y="29718"/>
                </a:lnTo>
                <a:lnTo>
                  <a:pt x="222503" y="23622"/>
                </a:lnTo>
                <a:lnTo>
                  <a:pt x="221741" y="23622"/>
                </a:lnTo>
                <a:lnTo>
                  <a:pt x="197357" y="17526"/>
                </a:lnTo>
                <a:lnTo>
                  <a:pt x="171449" y="12192"/>
                </a:lnTo>
                <a:lnTo>
                  <a:pt x="142493" y="7620"/>
                </a:lnTo>
                <a:lnTo>
                  <a:pt x="141731" y="7620"/>
                </a:lnTo>
                <a:lnTo>
                  <a:pt x="110489" y="3810"/>
                </a:lnTo>
                <a:lnTo>
                  <a:pt x="76199" y="1524"/>
                </a:lnTo>
                <a:lnTo>
                  <a:pt x="40385" y="0"/>
                </a:lnTo>
                <a:close/>
              </a:path>
            </a:pathLst>
          </a:custGeom>
          <a:solidFill>
            <a:srgbClr val="00136F"/>
          </a:solidFill>
          <a:ln w="9525" cap="flat" cmpd="sng">
            <a:solidFill>
              <a:srgbClr val="FFC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grpSp>
        <p:nvGrpSpPr>
          <p:cNvPr id="680" name="Google Shape;680;p4"/>
          <p:cNvGrpSpPr/>
          <p:nvPr/>
        </p:nvGrpSpPr>
        <p:grpSpPr>
          <a:xfrm>
            <a:off x="485214" y="3306783"/>
            <a:ext cx="940509" cy="635378"/>
            <a:chOff x="485214" y="3306783"/>
            <a:chExt cx="940509" cy="635378"/>
          </a:xfrm>
        </p:grpSpPr>
        <p:sp>
          <p:nvSpPr>
            <p:cNvPr id="681" name="Google Shape;681;p4"/>
            <p:cNvSpPr/>
            <p:nvPr/>
          </p:nvSpPr>
          <p:spPr>
            <a:xfrm>
              <a:off x="1265312" y="3684242"/>
              <a:ext cx="159005" cy="251199"/>
            </a:xfrm>
            <a:custGeom>
              <a:avLst/>
              <a:gdLst/>
              <a:ahLst/>
              <a:cxnLst/>
              <a:rect l="l" t="t" r="r" b="b"/>
              <a:pathLst>
                <a:path w="186690" h="289560" extrusionOk="0">
                  <a:moveTo>
                    <a:pt x="62484" y="0"/>
                  </a:moveTo>
                  <a:lnTo>
                    <a:pt x="23622" y="9906"/>
                  </a:lnTo>
                  <a:lnTo>
                    <a:pt x="1524" y="69342"/>
                  </a:lnTo>
                  <a:lnTo>
                    <a:pt x="0" y="106680"/>
                  </a:lnTo>
                  <a:lnTo>
                    <a:pt x="0" y="154686"/>
                  </a:lnTo>
                  <a:lnTo>
                    <a:pt x="1524" y="213360"/>
                  </a:lnTo>
                  <a:lnTo>
                    <a:pt x="5334" y="256032"/>
                  </a:lnTo>
                  <a:lnTo>
                    <a:pt x="24384" y="289560"/>
                  </a:lnTo>
                  <a:lnTo>
                    <a:pt x="31242" y="288036"/>
                  </a:lnTo>
                  <a:lnTo>
                    <a:pt x="60960" y="257556"/>
                  </a:lnTo>
                  <a:lnTo>
                    <a:pt x="88392" y="217170"/>
                  </a:lnTo>
                  <a:lnTo>
                    <a:pt x="121920" y="160020"/>
                  </a:lnTo>
                  <a:lnTo>
                    <a:pt x="172974" y="67818"/>
                  </a:lnTo>
                  <a:lnTo>
                    <a:pt x="186690" y="30480"/>
                  </a:lnTo>
                  <a:lnTo>
                    <a:pt x="186690" y="22098"/>
                  </a:lnTo>
                  <a:lnTo>
                    <a:pt x="131826" y="2286"/>
                  </a:lnTo>
                  <a:lnTo>
                    <a:pt x="92202" y="762"/>
                  </a:lnTo>
                  <a:lnTo>
                    <a:pt x="62484" y="0"/>
                  </a:lnTo>
                  <a:close/>
                </a:path>
              </a:pathLst>
            </a:custGeom>
            <a:solidFill>
              <a:srgbClr val="E0E0E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82" name="Google Shape;682;p4"/>
            <p:cNvSpPr/>
            <p:nvPr/>
          </p:nvSpPr>
          <p:spPr>
            <a:xfrm>
              <a:off x="1264014" y="3682920"/>
              <a:ext cx="161709" cy="253953"/>
            </a:xfrm>
            <a:custGeom>
              <a:avLst/>
              <a:gdLst/>
              <a:ahLst/>
              <a:cxnLst/>
              <a:rect l="l" t="t" r="r" b="b"/>
              <a:pathLst>
                <a:path w="189865" h="292735" extrusionOk="0">
                  <a:moveTo>
                    <a:pt x="64007" y="0"/>
                  </a:moveTo>
                  <a:lnTo>
                    <a:pt x="41860" y="3064"/>
                  </a:lnTo>
                  <a:lnTo>
                    <a:pt x="32765" y="6096"/>
                  </a:lnTo>
                  <a:lnTo>
                    <a:pt x="32003" y="6096"/>
                  </a:lnTo>
                  <a:lnTo>
                    <a:pt x="24383" y="9906"/>
                  </a:lnTo>
                  <a:lnTo>
                    <a:pt x="24383" y="10668"/>
                  </a:lnTo>
                  <a:lnTo>
                    <a:pt x="18287" y="16002"/>
                  </a:lnTo>
                  <a:lnTo>
                    <a:pt x="13715" y="22860"/>
                  </a:lnTo>
                  <a:lnTo>
                    <a:pt x="12953" y="22860"/>
                  </a:lnTo>
                  <a:lnTo>
                    <a:pt x="8381" y="32004"/>
                  </a:lnTo>
                  <a:lnTo>
                    <a:pt x="8381" y="32766"/>
                  </a:lnTo>
                  <a:lnTo>
                    <a:pt x="5333" y="43434"/>
                  </a:lnTo>
                  <a:lnTo>
                    <a:pt x="1523" y="70866"/>
                  </a:lnTo>
                  <a:lnTo>
                    <a:pt x="0" y="108204"/>
                  </a:lnTo>
                  <a:lnTo>
                    <a:pt x="118" y="160782"/>
                  </a:lnTo>
                  <a:lnTo>
                    <a:pt x="1523" y="214884"/>
                  </a:lnTo>
                  <a:lnTo>
                    <a:pt x="5333" y="257556"/>
                  </a:lnTo>
                  <a:lnTo>
                    <a:pt x="5333" y="258318"/>
                  </a:lnTo>
                  <a:lnTo>
                    <a:pt x="8381" y="272796"/>
                  </a:lnTo>
                  <a:lnTo>
                    <a:pt x="12953" y="283464"/>
                  </a:lnTo>
                  <a:lnTo>
                    <a:pt x="13715" y="283464"/>
                  </a:lnTo>
                  <a:lnTo>
                    <a:pt x="18287" y="289560"/>
                  </a:lnTo>
                  <a:lnTo>
                    <a:pt x="19049" y="290322"/>
                  </a:lnTo>
                  <a:lnTo>
                    <a:pt x="25907" y="292608"/>
                  </a:lnTo>
                  <a:lnTo>
                    <a:pt x="26669" y="292608"/>
                  </a:lnTo>
                  <a:lnTo>
                    <a:pt x="33527" y="291084"/>
                  </a:lnTo>
                  <a:lnTo>
                    <a:pt x="35813" y="289560"/>
                  </a:lnTo>
                  <a:lnTo>
                    <a:pt x="25907" y="289560"/>
                  </a:lnTo>
                  <a:lnTo>
                    <a:pt x="26365" y="289458"/>
                  </a:lnTo>
                  <a:lnTo>
                    <a:pt x="22097" y="288036"/>
                  </a:lnTo>
                  <a:lnTo>
                    <a:pt x="20573" y="288036"/>
                  </a:lnTo>
                  <a:lnTo>
                    <a:pt x="19811" y="287274"/>
                  </a:lnTo>
                  <a:lnTo>
                    <a:pt x="20002" y="287274"/>
                  </a:lnTo>
                  <a:lnTo>
                    <a:pt x="16001" y="281940"/>
                  </a:lnTo>
                  <a:lnTo>
                    <a:pt x="11756" y="272034"/>
                  </a:lnTo>
                  <a:lnTo>
                    <a:pt x="11429" y="272034"/>
                  </a:lnTo>
                  <a:lnTo>
                    <a:pt x="8381" y="257556"/>
                  </a:lnTo>
                  <a:lnTo>
                    <a:pt x="4571" y="214884"/>
                  </a:lnTo>
                  <a:lnTo>
                    <a:pt x="3166" y="160782"/>
                  </a:lnTo>
                  <a:lnTo>
                    <a:pt x="3047" y="108204"/>
                  </a:lnTo>
                  <a:lnTo>
                    <a:pt x="4571" y="70866"/>
                  </a:lnTo>
                  <a:lnTo>
                    <a:pt x="8381" y="44196"/>
                  </a:lnTo>
                  <a:lnTo>
                    <a:pt x="11429" y="33528"/>
                  </a:lnTo>
                  <a:lnTo>
                    <a:pt x="16001" y="24384"/>
                  </a:lnTo>
                  <a:lnTo>
                    <a:pt x="20573" y="17526"/>
                  </a:lnTo>
                  <a:lnTo>
                    <a:pt x="21444" y="17526"/>
                  </a:lnTo>
                  <a:lnTo>
                    <a:pt x="26669" y="12954"/>
                  </a:lnTo>
                  <a:lnTo>
                    <a:pt x="25907" y="12954"/>
                  </a:lnTo>
                  <a:lnTo>
                    <a:pt x="33527" y="9144"/>
                  </a:lnTo>
                  <a:lnTo>
                    <a:pt x="42671" y="6096"/>
                  </a:lnTo>
                  <a:lnTo>
                    <a:pt x="64650" y="3064"/>
                  </a:lnTo>
                  <a:lnTo>
                    <a:pt x="64007" y="3048"/>
                  </a:lnTo>
                  <a:lnTo>
                    <a:pt x="140588" y="3048"/>
                  </a:lnTo>
                  <a:lnTo>
                    <a:pt x="133349" y="2286"/>
                  </a:lnTo>
                  <a:lnTo>
                    <a:pt x="93725" y="762"/>
                  </a:lnTo>
                  <a:lnTo>
                    <a:pt x="64007" y="0"/>
                  </a:lnTo>
                  <a:close/>
                </a:path>
                <a:path w="189865" h="292735" extrusionOk="0">
                  <a:moveTo>
                    <a:pt x="26365" y="289458"/>
                  </a:moveTo>
                  <a:lnTo>
                    <a:pt x="25907" y="289560"/>
                  </a:lnTo>
                  <a:lnTo>
                    <a:pt x="26669" y="289560"/>
                  </a:lnTo>
                  <a:lnTo>
                    <a:pt x="26365" y="289458"/>
                  </a:lnTo>
                  <a:close/>
                </a:path>
                <a:path w="189865" h="292735" extrusionOk="0">
                  <a:moveTo>
                    <a:pt x="32765" y="288036"/>
                  </a:moveTo>
                  <a:lnTo>
                    <a:pt x="26365" y="289458"/>
                  </a:lnTo>
                  <a:lnTo>
                    <a:pt x="26669" y="289560"/>
                  </a:lnTo>
                  <a:lnTo>
                    <a:pt x="35813" y="289560"/>
                  </a:lnTo>
                  <a:lnTo>
                    <a:pt x="36956" y="288798"/>
                  </a:lnTo>
                  <a:lnTo>
                    <a:pt x="32003" y="288798"/>
                  </a:lnTo>
                  <a:lnTo>
                    <a:pt x="32765" y="288036"/>
                  </a:lnTo>
                  <a:close/>
                </a:path>
                <a:path w="189865" h="292735" extrusionOk="0">
                  <a:moveTo>
                    <a:pt x="184403" y="41148"/>
                  </a:moveTo>
                  <a:lnTo>
                    <a:pt x="172973" y="68580"/>
                  </a:lnTo>
                  <a:lnTo>
                    <a:pt x="173735" y="68580"/>
                  </a:lnTo>
                  <a:lnTo>
                    <a:pt x="122681" y="160782"/>
                  </a:lnTo>
                  <a:lnTo>
                    <a:pt x="89153" y="217932"/>
                  </a:lnTo>
                  <a:lnTo>
                    <a:pt x="61721" y="258318"/>
                  </a:lnTo>
                  <a:lnTo>
                    <a:pt x="32003" y="288798"/>
                  </a:lnTo>
                  <a:lnTo>
                    <a:pt x="36956" y="288798"/>
                  </a:lnTo>
                  <a:lnTo>
                    <a:pt x="42671" y="284988"/>
                  </a:lnTo>
                  <a:lnTo>
                    <a:pt x="43433" y="284988"/>
                  </a:lnTo>
                  <a:lnTo>
                    <a:pt x="53339" y="275082"/>
                  </a:lnTo>
                  <a:lnTo>
                    <a:pt x="53339" y="274320"/>
                  </a:lnTo>
                  <a:lnTo>
                    <a:pt x="64007" y="259842"/>
                  </a:lnTo>
                  <a:lnTo>
                    <a:pt x="91439" y="219456"/>
                  </a:lnTo>
                  <a:lnTo>
                    <a:pt x="124967" y="162306"/>
                  </a:lnTo>
                  <a:lnTo>
                    <a:pt x="176021" y="70104"/>
                  </a:lnTo>
                  <a:lnTo>
                    <a:pt x="187451" y="42672"/>
                  </a:lnTo>
                  <a:lnTo>
                    <a:pt x="187627" y="41910"/>
                  </a:lnTo>
                  <a:lnTo>
                    <a:pt x="184403" y="41910"/>
                  </a:lnTo>
                  <a:lnTo>
                    <a:pt x="184403" y="41148"/>
                  </a:lnTo>
                  <a:close/>
                </a:path>
                <a:path w="189865" h="292735" extrusionOk="0">
                  <a:moveTo>
                    <a:pt x="19811" y="287274"/>
                  </a:moveTo>
                  <a:lnTo>
                    <a:pt x="20573" y="288036"/>
                  </a:lnTo>
                  <a:lnTo>
                    <a:pt x="20065" y="287358"/>
                  </a:lnTo>
                  <a:lnTo>
                    <a:pt x="19811" y="287274"/>
                  </a:lnTo>
                  <a:close/>
                </a:path>
                <a:path w="189865" h="292735" extrusionOk="0">
                  <a:moveTo>
                    <a:pt x="20065" y="287358"/>
                  </a:moveTo>
                  <a:lnTo>
                    <a:pt x="20573" y="288036"/>
                  </a:lnTo>
                  <a:lnTo>
                    <a:pt x="22097" y="288036"/>
                  </a:lnTo>
                  <a:lnTo>
                    <a:pt x="20065" y="287358"/>
                  </a:lnTo>
                  <a:close/>
                </a:path>
                <a:path w="189865" h="292735" extrusionOk="0">
                  <a:moveTo>
                    <a:pt x="20002" y="287274"/>
                  </a:moveTo>
                  <a:lnTo>
                    <a:pt x="19811" y="287274"/>
                  </a:lnTo>
                  <a:lnTo>
                    <a:pt x="20065" y="287358"/>
                  </a:lnTo>
                  <a:close/>
                </a:path>
                <a:path w="189865" h="292735" extrusionOk="0">
                  <a:moveTo>
                    <a:pt x="11429" y="271272"/>
                  </a:moveTo>
                  <a:lnTo>
                    <a:pt x="11429" y="272034"/>
                  </a:lnTo>
                  <a:lnTo>
                    <a:pt x="11756" y="272034"/>
                  </a:lnTo>
                  <a:lnTo>
                    <a:pt x="11429" y="271272"/>
                  </a:lnTo>
                  <a:close/>
                </a:path>
                <a:path w="189865" h="292735" extrusionOk="0">
                  <a:moveTo>
                    <a:pt x="4677" y="70866"/>
                  </a:moveTo>
                  <a:lnTo>
                    <a:pt x="4571" y="71628"/>
                  </a:lnTo>
                  <a:lnTo>
                    <a:pt x="4677" y="70866"/>
                  </a:lnTo>
                  <a:close/>
                </a:path>
                <a:path w="189865" h="292735" extrusionOk="0">
                  <a:moveTo>
                    <a:pt x="189737" y="23622"/>
                  </a:moveTo>
                  <a:lnTo>
                    <a:pt x="186689" y="23622"/>
                  </a:lnTo>
                  <a:lnTo>
                    <a:pt x="186689" y="32004"/>
                  </a:lnTo>
                  <a:lnTo>
                    <a:pt x="184403" y="41910"/>
                  </a:lnTo>
                  <a:lnTo>
                    <a:pt x="187627" y="41910"/>
                  </a:lnTo>
                  <a:lnTo>
                    <a:pt x="189737" y="32766"/>
                  </a:lnTo>
                  <a:lnTo>
                    <a:pt x="189737" y="23622"/>
                  </a:lnTo>
                  <a:close/>
                </a:path>
                <a:path w="189865" h="292735" extrusionOk="0">
                  <a:moveTo>
                    <a:pt x="184403" y="18288"/>
                  </a:moveTo>
                  <a:lnTo>
                    <a:pt x="186689" y="24384"/>
                  </a:lnTo>
                  <a:lnTo>
                    <a:pt x="186689" y="23622"/>
                  </a:lnTo>
                  <a:lnTo>
                    <a:pt x="189737" y="23622"/>
                  </a:lnTo>
                  <a:lnTo>
                    <a:pt x="188023" y="19050"/>
                  </a:lnTo>
                  <a:lnTo>
                    <a:pt x="185165" y="19050"/>
                  </a:lnTo>
                  <a:lnTo>
                    <a:pt x="184403" y="18288"/>
                  </a:lnTo>
                  <a:close/>
                </a:path>
                <a:path w="189865" h="292735" extrusionOk="0">
                  <a:moveTo>
                    <a:pt x="140588" y="3048"/>
                  </a:moveTo>
                  <a:lnTo>
                    <a:pt x="64769" y="3048"/>
                  </a:lnTo>
                  <a:lnTo>
                    <a:pt x="93725" y="3810"/>
                  </a:lnTo>
                  <a:lnTo>
                    <a:pt x="133349" y="5334"/>
                  </a:lnTo>
                  <a:lnTo>
                    <a:pt x="162305" y="8382"/>
                  </a:lnTo>
                  <a:lnTo>
                    <a:pt x="172973" y="10668"/>
                  </a:lnTo>
                  <a:lnTo>
                    <a:pt x="180593" y="13716"/>
                  </a:lnTo>
                  <a:lnTo>
                    <a:pt x="179831" y="13716"/>
                  </a:lnTo>
                  <a:lnTo>
                    <a:pt x="185165" y="19050"/>
                  </a:lnTo>
                  <a:lnTo>
                    <a:pt x="188023" y="19050"/>
                  </a:lnTo>
                  <a:lnTo>
                    <a:pt x="187451" y="17526"/>
                  </a:lnTo>
                  <a:lnTo>
                    <a:pt x="187451" y="16764"/>
                  </a:lnTo>
                  <a:lnTo>
                    <a:pt x="181355" y="10668"/>
                  </a:lnTo>
                  <a:lnTo>
                    <a:pt x="173735" y="7620"/>
                  </a:lnTo>
                  <a:lnTo>
                    <a:pt x="163067" y="5334"/>
                  </a:lnTo>
                  <a:lnTo>
                    <a:pt x="162305" y="5334"/>
                  </a:lnTo>
                  <a:lnTo>
                    <a:pt x="140588" y="3048"/>
                  </a:lnTo>
                  <a:close/>
                </a:path>
                <a:path w="189865" h="292735" extrusionOk="0">
                  <a:moveTo>
                    <a:pt x="21444" y="17526"/>
                  </a:moveTo>
                  <a:lnTo>
                    <a:pt x="20573" y="17526"/>
                  </a:lnTo>
                  <a:lnTo>
                    <a:pt x="20573" y="18288"/>
                  </a:lnTo>
                  <a:lnTo>
                    <a:pt x="21444" y="17526"/>
                  </a:lnTo>
                  <a:close/>
                </a:path>
                <a:path w="189865" h="292735" extrusionOk="0">
                  <a:moveTo>
                    <a:pt x="64769" y="3048"/>
                  </a:moveTo>
                  <a:lnTo>
                    <a:pt x="64007" y="3048"/>
                  </a:lnTo>
                  <a:lnTo>
                    <a:pt x="64650" y="3064"/>
                  </a:lnTo>
                  <a:close/>
                </a:path>
              </a:pathLst>
            </a:custGeom>
            <a:solidFill>
              <a:srgbClr val="E0E0E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83" name="Google Shape;683;p4"/>
            <p:cNvSpPr/>
            <p:nvPr/>
          </p:nvSpPr>
          <p:spPr>
            <a:xfrm>
              <a:off x="1255577" y="3689530"/>
              <a:ext cx="159005" cy="251199"/>
            </a:xfrm>
            <a:custGeom>
              <a:avLst/>
              <a:gdLst/>
              <a:ahLst/>
              <a:cxnLst/>
              <a:rect l="l" t="t" r="r" b="b"/>
              <a:pathLst>
                <a:path w="186690" h="289560" extrusionOk="0">
                  <a:moveTo>
                    <a:pt x="92202" y="0"/>
                  </a:moveTo>
                  <a:lnTo>
                    <a:pt x="62484" y="0"/>
                  </a:lnTo>
                  <a:lnTo>
                    <a:pt x="40386" y="2286"/>
                  </a:lnTo>
                  <a:lnTo>
                    <a:pt x="8382" y="31242"/>
                  </a:lnTo>
                  <a:lnTo>
                    <a:pt x="1524" y="69342"/>
                  </a:lnTo>
                  <a:lnTo>
                    <a:pt x="0" y="106680"/>
                  </a:lnTo>
                  <a:lnTo>
                    <a:pt x="118" y="159258"/>
                  </a:lnTo>
                  <a:lnTo>
                    <a:pt x="1524" y="213360"/>
                  </a:lnTo>
                  <a:lnTo>
                    <a:pt x="5334" y="255270"/>
                  </a:lnTo>
                  <a:lnTo>
                    <a:pt x="24384" y="289560"/>
                  </a:lnTo>
                  <a:lnTo>
                    <a:pt x="31242" y="287274"/>
                  </a:lnTo>
                  <a:lnTo>
                    <a:pt x="60960" y="257556"/>
                  </a:lnTo>
                  <a:lnTo>
                    <a:pt x="88392" y="216408"/>
                  </a:lnTo>
                  <a:lnTo>
                    <a:pt x="121920" y="159258"/>
                  </a:lnTo>
                  <a:lnTo>
                    <a:pt x="172974" y="67818"/>
                  </a:lnTo>
                  <a:lnTo>
                    <a:pt x="186690" y="29718"/>
                  </a:lnTo>
                  <a:lnTo>
                    <a:pt x="186690" y="21336"/>
                  </a:lnTo>
                  <a:lnTo>
                    <a:pt x="131826" y="1524"/>
                  </a:lnTo>
                  <a:lnTo>
                    <a:pt x="92202" y="0"/>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84" name="Google Shape;684;p4"/>
            <p:cNvSpPr/>
            <p:nvPr/>
          </p:nvSpPr>
          <p:spPr>
            <a:xfrm>
              <a:off x="1254278" y="3688208"/>
              <a:ext cx="161709" cy="253953"/>
            </a:xfrm>
            <a:custGeom>
              <a:avLst/>
              <a:gdLst/>
              <a:ahLst/>
              <a:cxnLst/>
              <a:rect l="l" t="t" r="r" b="b"/>
              <a:pathLst>
                <a:path w="189865" h="292735" extrusionOk="0">
                  <a:moveTo>
                    <a:pt x="42671" y="5334"/>
                  </a:moveTo>
                  <a:lnTo>
                    <a:pt x="32003" y="5334"/>
                  </a:lnTo>
                  <a:lnTo>
                    <a:pt x="24383" y="9144"/>
                  </a:lnTo>
                  <a:lnTo>
                    <a:pt x="24383" y="9906"/>
                  </a:lnTo>
                  <a:lnTo>
                    <a:pt x="18287" y="16002"/>
                  </a:lnTo>
                  <a:lnTo>
                    <a:pt x="12953" y="22860"/>
                  </a:lnTo>
                  <a:lnTo>
                    <a:pt x="12191" y="22860"/>
                  </a:lnTo>
                  <a:lnTo>
                    <a:pt x="8381" y="32004"/>
                  </a:lnTo>
                  <a:lnTo>
                    <a:pt x="8381" y="32766"/>
                  </a:lnTo>
                  <a:lnTo>
                    <a:pt x="5333" y="43434"/>
                  </a:lnTo>
                  <a:lnTo>
                    <a:pt x="1523" y="70866"/>
                  </a:lnTo>
                  <a:lnTo>
                    <a:pt x="0" y="108204"/>
                  </a:lnTo>
                  <a:lnTo>
                    <a:pt x="98" y="160020"/>
                  </a:lnTo>
                  <a:lnTo>
                    <a:pt x="1523" y="214884"/>
                  </a:lnTo>
                  <a:lnTo>
                    <a:pt x="5333" y="256794"/>
                  </a:lnTo>
                  <a:lnTo>
                    <a:pt x="5333" y="257556"/>
                  </a:lnTo>
                  <a:lnTo>
                    <a:pt x="8381" y="272034"/>
                  </a:lnTo>
                  <a:lnTo>
                    <a:pt x="12953" y="282702"/>
                  </a:lnTo>
                  <a:lnTo>
                    <a:pt x="13715" y="282702"/>
                  </a:lnTo>
                  <a:lnTo>
                    <a:pt x="18287" y="289560"/>
                  </a:lnTo>
                  <a:lnTo>
                    <a:pt x="19049" y="290322"/>
                  </a:lnTo>
                  <a:lnTo>
                    <a:pt x="25907" y="292608"/>
                  </a:lnTo>
                  <a:lnTo>
                    <a:pt x="26669" y="292608"/>
                  </a:lnTo>
                  <a:lnTo>
                    <a:pt x="33527" y="290322"/>
                  </a:lnTo>
                  <a:lnTo>
                    <a:pt x="34725" y="289560"/>
                  </a:lnTo>
                  <a:lnTo>
                    <a:pt x="25907" y="289560"/>
                  </a:lnTo>
                  <a:lnTo>
                    <a:pt x="26288" y="289433"/>
                  </a:lnTo>
                  <a:lnTo>
                    <a:pt x="22097" y="288036"/>
                  </a:lnTo>
                  <a:lnTo>
                    <a:pt x="20573" y="288036"/>
                  </a:lnTo>
                  <a:lnTo>
                    <a:pt x="19811" y="287274"/>
                  </a:lnTo>
                  <a:lnTo>
                    <a:pt x="20065" y="287274"/>
                  </a:lnTo>
                  <a:lnTo>
                    <a:pt x="16001" y="281178"/>
                  </a:lnTo>
                  <a:lnTo>
                    <a:pt x="11756" y="271272"/>
                  </a:lnTo>
                  <a:lnTo>
                    <a:pt x="11429" y="271272"/>
                  </a:lnTo>
                  <a:lnTo>
                    <a:pt x="8381" y="256794"/>
                  </a:lnTo>
                  <a:lnTo>
                    <a:pt x="4571" y="214884"/>
                  </a:lnTo>
                  <a:lnTo>
                    <a:pt x="3146" y="160020"/>
                  </a:lnTo>
                  <a:lnTo>
                    <a:pt x="3047" y="108204"/>
                  </a:lnTo>
                  <a:lnTo>
                    <a:pt x="4571" y="70866"/>
                  </a:lnTo>
                  <a:lnTo>
                    <a:pt x="8381" y="44196"/>
                  </a:lnTo>
                  <a:lnTo>
                    <a:pt x="11429" y="33528"/>
                  </a:lnTo>
                  <a:lnTo>
                    <a:pt x="15239" y="24384"/>
                  </a:lnTo>
                  <a:lnTo>
                    <a:pt x="20573" y="17526"/>
                  </a:lnTo>
                  <a:lnTo>
                    <a:pt x="21335" y="17526"/>
                  </a:lnTo>
                  <a:lnTo>
                    <a:pt x="26669" y="12192"/>
                  </a:lnTo>
                  <a:lnTo>
                    <a:pt x="25907" y="12192"/>
                  </a:lnTo>
                  <a:lnTo>
                    <a:pt x="33527" y="8382"/>
                  </a:lnTo>
                  <a:lnTo>
                    <a:pt x="42671" y="5334"/>
                  </a:lnTo>
                  <a:close/>
                </a:path>
                <a:path w="189865" h="292735" extrusionOk="0">
                  <a:moveTo>
                    <a:pt x="26288" y="289433"/>
                  </a:moveTo>
                  <a:lnTo>
                    <a:pt x="25907" y="289560"/>
                  </a:lnTo>
                  <a:lnTo>
                    <a:pt x="26669" y="289560"/>
                  </a:lnTo>
                  <a:lnTo>
                    <a:pt x="26288" y="289433"/>
                  </a:lnTo>
                  <a:close/>
                </a:path>
                <a:path w="189865" h="292735" extrusionOk="0">
                  <a:moveTo>
                    <a:pt x="32765" y="287274"/>
                  </a:moveTo>
                  <a:lnTo>
                    <a:pt x="26288" y="289433"/>
                  </a:lnTo>
                  <a:lnTo>
                    <a:pt x="26669" y="289560"/>
                  </a:lnTo>
                  <a:lnTo>
                    <a:pt x="34725" y="289560"/>
                  </a:lnTo>
                  <a:lnTo>
                    <a:pt x="37120" y="288036"/>
                  </a:lnTo>
                  <a:lnTo>
                    <a:pt x="32003" y="288036"/>
                  </a:lnTo>
                  <a:lnTo>
                    <a:pt x="32765" y="287274"/>
                  </a:lnTo>
                  <a:close/>
                </a:path>
                <a:path w="189865" h="292735" extrusionOk="0">
                  <a:moveTo>
                    <a:pt x="19811" y="287274"/>
                  </a:moveTo>
                  <a:lnTo>
                    <a:pt x="20573" y="288036"/>
                  </a:lnTo>
                  <a:lnTo>
                    <a:pt x="20138" y="287382"/>
                  </a:lnTo>
                  <a:lnTo>
                    <a:pt x="19811" y="287274"/>
                  </a:lnTo>
                  <a:close/>
                </a:path>
                <a:path w="189865" h="292735" extrusionOk="0">
                  <a:moveTo>
                    <a:pt x="20138" y="287382"/>
                  </a:moveTo>
                  <a:lnTo>
                    <a:pt x="20573" y="288036"/>
                  </a:lnTo>
                  <a:lnTo>
                    <a:pt x="22097" y="288036"/>
                  </a:lnTo>
                  <a:lnTo>
                    <a:pt x="20138" y="287382"/>
                  </a:lnTo>
                  <a:close/>
                </a:path>
                <a:path w="189865" h="292735" extrusionOk="0">
                  <a:moveTo>
                    <a:pt x="184403" y="41148"/>
                  </a:moveTo>
                  <a:lnTo>
                    <a:pt x="172973" y="68580"/>
                  </a:lnTo>
                  <a:lnTo>
                    <a:pt x="173735" y="68580"/>
                  </a:lnTo>
                  <a:lnTo>
                    <a:pt x="122681" y="160020"/>
                  </a:lnTo>
                  <a:lnTo>
                    <a:pt x="89153" y="217170"/>
                  </a:lnTo>
                  <a:lnTo>
                    <a:pt x="61721" y="258318"/>
                  </a:lnTo>
                  <a:lnTo>
                    <a:pt x="32003" y="288036"/>
                  </a:lnTo>
                  <a:lnTo>
                    <a:pt x="37120" y="288036"/>
                  </a:lnTo>
                  <a:lnTo>
                    <a:pt x="41909" y="284988"/>
                  </a:lnTo>
                  <a:lnTo>
                    <a:pt x="42671" y="284988"/>
                  </a:lnTo>
                  <a:lnTo>
                    <a:pt x="52577" y="274320"/>
                  </a:lnTo>
                  <a:lnTo>
                    <a:pt x="64007" y="260604"/>
                  </a:lnTo>
                  <a:lnTo>
                    <a:pt x="64007" y="259842"/>
                  </a:lnTo>
                  <a:lnTo>
                    <a:pt x="91439" y="218694"/>
                  </a:lnTo>
                  <a:lnTo>
                    <a:pt x="124967" y="161544"/>
                  </a:lnTo>
                  <a:lnTo>
                    <a:pt x="176021" y="70104"/>
                  </a:lnTo>
                  <a:lnTo>
                    <a:pt x="187451" y="42672"/>
                  </a:lnTo>
                  <a:lnTo>
                    <a:pt x="187615" y="41910"/>
                  </a:lnTo>
                  <a:lnTo>
                    <a:pt x="184403" y="41910"/>
                  </a:lnTo>
                  <a:lnTo>
                    <a:pt x="184403" y="41148"/>
                  </a:lnTo>
                  <a:close/>
                </a:path>
                <a:path w="189865" h="292735" extrusionOk="0">
                  <a:moveTo>
                    <a:pt x="20065" y="287274"/>
                  </a:moveTo>
                  <a:lnTo>
                    <a:pt x="19811" y="287274"/>
                  </a:lnTo>
                  <a:lnTo>
                    <a:pt x="20138" y="287382"/>
                  </a:lnTo>
                  <a:close/>
                </a:path>
                <a:path w="189865" h="292735" extrusionOk="0">
                  <a:moveTo>
                    <a:pt x="11429" y="270510"/>
                  </a:moveTo>
                  <a:lnTo>
                    <a:pt x="11429" y="271272"/>
                  </a:lnTo>
                  <a:lnTo>
                    <a:pt x="11756" y="271272"/>
                  </a:lnTo>
                  <a:lnTo>
                    <a:pt x="11429" y="270510"/>
                  </a:lnTo>
                  <a:close/>
                </a:path>
                <a:path w="189865" h="292735" extrusionOk="0">
                  <a:moveTo>
                    <a:pt x="4677" y="70866"/>
                  </a:moveTo>
                  <a:lnTo>
                    <a:pt x="4571" y="71628"/>
                  </a:lnTo>
                  <a:lnTo>
                    <a:pt x="4677" y="70866"/>
                  </a:lnTo>
                  <a:close/>
                </a:path>
                <a:path w="189865" h="292735" extrusionOk="0">
                  <a:moveTo>
                    <a:pt x="189737" y="22860"/>
                  </a:moveTo>
                  <a:lnTo>
                    <a:pt x="186689" y="22860"/>
                  </a:lnTo>
                  <a:lnTo>
                    <a:pt x="186689" y="31242"/>
                  </a:lnTo>
                  <a:lnTo>
                    <a:pt x="184403" y="41910"/>
                  </a:lnTo>
                  <a:lnTo>
                    <a:pt x="187615" y="41910"/>
                  </a:lnTo>
                  <a:lnTo>
                    <a:pt x="189737" y="32004"/>
                  </a:lnTo>
                  <a:lnTo>
                    <a:pt x="189737" y="22860"/>
                  </a:lnTo>
                  <a:close/>
                </a:path>
                <a:path w="189865" h="292735" extrusionOk="0">
                  <a:moveTo>
                    <a:pt x="184464" y="17686"/>
                  </a:moveTo>
                  <a:lnTo>
                    <a:pt x="186689" y="23622"/>
                  </a:lnTo>
                  <a:lnTo>
                    <a:pt x="186689" y="22860"/>
                  </a:lnTo>
                  <a:lnTo>
                    <a:pt x="189737" y="22860"/>
                  </a:lnTo>
                  <a:lnTo>
                    <a:pt x="188023" y="18288"/>
                  </a:lnTo>
                  <a:lnTo>
                    <a:pt x="185165" y="18288"/>
                  </a:lnTo>
                  <a:lnTo>
                    <a:pt x="184464" y="17686"/>
                  </a:lnTo>
                  <a:close/>
                </a:path>
                <a:path w="189865" h="292735" extrusionOk="0">
                  <a:moveTo>
                    <a:pt x="21335" y="17526"/>
                  </a:moveTo>
                  <a:lnTo>
                    <a:pt x="20573" y="17526"/>
                  </a:lnTo>
                  <a:lnTo>
                    <a:pt x="20573" y="18288"/>
                  </a:lnTo>
                  <a:lnTo>
                    <a:pt x="21335" y="17526"/>
                  </a:lnTo>
                  <a:close/>
                </a:path>
                <a:path w="189865" h="292735" extrusionOk="0">
                  <a:moveTo>
                    <a:pt x="184403" y="17526"/>
                  </a:moveTo>
                  <a:lnTo>
                    <a:pt x="184464" y="17686"/>
                  </a:lnTo>
                  <a:lnTo>
                    <a:pt x="185165" y="18288"/>
                  </a:lnTo>
                  <a:lnTo>
                    <a:pt x="184403" y="17526"/>
                  </a:lnTo>
                  <a:close/>
                </a:path>
                <a:path w="189865" h="292735" extrusionOk="0">
                  <a:moveTo>
                    <a:pt x="187737" y="17526"/>
                  </a:moveTo>
                  <a:lnTo>
                    <a:pt x="184403" y="17526"/>
                  </a:lnTo>
                  <a:lnTo>
                    <a:pt x="185165" y="18288"/>
                  </a:lnTo>
                  <a:lnTo>
                    <a:pt x="188023" y="18288"/>
                  </a:lnTo>
                  <a:lnTo>
                    <a:pt x="187737" y="17526"/>
                  </a:lnTo>
                  <a:close/>
                </a:path>
                <a:path w="189865" h="292735" extrusionOk="0">
                  <a:moveTo>
                    <a:pt x="147827" y="3048"/>
                  </a:moveTo>
                  <a:lnTo>
                    <a:pt x="93725" y="3048"/>
                  </a:lnTo>
                  <a:lnTo>
                    <a:pt x="133349" y="4572"/>
                  </a:lnTo>
                  <a:lnTo>
                    <a:pt x="162305" y="7620"/>
                  </a:lnTo>
                  <a:lnTo>
                    <a:pt x="172973" y="9906"/>
                  </a:lnTo>
                  <a:lnTo>
                    <a:pt x="172211" y="9906"/>
                  </a:lnTo>
                  <a:lnTo>
                    <a:pt x="179831" y="13716"/>
                  </a:lnTo>
                  <a:lnTo>
                    <a:pt x="184464" y="17686"/>
                  </a:lnTo>
                  <a:lnTo>
                    <a:pt x="184403" y="17526"/>
                  </a:lnTo>
                  <a:lnTo>
                    <a:pt x="187737" y="17526"/>
                  </a:lnTo>
                  <a:lnTo>
                    <a:pt x="187451" y="16764"/>
                  </a:lnTo>
                  <a:lnTo>
                    <a:pt x="187451" y="16002"/>
                  </a:lnTo>
                  <a:lnTo>
                    <a:pt x="182117" y="11430"/>
                  </a:lnTo>
                  <a:lnTo>
                    <a:pt x="181355" y="10668"/>
                  </a:lnTo>
                  <a:lnTo>
                    <a:pt x="173735" y="6858"/>
                  </a:lnTo>
                  <a:lnTo>
                    <a:pt x="163067" y="4572"/>
                  </a:lnTo>
                  <a:lnTo>
                    <a:pt x="162305" y="4572"/>
                  </a:lnTo>
                  <a:lnTo>
                    <a:pt x="147827" y="3048"/>
                  </a:lnTo>
                  <a:close/>
                </a:path>
                <a:path w="189865" h="292735" extrusionOk="0">
                  <a:moveTo>
                    <a:pt x="93725" y="0"/>
                  </a:moveTo>
                  <a:lnTo>
                    <a:pt x="64007" y="0"/>
                  </a:lnTo>
                  <a:lnTo>
                    <a:pt x="41909" y="2286"/>
                  </a:lnTo>
                  <a:lnTo>
                    <a:pt x="32765" y="5334"/>
                  </a:lnTo>
                  <a:lnTo>
                    <a:pt x="41909" y="5334"/>
                  </a:lnTo>
                  <a:lnTo>
                    <a:pt x="64007" y="3048"/>
                  </a:lnTo>
                  <a:lnTo>
                    <a:pt x="147827" y="3048"/>
                  </a:lnTo>
                  <a:lnTo>
                    <a:pt x="133349" y="1524"/>
                  </a:lnTo>
                  <a:lnTo>
                    <a:pt x="93725" y="0"/>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85" name="Google Shape;685;p4"/>
            <p:cNvSpPr/>
            <p:nvPr/>
          </p:nvSpPr>
          <p:spPr>
            <a:xfrm>
              <a:off x="510525" y="3343141"/>
              <a:ext cx="801514" cy="561892"/>
            </a:xfrm>
            <a:custGeom>
              <a:avLst/>
              <a:gdLst/>
              <a:ahLst/>
              <a:cxnLst/>
              <a:rect l="l" t="t" r="r" b="b"/>
              <a:pathLst>
                <a:path w="941069" h="647700" extrusionOk="0">
                  <a:moveTo>
                    <a:pt x="0" y="647700"/>
                  </a:moveTo>
                  <a:lnTo>
                    <a:pt x="941069" y="647700"/>
                  </a:lnTo>
                  <a:lnTo>
                    <a:pt x="941069" y="0"/>
                  </a:lnTo>
                  <a:lnTo>
                    <a:pt x="0" y="0"/>
                  </a:lnTo>
                  <a:lnTo>
                    <a:pt x="0" y="64770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86" name="Google Shape;686;p4"/>
            <p:cNvSpPr/>
            <p:nvPr/>
          </p:nvSpPr>
          <p:spPr>
            <a:xfrm>
              <a:off x="1147843" y="3741753"/>
              <a:ext cx="189292" cy="198315"/>
            </a:xfrm>
            <a:custGeom>
              <a:avLst/>
              <a:gdLst/>
              <a:ahLst/>
              <a:cxnLst/>
              <a:rect l="l" t="t" r="r" b="b"/>
              <a:pathLst>
                <a:path w="222250" h="228600" extrusionOk="0">
                  <a:moveTo>
                    <a:pt x="193548" y="0"/>
                  </a:moveTo>
                  <a:lnTo>
                    <a:pt x="0" y="188213"/>
                  </a:lnTo>
                  <a:lnTo>
                    <a:pt x="19812" y="188213"/>
                  </a:lnTo>
                  <a:lnTo>
                    <a:pt x="36576" y="189737"/>
                  </a:lnTo>
                  <a:lnTo>
                    <a:pt x="80772" y="202691"/>
                  </a:lnTo>
                  <a:lnTo>
                    <a:pt x="98298" y="213359"/>
                  </a:lnTo>
                  <a:lnTo>
                    <a:pt x="104394" y="217169"/>
                  </a:lnTo>
                  <a:lnTo>
                    <a:pt x="118110" y="223265"/>
                  </a:lnTo>
                  <a:lnTo>
                    <a:pt x="124968" y="225551"/>
                  </a:lnTo>
                  <a:lnTo>
                    <a:pt x="131826" y="227075"/>
                  </a:lnTo>
                  <a:lnTo>
                    <a:pt x="139446" y="228599"/>
                  </a:lnTo>
                  <a:lnTo>
                    <a:pt x="153924" y="228599"/>
                  </a:lnTo>
                  <a:lnTo>
                    <a:pt x="193548" y="211835"/>
                  </a:lnTo>
                  <a:lnTo>
                    <a:pt x="215646" y="179069"/>
                  </a:lnTo>
                  <a:lnTo>
                    <a:pt x="221742" y="147065"/>
                  </a:lnTo>
                  <a:lnTo>
                    <a:pt x="221742" y="130301"/>
                  </a:lnTo>
                  <a:lnTo>
                    <a:pt x="220218" y="121919"/>
                  </a:lnTo>
                  <a:lnTo>
                    <a:pt x="218694" y="112775"/>
                  </a:lnTo>
                  <a:lnTo>
                    <a:pt x="216408" y="104393"/>
                  </a:lnTo>
                  <a:lnTo>
                    <a:pt x="214122" y="95249"/>
                  </a:lnTo>
                  <a:lnTo>
                    <a:pt x="211074" y="86867"/>
                  </a:lnTo>
                  <a:lnTo>
                    <a:pt x="207264" y="77723"/>
                  </a:lnTo>
                  <a:lnTo>
                    <a:pt x="204215" y="72389"/>
                  </a:lnTo>
                  <a:lnTo>
                    <a:pt x="201930" y="64769"/>
                  </a:lnTo>
                  <a:lnTo>
                    <a:pt x="194310" y="24383"/>
                  </a:lnTo>
                  <a:lnTo>
                    <a:pt x="193548" y="12191"/>
                  </a:lnTo>
                  <a:lnTo>
                    <a:pt x="193548"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87" name="Google Shape;687;p4"/>
            <p:cNvSpPr/>
            <p:nvPr/>
          </p:nvSpPr>
          <p:spPr>
            <a:xfrm>
              <a:off x="486511" y="3741753"/>
              <a:ext cx="189292" cy="198315"/>
            </a:xfrm>
            <a:custGeom>
              <a:avLst/>
              <a:gdLst/>
              <a:ahLst/>
              <a:cxnLst/>
              <a:rect l="l" t="t" r="r" b="b"/>
              <a:pathLst>
                <a:path w="222250" h="228600" extrusionOk="0">
                  <a:moveTo>
                    <a:pt x="28194" y="0"/>
                  </a:moveTo>
                  <a:lnTo>
                    <a:pt x="28194" y="12191"/>
                  </a:lnTo>
                  <a:lnTo>
                    <a:pt x="27432" y="24383"/>
                  </a:lnTo>
                  <a:lnTo>
                    <a:pt x="19812" y="64769"/>
                  </a:lnTo>
                  <a:lnTo>
                    <a:pt x="15239" y="77723"/>
                  </a:lnTo>
                  <a:lnTo>
                    <a:pt x="11430" y="86867"/>
                  </a:lnTo>
                  <a:lnTo>
                    <a:pt x="0" y="138683"/>
                  </a:lnTo>
                  <a:lnTo>
                    <a:pt x="0" y="147065"/>
                  </a:lnTo>
                  <a:lnTo>
                    <a:pt x="9906" y="186689"/>
                  </a:lnTo>
                  <a:lnTo>
                    <a:pt x="12953" y="193547"/>
                  </a:lnTo>
                  <a:lnTo>
                    <a:pt x="40386" y="220979"/>
                  </a:lnTo>
                  <a:lnTo>
                    <a:pt x="67818" y="228599"/>
                  </a:lnTo>
                  <a:lnTo>
                    <a:pt x="83058" y="228599"/>
                  </a:lnTo>
                  <a:lnTo>
                    <a:pt x="89916" y="227075"/>
                  </a:lnTo>
                  <a:lnTo>
                    <a:pt x="97536" y="225551"/>
                  </a:lnTo>
                  <a:lnTo>
                    <a:pt x="128778" y="208787"/>
                  </a:lnTo>
                  <a:lnTo>
                    <a:pt x="140970" y="202691"/>
                  </a:lnTo>
                  <a:lnTo>
                    <a:pt x="185166" y="189737"/>
                  </a:lnTo>
                  <a:lnTo>
                    <a:pt x="201930" y="188213"/>
                  </a:lnTo>
                  <a:lnTo>
                    <a:pt x="221742" y="188213"/>
                  </a:lnTo>
                  <a:lnTo>
                    <a:pt x="28194"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88" name="Google Shape;688;p4"/>
            <p:cNvSpPr/>
            <p:nvPr/>
          </p:nvSpPr>
          <p:spPr>
            <a:xfrm>
              <a:off x="1147843" y="3308105"/>
              <a:ext cx="189292" cy="199416"/>
            </a:xfrm>
            <a:custGeom>
              <a:avLst/>
              <a:gdLst/>
              <a:ahLst/>
              <a:cxnLst/>
              <a:rect l="l" t="t" r="r" b="b"/>
              <a:pathLst>
                <a:path w="222250" h="229870" extrusionOk="0">
                  <a:moveTo>
                    <a:pt x="146304" y="0"/>
                  </a:moveTo>
                  <a:lnTo>
                    <a:pt x="139446" y="762"/>
                  </a:lnTo>
                  <a:lnTo>
                    <a:pt x="131826" y="1524"/>
                  </a:lnTo>
                  <a:lnTo>
                    <a:pt x="124968" y="3048"/>
                  </a:lnTo>
                  <a:lnTo>
                    <a:pt x="92964" y="19812"/>
                  </a:lnTo>
                  <a:lnTo>
                    <a:pt x="80772" y="26670"/>
                  </a:lnTo>
                  <a:lnTo>
                    <a:pt x="36576" y="39624"/>
                  </a:lnTo>
                  <a:lnTo>
                    <a:pt x="19812" y="40386"/>
                  </a:lnTo>
                  <a:lnTo>
                    <a:pt x="0" y="40386"/>
                  </a:lnTo>
                  <a:lnTo>
                    <a:pt x="193548" y="229362"/>
                  </a:lnTo>
                  <a:lnTo>
                    <a:pt x="193548" y="216408"/>
                  </a:lnTo>
                  <a:lnTo>
                    <a:pt x="194310" y="204216"/>
                  </a:lnTo>
                  <a:lnTo>
                    <a:pt x="201930" y="163830"/>
                  </a:lnTo>
                  <a:lnTo>
                    <a:pt x="207264" y="150876"/>
                  </a:lnTo>
                  <a:lnTo>
                    <a:pt x="211074" y="142494"/>
                  </a:lnTo>
                  <a:lnTo>
                    <a:pt x="221742" y="98298"/>
                  </a:lnTo>
                  <a:lnTo>
                    <a:pt x="221742" y="81534"/>
                  </a:lnTo>
                  <a:lnTo>
                    <a:pt x="212597" y="42672"/>
                  </a:lnTo>
                  <a:lnTo>
                    <a:pt x="188214" y="12192"/>
                  </a:lnTo>
                  <a:lnTo>
                    <a:pt x="153924" y="762"/>
                  </a:lnTo>
                  <a:lnTo>
                    <a:pt x="146304"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89" name="Google Shape;689;p4"/>
            <p:cNvSpPr/>
            <p:nvPr/>
          </p:nvSpPr>
          <p:spPr>
            <a:xfrm>
              <a:off x="486511" y="3308105"/>
              <a:ext cx="189292" cy="199416"/>
            </a:xfrm>
            <a:custGeom>
              <a:avLst/>
              <a:gdLst/>
              <a:ahLst/>
              <a:cxnLst/>
              <a:rect l="l" t="t" r="r" b="b"/>
              <a:pathLst>
                <a:path w="222250" h="229870" extrusionOk="0">
                  <a:moveTo>
                    <a:pt x="75438" y="0"/>
                  </a:moveTo>
                  <a:lnTo>
                    <a:pt x="34290" y="12192"/>
                  </a:lnTo>
                  <a:lnTo>
                    <a:pt x="9144" y="42672"/>
                  </a:lnTo>
                  <a:lnTo>
                    <a:pt x="0" y="81534"/>
                  </a:lnTo>
                  <a:lnTo>
                    <a:pt x="0" y="89916"/>
                  </a:lnTo>
                  <a:lnTo>
                    <a:pt x="762" y="98298"/>
                  </a:lnTo>
                  <a:lnTo>
                    <a:pt x="1524" y="107442"/>
                  </a:lnTo>
                  <a:lnTo>
                    <a:pt x="15239" y="150876"/>
                  </a:lnTo>
                  <a:lnTo>
                    <a:pt x="17526" y="156972"/>
                  </a:lnTo>
                  <a:lnTo>
                    <a:pt x="27432" y="204216"/>
                  </a:lnTo>
                  <a:lnTo>
                    <a:pt x="28194" y="216408"/>
                  </a:lnTo>
                  <a:lnTo>
                    <a:pt x="28194" y="229362"/>
                  </a:lnTo>
                  <a:lnTo>
                    <a:pt x="221742" y="40386"/>
                  </a:lnTo>
                  <a:lnTo>
                    <a:pt x="201930" y="40386"/>
                  </a:lnTo>
                  <a:lnTo>
                    <a:pt x="185166" y="39624"/>
                  </a:lnTo>
                  <a:lnTo>
                    <a:pt x="140970" y="26670"/>
                  </a:lnTo>
                  <a:lnTo>
                    <a:pt x="123444" y="16002"/>
                  </a:lnTo>
                  <a:lnTo>
                    <a:pt x="117348" y="12192"/>
                  </a:lnTo>
                  <a:lnTo>
                    <a:pt x="83058" y="762"/>
                  </a:lnTo>
                  <a:lnTo>
                    <a:pt x="75438"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90" name="Google Shape;690;p4"/>
            <p:cNvSpPr/>
            <p:nvPr/>
          </p:nvSpPr>
          <p:spPr>
            <a:xfrm>
              <a:off x="1146545" y="3903710"/>
              <a:ext cx="1623" cy="2754"/>
            </a:xfrm>
            <a:custGeom>
              <a:avLst/>
              <a:gdLst/>
              <a:ahLst/>
              <a:cxnLst/>
              <a:rect l="l" t="t" r="r" b="b"/>
              <a:pathLst>
                <a:path w="1905" h="3175" extrusionOk="0">
                  <a:moveTo>
                    <a:pt x="0" y="3047"/>
                  </a:moveTo>
                  <a:lnTo>
                    <a:pt x="1524" y="3047"/>
                  </a:lnTo>
                  <a:lnTo>
                    <a:pt x="1524"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91" name="Google Shape;691;p4"/>
            <p:cNvSpPr/>
            <p:nvPr/>
          </p:nvSpPr>
          <p:spPr>
            <a:xfrm>
              <a:off x="1147843" y="3782077"/>
              <a:ext cx="190373" cy="159754"/>
            </a:xfrm>
            <a:custGeom>
              <a:avLst/>
              <a:gdLst/>
              <a:ahLst/>
              <a:cxnLst/>
              <a:rect l="l" t="t" r="r" b="b"/>
              <a:pathLst>
                <a:path w="223519" h="184150" extrusionOk="0">
                  <a:moveTo>
                    <a:pt x="0" y="140208"/>
                  </a:moveTo>
                  <a:lnTo>
                    <a:pt x="0" y="143256"/>
                  </a:lnTo>
                  <a:lnTo>
                    <a:pt x="36576" y="144780"/>
                  </a:lnTo>
                  <a:lnTo>
                    <a:pt x="62484" y="150114"/>
                  </a:lnTo>
                  <a:lnTo>
                    <a:pt x="61722" y="150114"/>
                  </a:lnTo>
                  <a:lnTo>
                    <a:pt x="80010" y="157734"/>
                  </a:lnTo>
                  <a:lnTo>
                    <a:pt x="92202" y="163830"/>
                  </a:lnTo>
                  <a:lnTo>
                    <a:pt x="103632" y="172212"/>
                  </a:lnTo>
                  <a:lnTo>
                    <a:pt x="116586" y="178308"/>
                  </a:lnTo>
                  <a:lnTo>
                    <a:pt x="117348" y="178308"/>
                  </a:lnTo>
                  <a:lnTo>
                    <a:pt x="131826" y="182118"/>
                  </a:lnTo>
                  <a:lnTo>
                    <a:pt x="146304" y="183642"/>
                  </a:lnTo>
                  <a:lnTo>
                    <a:pt x="160782" y="182880"/>
                  </a:lnTo>
                  <a:lnTo>
                    <a:pt x="161544" y="182880"/>
                  </a:lnTo>
                  <a:lnTo>
                    <a:pt x="169773" y="180594"/>
                  </a:lnTo>
                  <a:lnTo>
                    <a:pt x="146304" y="180594"/>
                  </a:lnTo>
                  <a:lnTo>
                    <a:pt x="131826" y="179070"/>
                  </a:lnTo>
                  <a:lnTo>
                    <a:pt x="132588" y="179070"/>
                  </a:lnTo>
                  <a:lnTo>
                    <a:pt x="118110" y="175260"/>
                  </a:lnTo>
                  <a:lnTo>
                    <a:pt x="106775" y="169926"/>
                  </a:lnTo>
                  <a:lnTo>
                    <a:pt x="105155" y="169926"/>
                  </a:lnTo>
                  <a:lnTo>
                    <a:pt x="93726" y="161544"/>
                  </a:lnTo>
                  <a:lnTo>
                    <a:pt x="93726" y="160782"/>
                  </a:lnTo>
                  <a:lnTo>
                    <a:pt x="81534" y="154686"/>
                  </a:lnTo>
                  <a:lnTo>
                    <a:pt x="63246" y="147066"/>
                  </a:lnTo>
                  <a:lnTo>
                    <a:pt x="37338" y="141732"/>
                  </a:lnTo>
                  <a:lnTo>
                    <a:pt x="36576" y="141732"/>
                  </a:lnTo>
                  <a:lnTo>
                    <a:pt x="0" y="140208"/>
                  </a:lnTo>
                  <a:close/>
                </a:path>
                <a:path w="223519" h="184150" extrusionOk="0">
                  <a:moveTo>
                    <a:pt x="174498" y="176022"/>
                  </a:moveTo>
                  <a:lnTo>
                    <a:pt x="160782" y="179832"/>
                  </a:lnTo>
                  <a:lnTo>
                    <a:pt x="146304" y="180594"/>
                  </a:lnTo>
                  <a:lnTo>
                    <a:pt x="169773" y="180594"/>
                  </a:lnTo>
                  <a:lnTo>
                    <a:pt x="175260" y="179070"/>
                  </a:lnTo>
                  <a:lnTo>
                    <a:pt x="179146" y="176784"/>
                  </a:lnTo>
                  <a:lnTo>
                    <a:pt x="173736" y="176784"/>
                  </a:lnTo>
                  <a:lnTo>
                    <a:pt x="174498" y="176022"/>
                  </a:lnTo>
                  <a:close/>
                </a:path>
                <a:path w="223519" h="184150" extrusionOk="0">
                  <a:moveTo>
                    <a:pt x="214122" y="131826"/>
                  </a:moveTo>
                  <a:lnTo>
                    <a:pt x="206502" y="146304"/>
                  </a:lnTo>
                  <a:lnTo>
                    <a:pt x="207264" y="146304"/>
                  </a:lnTo>
                  <a:lnTo>
                    <a:pt x="198120" y="159258"/>
                  </a:lnTo>
                  <a:lnTo>
                    <a:pt x="186690" y="169164"/>
                  </a:lnTo>
                  <a:lnTo>
                    <a:pt x="173736" y="176784"/>
                  </a:lnTo>
                  <a:lnTo>
                    <a:pt x="179146" y="176784"/>
                  </a:lnTo>
                  <a:lnTo>
                    <a:pt x="188214" y="171450"/>
                  </a:lnTo>
                  <a:lnTo>
                    <a:pt x="188976" y="171450"/>
                  </a:lnTo>
                  <a:lnTo>
                    <a:pt x="200406" y="161544"/>
                  </a:lnTo>
                  <a:lnTo>
                    <a:pt x="200406" y="160782"/>
                  </a:lnTo>
                  <a:lnTo>
                    <a:pt x="209550" y="147828"/>
                  </a:lnTo>
                  <a:lnTo>
                    <a:pt x="217170" y="133350"/>
                  </a:lnTo>
                  <a:lnTo>
                    <a:pt x="217360" y="132588"/>
                  </a:lnTo>
                  <a:lnTo>
                    <a:pt x="214122" y="132588"/>
                  </a:lnTo>
                  <a:lnTo>
                    <a:pt x="214122" y="131826"/>
                  </a:lnTo>
                  <a:close/>
                </a:path>
                <a:path w="223519" h="184150" extrusionOk="0">
                  <a:moveTo>
                    <a:pt x="105155" y="169164"/>
                  </a:moveTo>
                  <a:lnTo>
                    <a:pt x="105155" y="169926"/>
                  </a:lnTo>
                  <a:lnTo>
                    <a:pt x="106775" y="169926"/>
                  </a:lnTo>
                  <a:lnTo>
                    <a:pt x="105155" y="169164"/>
                  </a:lnTo>
                  <a:close/>
                </a:path>
                <a:path w="223519" h="184150" extrusionOk="0">
                  <a:moveTo>
                    <a:pt x="222504" y="83820"/>
                  </a:moveTo>
                  <a:lnTo>
                    <a:pt x="219456" y="83820"/>
                  </a:lnTo>
                  <a:lnTo>
                    <a:pt x="220218" y="100584"/>
                  </a:lnTo>
                  <a:lnTo>
                    <a:pt x="217932" y="117348"/>
                  </a:lnTo>
                  <a:lnTo>
                    <a:pt x="214122" y="132588"/>
                  </a:lnTo>
                  <a:lnTo>
                    <a:pt x="217360" y="132588"/>
                  </a:lnTo>
                  <a:lnTo>
                    <a:pt x="220979" y="118110"/>
                  </a:lnTo>
                  <a:lnTo>
                    <a:pt x="223265" y="101346"/>
                  </a:lnTo>
                  <a:lnTo>
                    <a:pt x="223265" y="100584"/>
                  </a:lnTo>
                  <a:lnTo>
                    <a:pt x="222504" y="83820"/>
                  </a:lnTo>
                  <a:close/>
                </a:path>
                <a:path w="223519" h="184150" extrusionOk="0">
                  <a:moveTo>
                    <a:pt x="198882" y="0"/>
                  </a:moveTo>
                  <a:lnTo>
                    <a:pt x="195834" y="762"/>
                  </a:lnTo>
                  <a:lnTo>
                    <a:pt x="200406" y="19050"/>
                  </a:lnTo>
                  <a:lnTo>
                    <a:pt x="204978" y="32004"/>
                  </a:lnTo>
                  <a:lnTo>
                    <a:pt x="211836" y="49530"/>
                  </a:lnTo>
                  <a:lnTo>
                    <a:pt x="217170" y="67056"/>
                  </a:lnTo>
                  <a:lnTo>
                    <a:pt x="219456" y="84582"/>
                  </a:lnTo>
                  <a:lnTo>
                    <a:pt x="219456" y="83820"/>
                  </a:lnTo>
                  <a:lnTo>
                    <a:pt x="222504" y="83820"/>
                  </a:lnTo>
                  <a:lnTo>
                    <a:pt x="220218" y="66294"/>
                  </a:lnTo>
                  <a:lnTo>
                    <a:pt x="214884" y="48768"/>
                  </a:lnTo>
                  <a:lnTo>
                    <a:pt x="208026" y="31242"/>
                  </a:lnTo>
                  <a:lnTo>
                    <a:pt x="203454" y="18288"/>
                  </a:lnTo>
                  <a:lnTo>
                    <a:pt x="198882"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92" name="Google Shape;692;p4"/>
            <p:cNvSpPr/>
            <p:nvPr/>
          </p:nvSpPr>
          <p:spPr>
            <a:xfrm>
              <a:off x="1312040" y="3762907"/>
              <a:ext cx="5408" cy="19831"/>
            </a:xfrm>
            <a:custGeom>
              <a:avLst/>
              <a:gdLst/>
              <a:ahLst/>
              <a:cxnLst/>
              <a:rect l="l" t="t" r="r" b="b"/>
              <a:pathLst>
                <a:path w="6350" h="22860" extrusionOk="0">
                  <a:moveTo>
                    <a:pt x="3047" y="0"/>
                  </a:moveTo>
                  <a:lnTo>
                    <a:pt x="0" y="0"/>
                  </a:lnTo>
                  <a:lnTo>
                    <a:pt x="0" y="762"/>
                  </a:lnTo>
                  <a:lnTo>
                    <a:pt x="3047" y="22860"/>
                  </a:lnTo>
                  <a:lnTo>
                    <a:pt x="6095" y="22098"/>
                  </a:lnTo>
                  <a:lnTo>
                    <a:pt x="304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93" name="Google Shape;693;p4"/>
            <p:cNvSpPr/>
            <p:nvPr/>
          </p:nvSpPr>
          <p:spPr>
            <a:xfrm>
              <a:off x="1310742" y="3741753"/>
              <a:ext cx="4327" cy="21484"/>
            </a:xfrm>
            <a:custGeom>
              <a:avLst/>
              <a:gdLst/>
              <a:ahLst/>
              <a:cxnLst/>
              <a:rect l="l" t="t" r="r" b="b"/>
              <a:pathLst>
                <a:path w="5080" h="24764" extrusionOk="0">
                  <a:moveTo>
                    <a:pt x="3048" y="0"/>
                  </a:moveTo>
                  <a:lnTo>
                    <a:pt x="0" y="0"/>
                  </a:lnTo>
                  <a:lnTo>
                    <a:pt x="1524" y="24384"/>
                  </a:lnTo>
                  <a:lnTo>
                    <a:pt x="4572" y="24384"/>
                  </a:lnTo>
                  <a:lnTo>
                    <a:pt x="3048"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94" name="Google Shape;694;p4"/>
            <p:cNvSpPr/>
            <p:nvPr/>
          </p:nvSpPr>
          <p:spPr>
            <a:xfrm>
              <a:off x="674722" y="3903710"/>
              <a:ext cx="1623" cy="2754"/>
            </a:xfrm>
            <a:custGeom>
              <a:avLst/>
              <a:gdLst/>
              <a:ahLst/>
              <a:cxnLst/>
              <a:rect l="l" t="t" r="r" b="b"/>
              <a:pathLst>
                <a:path w="1904" h="3175" extrusionOk="0">
                  <a:moveTo>
                    <a:pt x="0" y="3047"/>
                  </a:moveTo>
                  <a:lnTo>
                    <a:pt x="1523" y="3047"/>
                  </a:lnTo>
                  <a:lnTo>
                    <a:pt x="1523"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95" name="Google Shape;695;p4"/>
            <p:cNvSpPr/>
            <p:nvPr/>
          </p:nvSpPr>
          <p:spPr>
            <a:xfrm>
              <a:off x="485214" y="3782077"/>
              <a:ext cx="189833" cy="159754"/>
            </a:xfrm>
            <a:custGeom>
              <a:avLst/>
              <a:gdLst/>
              <a:ahLst/>
              <a:cxnLst/>
              <a:rect l="l" t="t" r="r" b="b"/>
              <a:pathLst>
                <a:path w="222884" h="184150" extrusionOk="0">
                  <a:moveTo>
                    <a:pt x="19811" y="17525"/>
                  </a:moveTo>
                  <a:lnTo>
                    <a:pt x="14478" y="30479"/>
                  </a:lnTo>
                  <a:lnTo>
                    <a:pt x="14478" y="31241"/>
                  </a:lnTo>
                  <a:lnTo>
                    <a:pt x="7619" y="48767"/>
                  </a:lnTo>
                  <a:lnTo>
                    <a:pt x="3047" y="66293"/>
                  </a:lnTo>
                  <a:lnTo>
                    <a:pt x="0" y="83819"/>
                  </a:lnTo>
                  <a:lnTo>
                    <a:pt x="0" y="100583"/>
                  </a:lnTo>
                  <a:lnTo>
                    <a:pt x="1524" y="117347"/>
                  </a:lnTo>
                  <a:lnTo>
                    <a:pt x="1524" y="118109"/>
                  </a:lnTo>
                  <a:lnTo>
                    <a:pt x="6096" y="133349"/>
                  </a:lnTo>
                  <a:lnTo>
                    <a:pt x="12953" y="147827"/>
                  </a:lnTo>
                  <a:lnTo>
                    <a:pt x="13715" y="147827"/>
                  </a:lnTo>
                  <a:lnTo>
                    <a:pt x="22859" y="160781"/>
                  </a:lnTo>
                  <a:lnTo>
                    <a:pt x="22859" y="161543"/>
                  </a:lnTo>
                  <a:lnTo>
                    <a:pt x="34289" y="171449"/>
                  </a:lnTo>
                  <a:lnTo>
                    <a:pt x="47243" y="179069"/>
                  </a:lnTo>
                  <a:lnTo>
                    <a:pt x="48005" y="179069"/>
                  </a:lnTo>
                  <a:lnTo>
                    <a:pt x="62484" y="182879"/>
                  </a:lnTo>
                  <a:lnTo>
                    <a:pt x="76961" y="183641"/>
                  </a:lnTo>
                  <a:lnTo>
                    <a:pt x="91439" y="182117"/>
                  </a:lnTo>
                  <a:lnTo>
                    <a:pt x="92202" y="182117"/>
                  </a:lnTo>
                  <a:lnTo>
                    <a:pt x="97688" y="180593"/>
                  </a:lnTo>
                  <a:lnTo>
                    <a:pt x="76961" y="180593"/>
                  </a:lnTo>
                  <a:lnTo>
                    <a:pt x="62484" y="179831"/>
                  </a:lnTo>
                  <a:lnTo>
                    <a:pt x="63246" y="179831"/>
                  </a:lnTo>
                  <a:lnTo>
                    <a:pt x="51663" y="176783"/>
                  </a:lnTo>
                  <a:lnTo>
                    <a:pt x="48768" y="176783"/>
                  </a:lnTo>
                  <a:lnTo>
                    <a:pt x="35814" y="169163"/>
                  </a:lnTo>
                  <a:lnTo>
                    <a:pt x="36575" y="169163"/>
                  </a:lnTo>
                  <a:lnTo>
                    <a:pt x="25146" y="159257"/>
                  </a:lnTo>
                  <a:lnTo>
                    <a:pt x="16001" y="146303"/>
                  </a:lnTo>
                  <a:lnTo>
                    <a:pt x="9504" y="132587"/>
                  </a:lnTo>
                  <a:lnTo>
                    <a:pt x="9143" y="132587"/>
                  </a:lnTo>
                  <a:lnTo>
                    <a:pt x="4571" y="117347"/>
                  </a:lnTo>
                  <a:lnTo>
                    <a:pt x="3047" y="100583"/>
                  </a:lnTo>
                  <a:lnTo>
                    <a:pt x="3047" y="83819"/>
                  </a:lnTo>
                  <a:lnTo>
                    <a:pt x="3180" y="83819"/>
                  </a:lnTo>
                  <a:lnTo>
                    <a:pt x="6096" y="67055"/>
                  </a:lnTo>
                  <a:lnTo>
                    <a:pt x="10667" y="49529"/>
                  </a:lnTo>
                  <a:lnTo>
                    <a:pt x="17525" y="32003"/>
                  </a:lnTo>
                  <a:lnTo>
                    <a:pt x="22859" y="19049"/>
                  </a:lnTo>
                  <a:lnTo>
                    <a:pt x="23050" y="18287"/>
                  </a:lnTo>
                  <a:lnTo>
                    <a:pt x="19811" y="18287"/>
                  </a:lnTo>
                  <a:lnTo>
                    <a:pt x="19811" y="17525"/>
                  </a:lnTo>
                  <a:close/>
                </a:path>
                <a:path w="222884" h="184150" extrusionOk="0">
                  <a:moveTo>
                    <a:pt x="118109" y="169163"/>
                  </a:moveTo>
                  <a:lnTo>
                    <a:pt x="104393" y="175259"/>
                  </a:lnTo>
                  <a:lnTo>
                    <a:pt x="105155" y="175259"/>
                  </a:lnTo>
                  <a:lnTo>
                    <a:pt x="91439" y="179069"/>
                  </a:lnTo>
                  <a:lnTo>
                    <a:pt x="76961" y="180593"/>
                  </a:lnTo>
                  <a:lnTo>
                    <a:pt x="97688" y="180593"/>
                  </a:lnTo>
                  <a:lnTo>
                    <a:pt x="105918" y="178307"/>
                  </a:lnTo>
                  <a:lnTo>
                    <a:pt x="119634" y="172211"/>
                  </a:lnTo>
                  <a:lnTo>
                    <a:pt x="122751" y="169925"/>
                  </a:lnTo>
                  <a:lnTo>
                    <a:pt x="118109" y="169925"/>
                  </a:lnTo>
                  <a:lnTo>
                    <a:pt x="118109" y="169163"/>
                  </a:lnTo>
                  <a:close/>
                </a:path>
                <a:path w="222884" h="184150" extrusionOk="0">
                  <a:moveTo>
                    <a:pt x="48768" y="176021"/>
                  </a:moveTo>
                  <a:lnTo>
                    <a:pt x="48768" y="176783"/>
                  </a:lnTo>
                  <a:lnTo>
                    <a:pt x="51663" y="176783"/>
                  </a:lnTo>
                  <a:lnTo>
                    <a:pt x="48768" y="176021"/>
                  </a:lnTo>
                  <a:close/>
                </a:path>
                <a:path w="222884" h="184150" extrusionOk="0">
                  <a:moveTo>
                    <a:pt x="222504" y="140207"/>
                  </a:moveTo>
                  <a:lnTo>
                    <a:pt x="186690" y="141731"/>
                  </a:lnTo>
                  <a:lnTo>
                    <a:pt x="160782" y="147065"/>
                  </a:lnTo>
                  <a:lnTo>
                    <a:pt x="160020" y="147065"/>
                  </a:lnTo>
                  <a:lnTo>
                    <a:pt x="141732" y="154685"/>
                  </a:lnTo>
                  <a:lnTo>
                    <a:pt x="129539" y="160781"/>
                  </a:lnTo>
                  <a:lnTo>
                    <a:pt x="129539" y="161543"/>
                  </a:lnTo>
                  <a:lnTo>
                    <a:pt x="118109" y="169925"/>
                  </a:lnTo>
                  <a:lnTo>
                    <a:pt x="122751" y="169925"/>
                  </a:lnTo>
                  <a:lnTo>
                    <a:pt x="131064" y="163829"/>
                  </a:lnTo>
                  <a:lnTo>
                    <a:pt x="143256" y="157733"/>
                  </a:lnTo>
                  <a:lnTo>
                    <a:pt x="161544" y="150113"/>
                  </a:lnTo>
                  <a:lnTo>
                    <a:pt x="187452" y="144779"/>
                  </a:lnTo>
                  <a:lnTo>
                    <a:pt x="186690" y="144779"/>
                  </a:lnTo>
                  <a:lnTo>
                    <a:pt x="222504" y="143255"/>
                  </a:lnTo>
                  <a:lnTo>
                    <a:pt x="222504" y="140207"/>
                  </a:lnTo>
                  <a:close/>
                </a:path>
                <a:path w="222884" h="184150" extrusionOk="0">
                  <a:moveTo>
                    <a:pt x="9143" y="131825"/>
                  </a:moveTo>
                  <a:lnTo>
                    <a:pt x="9143" y="132587"/>
                  </a:lnTo>
                  <a:lnTo>
                    <a:pt x="9504" y="132587"/>
                  </a:lnTo>
                  <a:lnTo>
                    <a:pt x="9143" y="131825"/>
                  </a:lnTo>
                  <a:close/>
                </a:path>
                <a:path w="222884" h="184150" extrusionOk="0">
                  <a:moveTo>
                    <a:pt x="3180" y="83819"/>
                  </a:moveTo>
                  <a:lnTo>
                    <a:pt x="3047" y="83819"/>
                  </a:lnTo>
                  <a:lnTo>
                    <a:pt x="3047" y="84581"/>
                  </a:lnTo>
                  <a:lnTo>
                    <a:pt x="3180" y="83819"/>
                  </a:lnTo>
                  <a:close/>
                </a:path>
                <a:path w="222884" h="184150" extrusionOk="0">
                  <a:moveTo>
                    <a:pt x="24384" y="0"/>
                  </a:moveTo>
                  <a:lnTo>
                    <a:pt x="19811" y="18287"/>
                  </a:lnTo>
                  <a:lnTo>
                    <a:pt x="23050" y="18287"/>
                  </a:lnTo>
                  <a:lnTo>
                    <a:pt x="27432" y="761"/>
                  </a:lnTo>
                  <a:lnTo>
                    <a:pt x="24384"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96" name="Google Shape;696;p4"/>
            <p:cNvSpPr/>
            <p:nvPr/>
          </p:nvSpPr>
          <p:spPr>
            <a:xfrm>
              <a:off x="505982" y="3762907"/>
              <a:ext cx="5408" cy="19831"/>
            </a:xfrm>
            <a:custGeom>
              <a:avLst/>
              <a:gdLst/>
              <a:ahLst/>
              <a:cxnLst/>
              <a:rect l="l" t="t" r="r" b="b"/>
              <a:pathLst>
                <a:path w="6350" h="22860" extrusionOk="0">
                  <a:moveTo>
                    <a:pt x="6096" y="0"/>
                  </a:moveTo>
                  <a:lnTo>
                    <a:pt x="3048" y="0"/>
                  </a:lnTo>
                  <a:lnTo>
                    <a:pt x="0" y="22098"/>
                  </a:lnTo>
                  <a:lnTo>
                    <a:pt x="3048" y="22860"/>
                  </a:lnTo>
                  <a:lnTo>
                    <a:pt x="6096" y="762"/>
                  </a:lnTo>
                  <a:lnTo>
                    <a:pt x="6096"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97" name="Google Shape;697;p4"/>
            <p:cNvSpPr/>
            <p:nvPr/>
          </p:nvSpPr>
          <p:spPr>
            <a:xfrm>
              <a:off x="1146545" y="3341819"/>
              <a:ext cx="1623" cy="2754"/>
            </a:xfrm>
            <a:custGeom>
              <a:avLst/>
              <a:gdLst/>
              <a:ahLst/>
              <a:cxnLst/>
              <a:rect l="l" t="t" r="r" b="b"/>
              <a:pathLst>
                <a:path w="1905" h="3175" extrusionOk="0">
                  <a:moveTo>
                    <a:pt x="0" y="3047"/>
                  </a:moveTo>
                  <a:lnTo>
                    <a:pt x="1524" y="3047"/>
                  </a:lnTo>
                  <a:lnTo>
                    <a:pt x="1524"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98" name="Google Shape;698;p4"/>
            <p:cNvSpPr/>
            <p:nvPr/>
          </p:nvSpPr>
          <p:spPr>
            <a:xfrm>
              <a:off x="1147843" y="3306783"/>
              <a:ext cx="190373" cy="160304"/>
            </a:xfrm>
            <a:custGeom>
              <a:avLst/>
              <a:gdLst/>
              <a:ahLst/>
              <a:cxnLst/>
              <a:rect l="l" t="t" r="r" b="b"/>
              <a:pathLst>
                <a:path w="223519" h="184785" extrusionOk="0">
                  <a:moveTo>
                    <a:pt x="223265" y="83058"/>
                  </a:moveTo>
                  <a:lnTo>
                    <a:pt x="220218" y="83058"/>
                  </a:lnTo>
                  <a:lnTo>
                    <a:pt x="220218" y="83820"/>
                  </a:lnTo>
                  <a:lnTo>
                    <a:pt x="219456" y="99822"/>
                  </a:lnTo>
                  <a:lnTo>
                    <a:pt x="217170" y="117348"/>
                  </a:lnTo>
                  <a:lnTo>
                    <a:pt x="211836" y="134874"/>
                  </a:lnTo>
                  <a:lnTo>
                    <a:pt x="204978" y="152400"/>
                  </a:lnTo>
                  <a:lnTo>
                    <a:pt x="200406" y="165354"/>
                  </a:lnTo>
                  <a:lnTo>
                    <a:pt x="195834" y="183642"/>
                  </a:lnTo>
                  <a:lnTo>
                    <a:pt x="198882" y="184404"/>
                  </a:lnTo>
                  <a:lnTo>
                    <a:pt x="203454" y="166116"/>
                  </a:lnTo>
                  <a:lnTo>
                    <a:pt x="208026" y="153162"/>
                  </a:lnTo>
                  <a:lnTo>
                    <a:pt x="214884" y="135636"/>
                  </a:lnTo>
                  <a:lnTo>
                    <a:pt x="220218" y="118110"/>
                  </a:lnTo>
                  <a:lnTo>
                    <a:pt x="222504" y="100584"/>
                  </a:lnTo>
                  <a:lnTo>
                    <a:pt x="222504" y="99822"/>
                  </a:lnTo>
                  <a:lnTo>
                    <a:pt x="223265" y="83058"/>
                  </a:lnTo>
                  <a:close/>
                </a:path>
                <a:path w="223519" h="184785" extrusionOk="0">
                  <a:moveTo>
                    <a:pt x="220191" y="83636"/>
                  </a:moveTo>
                  <a:lnTo>
                    <a:pt x="220183" y="83820"/>
                  </a:lnTo>
                  <a:lnTo>
                    <a:pt x="220191" y="83636"/>
                  </a:lnTo>
                  <a:close/>
                </a:path>
                <a:path w="223519" h="184785" extrusionOk="0">
                  <a:moveTo>
                    <a:pt x="201481" y="25146"/>
                  </a:moveTo>
                  <a:lnTo>
                    <a:pt x="198120" y="25146"/>
                  </a:lnTo>
                  <a:lnTo>
                    <a:pt x="207264" y="38100"/>
                  </a:lnTo>
                  <a:lnTo>
                    <a:pt x="206502" y="38100"/>
                  </a:lnTo>
                  <a:lnTo>
                    <a:pt x="213360" y="52578"/>
                  </a:lnTo>
                  <a:lnTo>
                    <a:pt x="217932" y="67818"/>
                  </a:lnTo>
                  <a:lnTo>
                    <a:pt x="220191" y="83636"/>
                  </a:lnTo>
                  <a:lnTo>
                    <a:pt x="220218" y="83058"/>
                  </a:lnTo>
                  <a:lnTo>
                    <a:pt x="223265" y="83058"/>
                  </a:lnTo>
                  <a:lnTo>
                    <a:pt x="220979" y="67056"/>
                  </a:lnTo>
                  <a:lnTo>
                    <a:pt x="216408" y="51816"/>
                  </a:lnTo>
                  <a:lnTo>
                    <a:pt x="216408" y="51054"/>
                  </a:lnTo>
                  <a:lnTo>
                    <a:pt x="209550" y="36576"/>
                  </a:lnTo>
                  <a:lnTo>
                    <a:pt x="201481" y="25146"/>
                  </a:lnTo>
                  <a:close/>
                </a:path>
                <a:path w="223519" h="184785" extrusionOk="0">
                  <a:moveTo>
                    <a:pt x="80010" y="26670"/>
                  </a:moveTo>
                  <a:lnTo>
                    <a:pt x="61722" y="34290"/>
                  </a:lnTo>
                  <a:lnTo>
                    <a:pt x="62484" y="34290"/>
                  </a:lnTo>
                  <a:lnTo>
                    <a:pt x="36576" y="39624"/>
                  </a:lnTo>
                  <a:lnTo>
                    <a:pt x="0" y="40386"/>
                  </a:lnTo>
                  <a:lnTo>
                    <a:pt x="0" y="43434"/>
                  </a:lnTo>
                  <a:lnTo>
                    <a:pt x="36576" y="42672"/>
                  </a:lnTo>
                  <a:lnTo>
                    <a:pt x="37338" y="42672"/>
                  </a:lnTo>
                  <a:lnTo>
                    <a:pt x="63246" y="37338"/>
                  </a:lnTo>
                  <a:lnTo>
                    <a:pt x="81534" y="29718"/>
                  </a:lnTo>
                  <a:lnTo>
                    <a:pt x="85598" y="27432"/>
                  </a:lnTo>
                  <a:lnTo>
                    <a:pt x="80010" y="27432"/>
                  </a:lnTo>
                  <a:lnTo>
                    <a:pt x="80010" y="26670"/>
                  </a:lnTo>
                  <a:close/>
                </a:path>
                <a:path w="223519" h="184785" extrusionOk="0">
                  <a:moveTo>
                    <a:pt x="146304" y="0"/>
                  </a:moveTo>
                  <a:lnTo>
                    <a:pt x="131826" y="1524"/>
                  </a:lnTo>
                  <a:lnTo>
                    <a:pt x="117348" y="5334"/>
                  </a:lnTo>
                  <a:lnTo>
                    <a:pt x="116586" y="5334"/>
                  </a:lnTo>
                  <a:lnTo>
                    <a:pt x="103632" y="12192"/>
                  </a:lnTo>
                  <a:lnTo>
                    <a:pt x="103632" y="12954"/>
                  </a:lnTo>
                  <a:lnTo>
                    <a:pt x="92202" y="20574"/>
                  </a:lnTo>
                  <a:lnTo>
                    <a:pt x="80010" y="27432"/>
                  </a:lnTo>
                  <a:lnTo>
                    <a:pt x="85598" y="27432"/>
                  </a:lnTo>
                  <a:lnTo>
                    <a:pt x="93726" y="22860"/>
                  </a:lnTo>
                  <a:lnTo>
                    <a:pt x="105155" y="15240"/>
                  </a:lnTo>
                  <a:lnTo>
                    <a:pt x="118110" y="8382"/>
                  </a:lnTo>
                  <a:lnTo>
                    <a:pt x="132588" y="4572"/>
                  </a:lnTo>
                  <a:lnTo>
                    <a:pt x="131826" y="4572"/>
                  </a:lnTo>
                  <a:lnTo>
                    <a:pt x="146304" y="3048"/>
                  </a:lnTo>
                  <a:lnTo>
                    <a:pt x="167030" y="3048"/>
                  </a:lnTo>
                  <a:lnTo>
                    <a:pt x="161544" y="1524"/>
                  </a:lnTo>
                  <a:lnTo>
                    <a:pt x="160782" y="1524"/>
                  </a:lnTo>
                  <a:lnTo>
                    <a:pt x="146304" y="0"/>
                  </a:lnTo>
                  <a:close/>
                </a:path>
                <a:path w="223519" h="184785" extrusionOk="0">
                  <a:moveTo>
                    <a:pt x="167030" y="3048"/>
                  </a:moveTo>
                  <a:lnTo>
                    <a:pt x="146304" y="3048"/>
                  </a:lnTo>
                  <a:lnTo>
                    <a:pt x="160782" y="4572"/>
                  </a:lnTo>
                  <a:lnTo>
                    <a:pt x="174498" y="8382"/>
                  </a:lnTo>
                  <a:lnTo>
                    <a:pt x="173736" y="8382"/>
                  </a:lnTo>
                  <a:lnTo>
                    <a:pt x="186690" y="15240"/>
                  </a:lnTo>
                  <a:lnTo>
                    <a:pt x="198120" y="25908"/>
                  </a:lnTo>
                  <a:lnTo>
                    <a:pt x="198120" y="25146"/>
                  </a:lnTo>
                  <a:lnTo>
                    <a:pt x="201481" y="25146"/>
                  </a:lnTo>
                  <a:lnTo>
                    <a:pt x="200406" y="23622"/>
                  </a:lnTo>
                  <a:lnTo>
                    <a:pt x="188976" y="12954"/>
                  </a:lnTo>
                  <a:lnTo>
                    <a:pt x="188214" y="12192"/>
                  </a:lnTo>
                  <a:lnTo>
                    <a:pt x="175260" y="5334"/>
                  </a:lnTo>
                  <a:lnTo>
                    <a:pt x="167030" y="304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699" name="Google Shape;699;p4"/>
            <p:cNvSpPr/>
            <p:nvPr/>
          </p:nvSpPr>
          <p:spPr>
            <a:xfrm>
              <a:off x="1311390" y="3466096"/>
              <a:ext cx="5949" cy="19831"/>
            </a:xfrm>
            <a:custGeom>
              <a:avLst/>
              <a:gdLst/>
              <a:ahLst/>
              <a:cxnLst/>
              <a:rect l="l" t="t" r="r" b="b"/>
              <a:pathLst>
                <a:path w="6984" h="22860" extrusionOk="0">
                  <a:moveTo>
                    <a:pt x="3810" y="0"/>
                  </a:moveTo>
                  <a:lnTo>
                    <a:pt x="0" y="22098"/>
                  </a:lnTo>
                  <a:lnTo>
                    <a:pt x="3048" y="22098"/>
                  </a:lnTo>
                  <a:lnTo>
                    <a:pt x="3048" y="22860"/>
                  </a:lnTo>
                  <a:lnTo>
                    <a:pt x="6858" y="762"/>
                  </a:lnTo>
                  <a:lnTo>
                    <a:pt x="38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00" name="Google Shape;700;p4"/>
            <p:cNvSpPr/>
            <p:nvPr/>
          </p:nvSpPr>
          <p:spPr>
            <a:xfrm>
              <a:off x="674722" y="3341819"/>
              <a:ext cx="1623" cy="2754"/>
            </a:xfrm>
            <a:custGeom>
              <a:avLst/>
              <a:gdLst/>
              <a:ahLst/>
              <a:cxnLst/>
              <a:rect l="l" t="t" r="r" b="b"/>
              <a:pathLst>
                <a:path w="1904" h="3175" extrusionOk="0">
                  <a:moveTo>
                    <a:pt x="0" y="3047"/>
                  </a:moveTo>
                  <a:lnTo>
                    <a:pt x="1523" y="3047"/>
                  </a:lnTo>
                  <a:lnTo>
                    <a:pt x="1523"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01" name="Google Shape;701;p4"/>
            <p:cNvSpPr/>
            <p:nvPr/>
          </p:nvSpPr>
          <p:spPr>
            <a:xfrm>
              <a:off x="485214" y="3306783"/>
              <a:ext cx="189833" cy="160304"/>
            </a:xfrm>
            <a:custGeom>
              <a:avLst/>
              <a:gdLst/>
              <a:ahLst/>
              <a:cxnLst/>
              <a:rect l="l" t="t" r="r" b="b"/>
              <a:pathLst>
                <a:path w="222884" h="184785" extrusionOk="0">
                  <a:moveTo>
                    <a:pt x="76961" y="0"/>
                  </a:moveTo>
                  <a:lnTo>
                    <a:pt x="62484" y="1524"/>
                  </a:lnTo>
                  <a:lnTo>
                    <a:pt x="48005" y="5334"/>
                  </a:lnTo>
                  <a:lnTo>
                    <a:pt x="47243" y="5334"/>
                  </a:lnTo>
                  <a:lnTo>
                    <a:pt x="34289" y="12192"/>
                  </a:lnTo>
                  <a:lnTo>
                    <a:pt x="34289" y="12954"/>
                  </a:lnTo>
                  <a:lnTo>
                    <a:pt x="22859" y="23622"/>
                  </a:lnTo>
                  <a:lnTo>
                    <a:pt x="13715" y="36576"/>
                  </a:lnTo>
                  <a:lnTo>
                    <a:pt x="12953" y="36576"/>
                  </a:lnTo>
                  <a:lnTo>
                    <a:pt x="6096" y="51054"/>
                  </a:lnTo>
                  <a:lnTo>
                    <a:pt x="6096" y="51816"/>
                  </a:lnTo>
                  <a:lnTo>
                    <a:pt x="1524" y="67056"/>
                  </a:lnTo>
                  <a:lnTo>
                    <a:pt x="0" y="83058"/>
                  </a:lnTo>
                  <a:lnTo>
                    <a:pt x="0" y="100584"/>
                  </a:lnTo>
                  <a:lnTo>
                    <a:pt x="3047" y="118110"/>
                  </a:lnTo>
                  <a:lnTo>
                    <a:pt x="7619" y="135636"/>
                  </a:lnTo>
                  <a:lnTo>
                    <a:pt x="14478" y="153162"/>
                  </a:lnTo>
                  <a:lnTo>
                    <a:pt x="19811" y="166116"/>
                  </a:lnTo>
                  <a:lnTo>
                    <a:pt x="24384" y="184404"/>
                  </a:lnTo>
                  <a:lnTo>
                    <a:pt x="27432" y="183642"/>
                  </a:lnTo>
                  <a:lnTo>
                    <a:pt x="22859" y="165354"/>
                  </a:lnTo>
                  <a:lnTo>
                    <a:pt x="22859" y="164592"/>
                  </a:lnTo>
                  <a:lnTo>
                    <a:pt x="17839" y="152400"/>
                  </a:lnTo>
                  <a:lnTo>
                    <a:pt x="17525" y="152400"/>
                  </a:lnTo>
                  <a:lnTo>
                    <a:pt x="10667" y="134874"/>
                  </a:lnTo>
                  <a:lnTo>
                    <a:pt x="6096" y="117348"/>
                  </a:lnTo>
                  <a:lnTo>
                    <a:pt x="3047" y="99822"/>
                  </a:lnTo>
                  <a:lnTo>
                    <a:pt x="3047" y="83058"/>
                  </a:lnTo>
                  <a:lnTo>
                    <a:pt x="4571" y="67056"/>
                  </a:lnTo>
                  <a:lnTo>
                    <a:pt x="4800" y="67056"/>
                  </a:lnTo>
                  <a:lnTo>
                    <a:pt x="9143" y="52578"/>
                  </a:lnTo>
                  <a:lnTo>
                    <a:pt x="16001" y="38100"/>
                  </a:lnTo>
                  <a:lnTo>
                    <a:pt x="25146" y="25146"/>
                  </a:lnTo>
                  <a:lnTo>
                    <a:pt x="25962" y="25146"/>
                  </a:lnTo>
                  <a:lnTo>
                    <a:pt x="36575" y="15240"/>
                  </a:lnTo>
                  <a:lnTo>
                    <a:pt x="35814" y="15240"/>
                  </a:lnTo>
                  <a:lnTo>
                    <a:pt x="48768" y="8382"/>
                  </a:lnTo>
                  <a:lnTo>
                    <a:pt x="63246" y="4572"/>
                  </a:lnTo>
                  <a:lnTo>
                    <a:pt x="62484" y="4572"/>
                  </a:lnTo>
                  <a:lnTo>
                    <a:pt x="76961" y="3048"/>
                  </a:lnTo>
                  <a:lnTo>
                    <a:pt x="97688" y="3048"/>
                  </a:lnTo>
                  <a:lnTo>
                    <a:pt x="92202" y="1524"/>
                  </a:lnTo>
                  <a:lnTo>
                    <a:pt x="91439" y="1524"/>
                  </a:lnTo>
                  <a:lnTo>
                    <a:pt x="76961" y="0"/>
                  </a:lnTo>
                  <a:close/>
                </a:path>
                <a:path w="222884" h="184785" extrusionOk="0">
                  <a:moveTo>
                    <a:pt x="17525" y="151638"/>
                  </a:moveTo>
                  <a:lnTo>
                    <a:pt x="17525" y="152400"/>
                  </a:lnTo>
                  <a:lnTo>
                    <a:pt x="17839" y="152400"/>
                  </a:lnTo>
                  <a:lnTo>
                    <a:pt x="17525" y="151638"/>
                  </a:lnTo>
                  <a:close/>
                </a:path>
                <a:path w="222884" h="184785" extrusionOk="0">
                  <a:moveTo>
                    <a:pt x="4800" y="67056"/>
                  </a:moveTo>
                  <a:lnTo>
                    <a:pt x="4571" y="67056"/>
                  </a:lnTo>
                  <a:lnTo>
                    <a:pt x="4571" y="67818"/>
                  </a:lnTo>
                  <a:lnTo>
                    <a:pt x="4800" y="67056"/>
                  </a:lnTo>
                  <a:close/>
                </a:path>
                <a:path w="222884" h="184785" extrusionOk="0">
                  <a:moveTo>
                    <a:pt x="97688" y="3048"/>
                  </a:moveTo>
                  <a:lnTo>
                    <a:pt x="76961" y="3048"/>
                  </a:lnTo>
                  <a:lnTo>
                    <a:pt x="91439" y="4572"/>
                  </a:lnTo>
                  <a:lnTo>
                    <a:pt x="105155" y="8382"/>
                  </a:lnTo>
                  <a:lnTo>
                    <a:pt x="104393" y="8382"/>
                  </a:lnTo>
                  <a:lnTo>
                    <a:pt x="117348" y="15240"/>
                  </a:lnTo>
                  <a:lnTo>
                    <a:pt x="129539" y="22860"/>
                  </a:lnTo>
                  <a:lnTo>
                    <a:pt x="141732" y="29718"/>
                  </a:lnTo>
                  <a:lnTo>
                    <a:pt x="159258" y="37338"/>
                  </a:lnTo>
                  <a:lnTo>
                    <a:pt x="160020" y="37338"/>
                  </a:lnTo>
                  <a:lnTo>
                    <a:pt x="186690" y="42672"/>
                  </a:lnTo>
                  <a:lnTo>
                    <a:pt x="222504" y="43434"/>
                  </a:lnTo>
                  <a:lnTo>
                    <a:pt x="222504" y="40386"/>
                  </a:lnTo>
                  <a:lnTo>
                    <a:pt x="186690" y="39624"/>
                  </a:lnTo>
                  <a:lnTo>
                    <a:pt x="187452" y="39624"/>
                  </a:lnTo>
                  <a:lnTo>
                    <a:pt x="160782" y="34290"/>
                  </a:lnTo>
                  <a:lnTo>
                    <a:pt x="145008" y="27432"/>
                  </a:lnTo>
                  <a:lnTo>
                    <a:pt x="143256" y="27432"/>
                  </a:lnTo>
                  <a:lnTo>
                    <a:pt x="131064" y="20574"/>
                  </a:lnTo>
                  <a:lnTo>
                    <a:pt x="118872" y="12954"/>
                  </a:lnTo>
                  <a:lnTo>
                    <a:pt x="118872" y="12192"/>
                  </a:lnTo>
                  <a:lnTo>
                    <a:pt x="105918" y="5334"/>
                  </a:lnTo>
                  <a:lnTo>
                    <a:pt x="97688" y="3048"/>
                  </a:lnTo>
                  <a:close/>
                </a:path>
                <a:path w="222884" h="184785" extrusionOk="0">
                  <a:moveTo>
                    <a:pt x="143256" y="26670"/>
                  </a:moveTo>
                  <a:lnTo>
                    <a:pt x="143256" y="27432"/>
                  </a:lnTo>
                  <a:lnTo>
                    <a:pt x="145008" y="27432"/>
                  </a:lnTo>
                  <a:lnTo>
                    <a:pt x="143256" y="26670"/>
                  </a:lnTo>
                  <a:close/>
                </a:path>
                <a:path w="222884" h="184785" extrusionOk="0">
                  <a:moveTo>
                    <a:pt x="25962" y="25146"/>
                  </a:moveTo>
                  <a:lnTo>
                    <a:pt x="25146" y="25146"/>
                  </a:lnTo>
                  <a:lnTo>
                    <a:pt x="25146" y="25908"/>
                  </a:lnTo>
                  <a:lnTo>
                    <a:pt x="25962" y="25146"/>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02" name="Google Shape;702;p4"/>
            <p:cNvSpPr/>
            <p:nvPr/>
          </p:nvSpPr>
          <p:spPr>
            <a:xfrm>
              <a:off x="505982" y="3466096"/>
              <a:ext cx="5408" cy="19831"/>
            </a:xfrm>
            <a:custGeom>
              <a:avLst/>
              <a:gdLst/>
              <a:ahLst/>
              <a:cxnLst/>
              <a:rect l="l" t="t" r="r" b="b"/>
              <a:pathLst>
                <a:path w="6350" h="22860" extrusionOk="0">
                  <a:moveTo>
                    <a:pt x="3047" y="0"/>
                  </a:moveTo>
                  <a:lnTo>
                    <a:pt x="0" y="762"/>
                  </a:lnTo>
                  <a:lnTo>
                    <a:pt x="3047" y="22860"/>
                  </a:lnTo>
                  <a:lnTo>
                    <a:pt x="3047" y="22098"/>
                  </a:lnTo>
                  <a:lnTo>
                    <a:pt x="6095" y="22098"/>
                  </a:lnTo>
                  <a:lnTo>
                    <a:pt x="304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03" name="Google Shape;703;p4"/>
            <p:cNvSpPr/>
            <p:nvPr/>
          </p:nvSpPr>
          <p:spPr>
            <a:xfrm>
              <a:off x="675370" y="3343802"/>
              <a:ext cx="475393" cy="0"/>
            </a:xfrm>
            <a:custGeom>
              <a:avLst/>
              <a:gdLst/>
              <a:ahLst/>
              <a:cxnLst/>
              <a:rect l="l" t="t" r="r" b="b"/>
              <a:pathLst>
                <a:path w="558165" h="120000" extrusionOk="0">
                  <a:moveTo>
                    <a:pt x="0" y="0"/>
                  </a:moveTo>
                  <a:lnTo>
                    <a:pt x="55778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04" name="Google Shape;704;p4"/>
            <p:cNvSpPr/>
            <p:nvPr/>
          </p:nvSpPr>
          <p:spPr>
            <a:xfrm>
              <a:off x="674072" y="3905032"/>
              <a:ext cx="475393" cy="0"/>
            </a:xfrm>
            <a:custGeom>
              <a:avLst/>
              <a:gdLst/>
              <a:ahLst/>
              <a:cxnLst/>
              <a:rect l="l" t="t" r="r" b="b"/>
              <a:pathLst>
                <a:path w="558165" h="120000" extrusionOk="0">
                  <a:moveTo>
                    <a:pt x="0" y="0"/>
                  </a:moveTo>
                  <a:lnTo>
                    <a:pt x="55778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05" name="Google Shape;705;p4"/>
            <p:cNvSpPr/>
            <p:nvPr/>
          </p:nvSpPr>
          <p:spPr>
            <a:xfrm>
              <a:off x="510201" y="3485266"/>
              <a:ext cx="0" cy="277641"/>
            </a:xfrm>
            <a:custGeom>
              <a:avLst/>
              <a:gdLst/>
              <a:ahLst/>
              <a:cxnLst/>
              <a:rect l="l" t="t" r="r" b="b"/>
              <a:pathLst>
                <a:path w="120000" h="320039" extrusionOk="0">
                  <a:moveTo>
                    <a:pt x="0" y="0"/>
                  </a:moveTo>
                  <a:lnTo>
                    <a:pt x="0" y="32004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06" name="Google Shape;706;p4"/>
            <p:cNvSpPr/>
            <p:nvPr/>
          </p:nvSpPr>
          <p:spPr>
            <a:xfrm>
              <a:off x="1312365" y="3485266"/>
              <a:ext cx="0" cy="257809"/>
            </a:xfrm>
            <a:custGeom>
              <a:avLst/>
              <a:gdLst/>
              <a:ahLst/>
              <a:cxnLst/>
              <a:rect l="l" t="t" r="r" b="b"/>
              <a:pathLst>
                <a:path w="120000" h="297179" extrusionOk="0">
                  <a:moveTo>
                    <a:pt x="0" y="0"/>
                  </a:moveTo>
                  <a:lnTo>
                    <a:pt x="0" y="297179"/>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07" name="Google Shape;707;p4"/>
            <p:cNvSpPr/>
            <p:nvPr/>
          </p:nvSpPr>
          <p:spPr>
            <a:xfrm>
              <a:off x="525451" y="3366938"/>
              <a:ext cx="770688" cy="515067"/>
            </a:xfrm>
            <a:custGeom>
              <a:avLst/>
              <a:gdLst/>
              <a:ahLst/>
              <a:cxnLst/>
              <a:rect l="l" t="t" r="r" b="b"/>
              <a:pathLst>
                <a:path w="904875" h="593725" extrusionOk="0">
                  <a:moveTo>
                    <a:pt x="875538" y="0"/>
                  </a:moveTo>
                  <a:lnTo>
                    <a:pt x="28193" y="0"/>
                  </a:lnTo>
                  <a:lnTo>
                    <a:pt x="17525" y="2286"/>
                  </a:lnTo>
                  <a:lnTo>
                    <a:pt x="8381" y="8382"/>
                  </a:lnTo>
                  <a:lnTo>
                    <a:pt x="2285" y="17526"/>
                  </a:lnTo>
                  <a:lnTo>
                    <a:pt x="0" y="28956"/>
                  </a:lnTo>
                  <a:lnTo>
                    <a:pt x="0" y="565404"/>
                  </a:lnTo>
                  <a:lnTo>
                    <a:pt x="2285" y="576072"/>
                  </a:lnTo>
                  <a:lnTo>
                    <a:pt x="8381" y="585216"/>
                  </a:lnTo>
                  <a:lnTo>
                    <a:pt x="17525" y="591312"/>
                  </a:lnTo>
                  <a:lnTo>
                    <a:pt x="28193" y="593598"/>
                  </a:lnTo>
                  <a:lnTo>
                    <a:pt x="875538" y="593598"/>
                  </a:lnTo>
                  <a:lnTo>
                    <a:pt x="886968" y="591312"/>
                  </a:lnTo>
                  <a:lnTo>
                    <a:pt x="896112" y="585216"/>
                  </a:lnTo>
                  <a:lnTo>
                    <a:pt x="902207" y="576072"/>
                  </a:lnTo>
                  <a:lnTo>
                    <a:pt x="904494" y="565404"/>
                  </a:lnTo>
                  <a:lnTo>
                    <a:pt x="904494" y="28956"/>
                  </a:lnTo>
                  <a:lnTo>
                    <a:pt x="902207" y="17526"/>
                  </a:lnTo>
                  <a:lnTo>
                    <a:pt x="896112" y="8382"/>
                  </a:lnTo>
                  <a:lnTo>
                    <a:pt x="886968" y="2286"/>
                  </a:lnTo>
                  <a:lnTo>
                    <a:pt x="875538" y="0"/>
                  </a:lnTo>
                  <a:close/>
                </a:path>
              </a:pathLst>
            </a:custGeom>
            <a:solidFill>
              <a:srgbClr val="F9F9F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08" name="Google Shape;708;p4"/>
            <p:cNvSpPr/>
            <p:nvPr/>
          </p:nvSpPr>
          <p:spPr>
            <a:xfrm>
              <a:off x="619556" y="3426433"/>
              <a:ext cx="583018" cy="397731"/>
            </a:xfrm>
            <a:custGeom>
              <a:avLst/>
              <a:gdLst/>
              <a:ahLst/>
              <a:cxnLst/>
              <a:rect l="l" t="t" r="r" b="b"/>
              <a:pathLst>
                <a:path w="684530" h="458470" extrusionOk="0">
                  <a:moveTo>
                    <a:pt x="673608" y="0"/>
                  </a:moveTo>
                  <a:lnTo>
                    <a:pt x="10668" y="0"/>
                  </a:lnTo>
                  <a:lnTo>
                    <a:pt x="6096" y="762"/>
                  </a:lnTo>
                  <a:lnTo>
                    <a:pt x="3048" y="3048"/>
                  </a:lnTo>
                  <a:lnTo>
                    <a:pt x="762" y="6858"/>
                  </a:lnTo>
                  <a:lnTo>
                    <a:pt x="0" y="10668"/>
                  </a:lnTo>
                  <a:lnTo>
                    <a:pt x="0" y="447294"/>
                  </a:lnTo>
                  <a:lnTo>
                    <a:pt x="762" y="451866"/>
                  </a:lnTo>
                  <a:lnTo>
                    <a:pt x="3048" y="454914"/>
                  </a:lnTo>
                  <a:lnTo>
                    <a:pt x="6096" y="457200"/>
                  </a:lnTo>
                  <a:lnTo>
                    <a:pt x="10668" y="457962"/>
                  </a:lnTo>
                  <a:lnTo>
                    <a:pt x="673608" y="457962"/>
                  </a:lnTo>
                  <a:lnTo>
                    <a:pt x="677418" y="457200"/>
                  </a:lnTo>
                  <a:lnTo>
                    <a:pt x="681228" y="454914"/>
                  </a:lnTo>
                  <a:lnTo>
                    <a:pt x="683514" y="451866"/>
                  </a:lnTo>
                  <a:lnTo>
                    <a:pt x="684276" y="447294"/>
                  </a:lnTo>
                  <a:lnTo>
                    <a:pt x="684276" y="10668"/>
                  </a:lnTo>
                  <a:lnTo>
                    <a:pt x="683514" y="6858"/>
                  </a:lnTo>
                  <a:lnTo>
                    <a:pt x="681228" y="3048"/>
                  </a:lnTo>
                  <a:lnTo>
                    <a:pt x="677418" y="762"/>
                  </a:lnTo>
                  <a:lnTo>
                    <a:pt x="673608"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09" name="Google Shape;709;p4"/>
            <p:cNvSpPr/>
            <p:nvPr/>
          </p:nvSpPr>
          <p:spPr>
            <a:xfrm>
              <a:off x="618258" y="3425111"/>
              <a:ext cx="585723" cy="399934"/>
            </a:xfrm>
            <a:custGeom>
              <a:avLst/>
              <a:gdLst/>
              <a:ahLst/>
              <a:cxnLst/>
              <a:rect l="l" t="t" r="r" b="b"/>
              <a:pathLst>
                <a:path w="687705" h="461010" extrusionOk="0">
                  <a:moveTo>
                    <a:pt x="12192" y="0"/>
                  </a:moveTo>
                  <a:lnTo>
                    <a:pt x="7620" y="762"/>
                  </a:lnTo>
                  <a:lnTo>
                    <a:pt x="6858" y="1524"/>
                  </a:lnTo>
                  <a:lnTo>
                    <a:pt x="3810" y="3810"/>
                  </a:lnTo>
                  <a:lnTo>
                    <a:pt x="1524" y="7620"/>
                  </a:lnTo>
                  <a:lnTo>
                    <a:pt x="762" y="8382"/>
                  </a:lnTo>
                  <a:lnTo>
                    <a:pt x="0" y="12192"/>
                  </a:lnTo>
                  <a:lnTo>
                    <a:pt x="0" y="449580"/>
                  </a:lnTo>
                  <a:lnTo>
                    <a:pt x="762" y="454152"/>
                  </a:lnTo>
                  <a:lnTo>
                    <a:pt x="1524" y="454152"/>
                  </a:lnTo>
                  <a:lnTo>
                    <a:pt x="3810" y="457200"/>
                  </a:lnTo>
                  <a:lnTo>
                    <a:pt x="3810" y="457962"/>
                  </a:lnTo>
                  <a:lnTo>
                    <a:pt x="6858" y="460248"/>
                  </a:lnTo>
                  <a:lnTo>
                    <a:pt x="7620" y="460248"/>
                  </a:lnTo>
                  <a:lnTo>
                    <a:pt x="12192" y="461010"/>
                  </a:lnTo>
                  <a:lnTo>
                    <a:pt x="675894" y="461010"/>
                  </a:lnTo>
                  <a:lnTo>
                    <a:pt x="679704" y="460248"/>
                  </a:lnTo>
                  <a:lnTo>
                    <a:pt x="683514" y="457962"/>
                  </a:lnTo>
                  <a:lnTo>
                    <a:pt x="8382" y="457962"/>
                  </a:lnTo>
                  <a:lnTo>
                    <a:pt x="5334" y="455676"/>
                  </a:lnTo>
                  <a:lnTo>
                    <a:pt x="6096" y="455676"/>
                  </a:lnTo>
                  <a:lnTo>
                    <a:pt x="4381" y="453390"/>
                  </a:lnTo>
                  <a:lnTo>
                    <a:pt x="3810" y="453390"/>
                  </a:lnTo>
                  <a:lnTo>
                    <a:pt x="3175" y="449580"/>
                  </a:lnTo>
                  <a:lnTo>
                    <a:pt x="3048" y="12192"/>
                  </a:lnTo>
                  <a:lnTo>
                    <a:pt x="3200" y="12192"/>
                  </a:lnTo>
                  <a:lnTo>
                    <a:pt x="3810" y="9144"/>
                  </a:lnTo>
                  <a:lnTo>
                    <a:pt x="5638" y="6096"/>
                  </a:lnTo>
                  <a:lnTo>
                    <a:pt x="5334" y="6096"/>
                  </a:lnTo>
                  <a:lnTo>
                    <a:pt x="6096" y="5334"/>
                  </a:lnTo>
                  <a:lnTo>
                    <a:pt x="6350" y="5334"/>
                  </a:lnTo>
                  <a:lnTo>
                    <a:pt x="8382" y="3810"/>
                  </a:lnTo>
                  <a:lnTo>
                    <a:pt x="12954" y="3048"/>
                  </a:lnTo>
                  <a:lnTo>
                    <a:pt x="12192" y="3048"/>
                  </a:lnTo>
                  <a:lnTo>
                    <a:pt x="12192" y="0"/>
                  </a:lnTo>
                  <a:close/>
                </a:path>
                <a:path w="687705" h="461010" extrusionOk="0">
                  <a:moveTo>
                    <a:pt x="8382" y="457200"/>
                  </a:moveTo>
                  <a:lnTo>
                    <a:pt x="8382" y="457962"/>
                  </a:lnTo>
                  <a:lnTo>
                    <a:pt x="12954" y="457962"/>
                  </a:lnTo>
                  <a:lnTo>
                    <a:pt x="8382" y="457200"/>
                  </a:lnTo>
                  <a:close/>
                </a:path>
                <a:path w="687705" h="461010" extrusionOk="0">
                  <a:moveTo>
                    <a:pt x="678942" y="457200"/>
                  </a:moveTo>
                  <a:lnTo>
                    <a:pt x="675132" y="457962"/>
                  </a:lnTo>
                  <a:lnTo>
                    <a:pt x="678180" y="457962"/>
                  </a:lnTo>
                  <a:lnTo>
                    <a:pt x="678942" y="457200"/>
                  </a:lnTo>
                  <a:close/>
                </a:path>
                <a:path w="687705" h="461010" extrusionOk="0">
                  <a:moveTo>
                    <a:pt x="686816" y="452628"/>
                  </a:moveTo>
                  <a:lnTo>
                    <a:pt x="684276" y="452628"/>
                  </a:lnTo>
                  <a:lnTo>
                    <a:pt x="681990" y="455676"/>
                  </a:lnTo>
                  <a:lnTo>
                    <a:pt x="678180" y="457962"/>
                  </a:lnTo>
                  <a:lnTo>
                    <a:pt x="683514" y="457962"/>
                  </a:lnTo>
                  <a:lnTo>
                    <a:pt x="684276" y="457200"/>
                  </a:lnTo>
                  <a:lnTo>
                    <a:pt x="686562" y="454152"/>
                  </a:lnTo>
                  <a:lnTo>
                    <a:pt x="686816" y="452628"/>
                  </a:lnTo>
                  <a:close/>
                </a:path>
                <a:path w="687705" h="461010" extrusionOk="0">
                  <a:moveTo>
                    <a:pt x="3810" y="452628"/>
                  </a:moveTo>
                  <a:lnTo>
                    <a:pt x="3810" y="453390"/>
                  </a:lnTo>
                  <a:lnTo>
                    <a:pt x="4381" y="453390"/>
                  </a:lnTo>
                  <a:lnTo>
                    <a:pt x="3810" y="452628"/>
                  </a:lnTo>
                  <a:close/>
                </a:path>
                <a:path w="687705" h="461010" extrusionOk="0">
                  <a:moveTo>
                    <a:pt x="687324" y="12192"/>
                  </a:moveTo>
                  <a:lnTo>
                    <a:pt x="684276" y="12192"/>
                  </a:lnTo>
                  <a:lnTo>
                    <a:pt x="684149" y="449580"/>
                  </a:lnTo>
                  <a:lnTo>
                    <a:pt x="683514" y="453390"/>
                  </a:lnTo>
                  <a:lnTo>
                    <a:pt x="684276" y="452628"/>
                  </a:lnTo>
                  <a:lnTo>
                    <a:pt x="686816" y="452628"/>
                  </a:lnTo>
                  <a:lnTo>
                    <a:pt x="687324" y="449580"/>
                  </a:lnTo>
                  <a:lnTo>
                    <a:pt x="687324" y="12192"/>
                  </a:lnTo>
                  <a:close/>
                </a:path>
                <a:path w="687705" h="461010" extrusionOk="0">
                  <a:moveTo>
                    <a:pt x="3200" y="12192"/>
                  </a:moveTo>
                  <a:lnTo>
                    <a:pt x="3048" y="12192"/>
                  </a:lnTo>
                  <a:lnTo>
                    <a:pt x="3048" y="12954"/>
                  </a:lnTo>
                  <a:lnTo>
                    <a:pt x="3200" y="12192"/>
                  </a:lnTo>
                  <a:close/>
                </a:path>
                <a:path w="687705" h="461010" extrusionOk="0">
                  <a:moveTo>
                    <a:pt x="685190" y="5334"/>
                  </a:moveTo>
                  <a:lnTo>
                    <a:pt x="681990" y="5334"/>
                  </a:lnTo>
                  <a:lnTo>
                    <a:pt x="684276" y="9144"/>
                  </a:lnTo>
                  <a:lnTo>
                    <a:pt x="683514" y="9144"/>
                  </a:lnTo>
                  <a:lnTo>
                    <a:pt x="684276" y="12954"/>
                  </a:lnTo>
                  <a:lnTo>
                    <a:pt x="684276" y="12192"/>
                  </a:lnTo>
                  <a:lnTo>
                    <a:pt x="687324" y="12192"/>
                  </a:lnTo>
                  <a:lnTo>
                    <a:pt x="686562" y="8382"/>
                  </a:lnTo>
                  <a:lnTo>
                    <a:pt x="686562" y="7620"/>
                  </a:lnTo>
                  <a:lnTo>
                    <a:pt x="685190" y="5334"/>
                  </a:lnTo>
                  <a:close/>
                </a:path>
                <a:path w="687705" h="461010" extrusionOk="0">
                  <a:moveTo>
                    <a:pt x="6096" y="5334"/>
                  </a:moveTo>
                  <a:lnTo>
                    <a:pt x="5334" y="6096"/>
                  </a:lnTo>
                  <a:lnTo>
                    <a:pt x="5888" y="5680"/>
                  </a:lnTo>
                  <a:lnTo>
                    <a:pt x="6096" y="5334"/>
                  </a:lnTo>
                  <a:close/>
                </a:path>
                <a:path w="687705" h="461010" extrusionOk="0">
                  <a:moveTo>
                    <a:pt x="5888" y="5680"/>
                  </a:moveTo>
                  <a:lnTo>
                    <a:pt x="5334" y="6096"/>
                  </a:lnTo>
                  <a:lnTo>
                    <a:pt x="5638" y="6096"/>
                  </a:lnTo>
                  <a:lnTo>
                    <a:pt x="5888" y="5680"/>
                  </a:lnTo>
                  <a:close/>
                </a:path>
                <a:path w="687705" h="461010" extrusionOk="0">
                  <a:moveTo>
                    <a:pt x="684276" y="3810"/>
                  </a:moveTo>
                  <a:lnTo>
                    <a:pt x="678180" y="3810"/>
                  </a:lnTo>
                  <a:lnTo>
                    <a:pt x="681990" y="6096"/>
                  </a:lnTo>
                  <a:lnTo>
                    <a:pt x="681990" y="5334"/>
                  </a:lnTo>
                  <a:lnTo>
                    <a:pt x="685190" y="5334"/>
                  </a:lnTo>
                  <a:lnTo>
                    <a:pt x="684276" y="3810"/>
                  </a:lnTo>
                  <a:close/>
                </a:path>
                <a:path w="687705" h="461010" extrusionOk="0">
                  <a:moveTo>
                    <a:pt x="6350" y="5334"/>
                  </a:moveTo>
                  <a:lnTo>
                    <a:pt x="6096" y="5334"/>
                  </a:lnTo>
                  <a:lnTo>
                    <a:pt x="5888" y="5680"/>
                  </a:lnTo>
                  <a:lnTo>
                    <a:pt x="6350" y="5334"/>
                  </a:lnTo>
                  <a:close/>
                </a:path>
                <a:path w="687705" h="461010" extrusionOk="0">
                  <a:moveTo>
                    <a:pt x="675894" y="0"/>
                  </a:moveTo>
                  <a:lnTo>
                    <a:pt x="12192" y="0"/>
                  </a:lnTo>
                  <a:lnTo>
                    <a:pt x="12954" y="3048"/>
                  </a:lnTo>
                  <a:lnTo>
                    <a:pt x="675132" y="3048"/>
                  </a:lnTo>
                  <a:lnTo>
                    <a:pt x="678942" y="3810"/>
                  </a:lnTo>
                  <a:lnTo>
                    <a:pt x="683514" y="3810"/>
                  </a:lnTo>
                  <a:lnTo>
                    <a:pt x="679704" y="1524"/>
                  </a:lnTo>
                  <a:lnTo>
                    <a:pt x="679704" y="762"/>
                  </a:lnTo>
                  <a:lnTo>
                    <a:pt x="675894" y="0"/>
                  </a:lnTo>
                  <a:close/>
                </a:path>
                <a:path w="687705" h="461010" extrusionOk="0">
                  <a:moveTo>
                    <a:pt x="12192" y="0"/>
                  </a:moveTo>
                  <a:lnTo>
                    <a:pt x="12192" y="3048"/>
                  </a:lnTo>
                  <a:lnTo>
                    <a:pt x="12954" y="3048"/>
                  </a:lnTo>
                  <a:lnTo>
                    <a:pt x="12192"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10" name="Google Shape;710;p4"/>
            <p:cNvSpPr/>
            <p:nvPr/>
          </p:nvSpPr>
          <p:spPr>
            <a:xfrm>
              <a:off x="628642" y="3425111"/>
              <a:ext cx="1082" cy="2754"/>
            </a:xfrm>
            <a:custGeom>
              <a:avLst/>
              <a:gdLst/>
              <a:ahLst/>
              <a:cxnLst/>
              <a:rect l="l" t="t" r="r" b="b"/>
              <a:pathLst>
                <a:path w="1270" h="3175" extrusionOk="0">
                  <a:moveTo>
                    <a:pt x="0" y="0"/>
                  </a:moveTo>
                  <a:lnTo>
                    <a:pt x="0" y="3048"/>
                  </a:lnTo>
                  <a:lnTo>
                    <a:pt x="762" y="3048"/>
                  </a:lnTo>
                  <a:lnTo>
                    <a:pt x="0"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11" name="Google Shape;711;p4"/>
            <p:cNvSpPr/>
            <p:nvPr/>
          </p:nvSpPr>
          <p:spPr>
            <a:xfrm>
              <a:off x="635133" y="3446925"/>
              <a:ext cx="554895" cy="359610"/>
            </a:xfrm>
            <a:prstGeom prst="rect">
              <a:avLst/>
            </a:prstGeom>
            <a:blipFill rotWithShape="1">
              <a:blip r:embed="rId2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12" name="Google Shape;712;p4"/>
            <p:cNvSpPr/>
            <p:nvPr/>
          </p:nvSpPr>
          <p:spPr>
            <a:xfrm>
              <a:off x="618258" y="3378176"/>
              <a:ext cx="585398" cy="492812"/>
            </a:xfrm>
            <a:prstGeom prst="rect">
              <a:avLst/>
            </a:prstGeom>
            <a:blipFill rotWithShape="1">
              <a:blip r:embed="rId2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13" name="Google Shape;713;p4"/>
            <p:cNvSpPr/>
            <p:nvPr/>
          </p:nvSpPr>
          <p:spPr>
            <a:xfrm>
              <a:off x="530320" y="3365616"/>
              <a:ext cx="0" cy="258911"/>
            </a:xfrm>
            <a:custGeom>
              <a:avLst/>
              <a:gdLst/>
              <a:ahLst/>
              <a:cxnLst/>
              <a:rect l="l" t="t" r="r" b="b"/>
              <a:pathLst>
                <a:path w="120000" h="298450" extrusionOk="0">
                  <a:moveTo>
                    <a:pt x="0" y="0"/>
                  </a:moveTo>
                  <a:lnTo>
                    <a:pt x="0" y="297941"/>
                  </a:lnTo>
                </a:path>
              </a:pathLst>
            </a:custGeom>
            <a:noFill/>
            <a:ln w="26650" cap="flat" cmpd="sng">
              <a:solidFill>
                <a:srgbClr val="46006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14" name="Google Shape;714;p4"/>
            <p:cNvSpPr/>
            <p:nvPr/>
          </p:nvSpPr>
          <p:spPr>
            <a:xfrm>
              <a:off x="513770" y="3361650"/>
              <a:ext cx="11358" cy="5509"/>
            </a:xfrm>
            <a:custGeom>
              <a:avLst/>
              <a:gdLst/>
              <a:ahLst/>
              <a:cxnLst/>
              <a:rect l="l" t="t" r="r" b="b"/>
              <a:pathLst>
                <a:path w="13335" h="6350" extrusionOk="0">
                  <a:moveTo>
                    <a:pt x="0" y="6096"/>
                  </a:moveTo>
                  <a:lnTo>
                    <a:pt x="12953" y="6096"/>
                  </a:lnTo>
                  <a:lnTo>
                    <a:pt x="12953" y="0"/>
                  </a:lnTo>
                  <a:lnTo>
                    <a:pt x="0" y="0"/>
                  </a:lnTo>
                  <a:lnTo>
                    <a:pt x="0" y="6096"/>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15" name="Google Shape;715;p4"/>
            <p:cNvSpPr/>
            <p:nvPr/>
          </p:nvSpPr>
          <p:spPr>
            <a:xfrm>
              <a:off x="513770" y="3360989"/>
              <a:ext cx="34073" cy="252300"/>
            </a:xfrm>
            <a:custGeom>
              <a:avLst/>
              <a:gdLst/>
              <a:ahLst/>
              <a:cxnLst/>
              <a:rect l="l" t="t" r="r" b="b"/>
              <a:pathLst>
                <a:path w="40004" h="290829" extrusionOk="0">
                  <a:moveTo>
                    <a:pt x="38861" y="252222"/>
                  </a:moveTo>
                  <a:lnTo>
                    <a:pt x="25907" y="252222"/>
                  </a:lnTo>
                  <a:lnTo>
                    <a:pt x="26669" y="290322"/>
                  </a:lnTo>
                  <a:lnTo>
                    <a:pt x="39623" y="290322"/>
                  </a:lnTo>
                  <a:lnTo>
                    <a:pt x="38861" y="252222"/>
                  </a:lnTo>
                  <a:close/>
                </a:path>
                <a:path w="40004" h="290829" extrusionOk="0">
                  <a:moveTo>
                    <a:pt x="4571" y="12001"/>
                  </a:moveTo>
                  <a:lnTo>
                    <a:pt x="4571" y="27432"/>
                  </a:lnTo>
                  <a:lnTo>
                    <a:pt x="6095" y="46482"/>
                  </a:lnTo>
                  <a:lnTo>
                    <a:pt x="6857" y="64770"/>
                  </a:lnTo>
                  <a:lnTo>
                    <a:pt x="16763" y="146304"/>
                  </a:lnTo>
                  <a:lnTo>
                    <a:pt x="23621" y="216408"/>
                  </a:lnTo>
                  <a:lnTo>
                    <a:pt x="25907" y="252984"/>
                  </a:lnTo>
                  <a:lnTo>
                    <a:pt x="25907" y="252222"/>
                  </a:lnTo>
                  <a:lnTo>
                    <a:pt x="38861" y="252222"/>
                  </a:lnTo>
                  <a:lnTo>
                    <a:pt x="36575" y="215646"/>
                  </a:lnTo>
                  <a:lnTo>
                    <a:pt x="33594" y="181356"/>
                  </a:lnTo>
                  <a:lnTo>
                    <a:pt x="33527" y="179832"/>
                  </a:lnTo>
                  <a:lnTo>
                    <a:pt x="29718" y="144780"/>
                  </a:lnTo>
                  <a:lnTo>
                    <a:pt x="22097" y="80772"/>
                  </a:lnTo>
                  <a:lnTo>
                    <a:pt x="19911" y="64008"/>
                  </a:lnTo>
                  <a:lnTo>
                    <a:pt x="19049" y="45720"/>
                  </a:lnTo>
                  <a:lnTo>
                    <a:pt x="17586" y="27432"/>
                  </a:lnTo>
                  <a:lnTo>
                    <a:pt x="17525" y="13716"/>
                  </a:lnTo>
                  <a:lnTo>
                    <a:pt x="6095" y="13716"/>
                  </a:lnTo>
                  <a:lnTo>
                    <a:pt x="4571" y="12001"/>
                  </a:lnTo>
                  <a:close/>
                </a:path>
                <a:path w="40004" h="290829" extrusionOk="0">
                  <a:moveTo>
                    <a:pt x="19811" y="63246"/>
                  </a:moveTo>
                  <a:lnTo>
                    <a:pt x="19811" y="64008"/>
                  </a:lnTo>
                  <a:lnTo>
                    <a:pt x="19811" y="63246"/>
                  </a:lnTo>
                  <a:close/>
                </a:path>
                <a:path w="40004" h="290829" extrusionOk="0">
                  <a:moveTo>
                    <a:pt x="4571" y="6096"/>
                  </a:moveTo>
                  <a:lnTo>
                    <a:pt x="4571" y="12001"/>
                  </a:lnTo>
                  <a:lnTo>
                    <a:pt x="6095" y="13716"/>
                  </a:lnTo>
                  <a:lnTo>
                    <a:pt x="6857" y="13716"/>
                  </a:lnTo>
                  <a:lnTo>
                    <a:pt x="9905" y="12954"/>
                  </a:lnTo>
                  <a:lnTo>
                    <a:pt x="12953" y="11430"/>
                  </a:lnTo>
                  <a:lnTo>
                    <a:pt x="9143" y="10668"/>
                  </a:lnTo>
                  <a:lnTo>
                    <a:pt x="6095" y="10668"/>
                  </a:lnTo>
                  <a:lnTo>
                    <a:pt x="5333" y="9906"/>
                  </a:lnTo>
                  <a:lnTo>
                    <a:pt x="5841" y="9906"/>
                  </a:lnTo>
                  <a:lnTo>
                    <a:pt x="4571" y="6096"/>
                  </a:lnTo>
                  <a:close/>
                </a:path>
                <a:path w="40004" h="290829" extrusionOk="0">
                  <a:moveTo>
                    <a:pt x="14477" y="762"/>
                  </a:moveTo>
                  <a:lnTo>
                    <a:pt x="6857" y="762"/>
                  </a:lnTo>
                  <a:lnTo>
                    <a:pt x="6263" y="910"/>
                  </a:lnTo>
                  <a:lnTo>
                    <a:pt x="12953" y="6858"/>
                  </a:lnTo>
                  <a:lnTo>
                    <a:pt x="4825" y="6858"/>
                  </a:lnTo>
                  <a:lnTo>
                    <a:pt x="5878" y="10014"/>
                  </a:lnTo>
                  <a:lnTo>
                    <a:pt x="12953" y="11430"/>
                  </a:lnTo>
                  <a:lnTo>
                    <a:pt x="9905" y="12954"/>
                  </a:lnTo>
                  <a:lnTo>
                    <a:pt x="6857" y="13716"/>
                  </a:lnTo>
                  <a:lnTo>
                    <a:pt x="17525" y="13716"/>
                  </a:lnTo>
                  <a:lnTo>
                    <a:pt x="17525" y="6096"/>
                  </a:lnTo>
                  <a:lnTo>
                    <a:pt x="15239" y="1524"/>
                  </a:lnTo>
                  <a:lnTo>
                    <a:pt x="14477" y="762"/>
                  </a:lnTo>
                  <a:close/>
                </a:path>
                <a:path w="40004" h="290829" extrusionOk="0">
                  <a:moveTo>
                    <a:pt x="4571" y="6858"/>
                  </a:moveTo>
                  <a:lnTo>
                    <a:pt x="0" y="6858"/>
                  </a:lnTo>
                  <a:lnTo>
                    <a:pt x="4571" y="12001"/>
                  </a:lnTo>
                  <a:lnTo>
                    <a:pt x="4571" y="6858"/>
                  </a:lnTo>
                  <a:close/>
                </a:path>
                <a:path w="40004" h="290829" extrusionOk="0">
                  <a:moveTo>
                    <a:pt x="5333" y="9906"/>
                  </a:moveTo>
                  <a:lnTo>
                    <a:pt x="6095" y="10668"/>
                  </a:lnTo>
                  <a:lnTo>
                    <a:pt x="5878" y="10014"/>
                  </a:lnTo>
                  <a:lnTo>
                    <a:pt x="5333" y="9906"/>
                  </a:lnTo>
                  <a:close/>
                </a:path>
                <a:path w="40004" h="290829" extrusionOk="0">
                  <a:moveTo>
                    <a:pt x="5878" y="10014"/>
                  </a:moveTo>
                  <a:lnTo>
                    <a:pt x="6095" y="10668"/>
                  </a:lnTo>
                  <a:lnTo>
                    <a:pt x="9143" y="10668"/>
                  </a:lnTo>
                  <a:lnTo>
                    <a:pt x="5878" y="10014"/>
                  </a:lnTo>
                  <a:close/>
                </a:path>
                <a:path w="40004" h="290829" extrusionOk="0">
                  <a:moveTo>
                    <a:pt x="5841" y="9906"/>
                  </a:moveTo>
                  <a:lnTo>
                    <a:pt x="5333" y="9906"/>
                  </a:lnTo>
                  <a:lnTo>
                    <a:pt x="5878" y="10014"/>
                  </a:lnTo>
                  <a:close/>
                </a:path>
                <a:path w="40004" h="290829" extrusionOk="0">
                  <a:moveTo>
                    <a:pt x="6857" y="0"/>
                  </a:moveTo>
                  <a:lnTo>
                    <a:pt x="3809" y="1524"/>
                  </a:lnTo>
                  <a:lnTo>
                    <a:pt x="6263" y="910"/>
                  </a:lnTo>
                  <a:lnTo>
                    <a:pt x="6095" y="762"/>
                  </a:lnTo>
                  <a:lnTo>
                    <a:pt x="14477" y="762"/>
                  </a:lnTo>
                  <a:lnTo>
                    <a:pt x="6857" y="0"/>
                  </a:lnTo>
                  <a:close/>
                </a:path>
                <a:path w="40004" h="290829" extrusionOk="0">
                  <a:moveTo>
                    <a:pt x="6857" y="762"/>
                  </a:moveTo>
                  <a:lnTo>
                    <a:pt x="6095" y="762"/>
                  </a:lnTo>
                  <a:lnTo>
                    <a:pt x="6263" y="910"/>
                  </a:lnTo>
                  <a:lnTo>
                    <a:pt x="6857" y="762"/>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16" name="Google Shape;716;p4"/>
            <p:cNvSpPr/>
            <p:nvPr/>
          </p:nvSpPr>
          <p:spPr>
            <a:xfrm>
              <a:off x="536485" y="3612849"/>
              <a:ext cx="11358" cy="6060"/>
            </a:xfrm>
            <a:custGeom>
              <a:avLst/>
              <a:gdLst/>
              <a:ahLst/>
              <a:cxnLst/>
              <a:rect l="l" t="t" r="r" b="b"/>
              <a:pathLst>
                <a:path w="13335" h="6985" extrusionOk="0">
                  <a:moveTo>
                    <a:pt x="12953" y="0"/>
                  </a:moveTo>
                  <a:lnTo>
                    <a:pt x="0" y="0"/>
                  </a:lnTo>
                  <a:lnTo>
                    <a:pt x="0" y="5334"/>
                  </a:lnTo>
                  <a:lnTo>
                    <a:pt x="12953" y="6858"/>
                  </a:lnTo>
                  <a:lnTo>
                    <a:pt x="12953"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17" name="Google Shape;717;p4"/>
            <p:cNvSpPr/>
            <p:nvPr/>
          </p:nvSpPr>
          <p:spPr>
            <a:xfrm>
              <a:off x="535186" y="3623425"/>
              <a:ext cx="11898" cy="6610"/>
            </a:xfrm>
            <a:custGeom>
              <a:avLst/>
              <a:gdLst/>
              <a:ahLst/>
              <a:cxnLst/>
              <a:rect l="l" t="t" r="r" b="b"/>
              <a:pathLst>
                <a:path w="13970" h="7620" extrusionOk="0">
                  <a:moveTo>
                    <a:pt x="762" y="0"/>
                  </a:moveTo>
                  <a:lnTo>
                    <a:pt x="0" y="6096"/>
                  </a:lnTo>
                  <a:lnTo>
                    <a:pt x="12954" y="7620"/>
                  </a:lnTo>
                  <a:lnTo>
                    <a:pt x="13716" y="1524"/>
                  </a:lnTo>
                  <a:lnTo>
                    <a:pt x="762"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18" name="Google Shape;718;p4"/>
            <p:cNvSpPr/>
            <p:nvPr/>
          </p:nvSpPr>
          <p:spPr>
            <a:xfrm>
              <a:off x="535836" y="3617476"/>
              <a:ext cx="11898" cy="7712"/>
            </a:xfrm>
            <a:custGeom>
              <a:avLst/>
              <a:gdLst/>
              <a:ahLst/>
              <a:cxnLst/>
              <a:rect l="l" t="t" r="r" b="b"/>
              <a:pathLst>
                <a:path w="13970" h="8889" extrusionOk="0">
                  <a:moveTo>
                    <a:pt x="762" y="0"/>
                  </a:moveTo>
                  <a:lnTo>
                    <a:pt x="0" y="6858"/>
                  </a:lnTo>
                  <a:lnTo>
                    <a:pt x="12954" y="8382"/>
                  </a:lnTo>
                  <a:lnTo>
                    <a:pt x="13716" y="1524"/>
                  </a:lnTo>
                  <a:lnTo>
                    <a:pt x="762"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19" name="Google Shape;719;p4"/>
            <p:cNvSpPr/>
            <p:nvPr/>
          </p:nvSpPr>
          <p:spPr>
            <a:xfrm>
              <a:off x="509226" y="3418500"/>
              <a:ext cx="32450" cy="203273"/>
            </a:xfrm>
            <a:custGeom>
              <a:avLst/>
              <a:gdLst/>
              <a:ahLst/>
              <a:cxnLst/>
              <a:rect l="l" t="t" r="r" b="b"/>
              <a:pathLst>
                <a:path w="38100" h="234314" extrusionOk="0">
                  <a:moveTo>
                    <a:pt x="0" y="0"/>
                  </a:moveTo>
                  <a:lnTo>
                    <a:pt x="12954" y="118872"/>
                  </a:lnTo>
                  <a:lnTo>
                    <a:pt x="9143" y="233934"/>
                  </a:lnTo>
                  <a:lnTo>
                    <a:pt x="38100" y="233934"/>
                  </a:lnTo>
                  <a:lnTo>
                    <a:pt x="27432" y="100584"/>
                  </a:lnTo>
                  <a:lnTo>
                    <a:pt x="16763" y="1524"/>
                  </a:lnTo>
                  <a:lnTo>
                    <a:pt x="0"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20" name="Google Shape;720;p4"/>
            <p:cNvSpPr/>
            <p:nvPr/>
          </p:nvSpPr>
          <p:spPr>
            <a:xfrm>
              <a:off x="507928" y="3417178"/>
              <a:ext cx="34073" cy="206027"/>
            </a:xfrm>
            <a:custGeom>
              <a:avLst/>
              <a:gdLst/>
              <a:ahLst/>
              <a:cxnLst/>
              <a:rect l="l" t="t" r="r" b="b"/>
              <a:pathLst>
                <a:path w="40004" h="237489" extrusionOk="0">
                  <a:moveTo>
                    <a:pt x="12242" y="233934"/>
                  </a:moveTo>
                  <a:lnTo>
                    <a:pt x="10668" y="233934"/>
                  </a:lnTo>
                  <a:lnTo>
                    <a:pt x="9144" y="235458"/>
                  </a:lnTo>
                  <a:lnTo>
                    <a:pt x="9144" y="236982"/>
                  </a:lnTo>
                  <a:lnTo>
                    <a:pt x="39624" y="236982"/>
                  </a:lnTo>
                  <a:lnTo>
                    <a:pt x="39624" y="235458"/>
                  </a:lnTo>
                  <a:lnTo>
                    <a:pt x="12192" y="235458"/>
                  </a:lnTo>
                  <a:lnTo>
                    <a:pt x="12242" y="233934"/>
                  </a:lnTo>
                  <a:close/>
                </a:path>
                <a:path w="40004" h="237489" extrusionOk="0">
                  <a:moveTo>
                    <a:pt x="1524" y="0"/>
                  </a:moveTo>
                  <a:lnTo>
                    <a:pt x="0" y="1524"/>
                  </a:lnTo>
                  <a:lnTo>
                    <a:pt x="12954" y="120396"/>
                  </a:lnTo>
                  <a:lnTo>
                    <a:pt x="9144" y="235458"/>
                  </a:lnTo>
                  <a:lnTo>
                    <a:pt x="10668" y="233934"/>
                  </a:lnTo>
                  <a:lnTo>
                    <a:pt x="12242" y="233934"/>
                  </a:lnTo>
                  <a:lnTo>
                    <a:pt x="16002" y="120396"/>
                  </a:lnTo>
                  <a:lnTo>
                    <a:pt x="3230" y="3203"/>
                  </a:lnTo>
                  <a:lnTo>
                    <a:pt x="1524" y="3048"/>
                  </a:lnTo>
                  <a:lnTo>
                    <a:pt x="1524" y="0"/>
                  </a:lnTo>
                  <a:close/>
                </a:path>
                <a:path w="40004" h="237489" extrusionOk="0">
                  <a:moveTo>
                    <a:pt x="39624" y="233934"/>
                  </a:moveTo>
                  <a:lnTo>
                    <a:pt x="12242" y="233934"/>
                  </a:lnTo>
                  <a:lnTo>
                    <a:pt x="12192" y="235458"/>
                  </a:lnTo>
                  <a:lnTo>
                    <a:pt x="39624" y="235458"/>
                  </a:lnTo>
                  <a:lnTo>
                    <a:pt x="39624" y="233934"/>
                  </a:lnTo>
                  <a:close/>
                </a:path>
                <a:path w="40004" h="237489" extrusionOk="0">
                  <a:moveTo>
                    <a:pt x="19812" y="3048"/>
                  </a:moveTo>
                  <a:lnTo>
                    <a:pt x="18288" y="4572"/>
                  </a:lnTo>
                  <a:lnTo>
                    <a:pt x="16928" y="4572"/>
                  </a:lnTo>
                  <a:lnTo>
                    <a:pt x="27432" y="102108"/>
                  </a:lnTo>
                  <a:lnTo>
                    <a:pt x="30480" y="102108"/>
                  </a:lnTo>
                  <a:lnTo>
                    <a:pt x="19976" y="4572"/>
                  </a:lnTo>
                  <a:lnTo>
                    <a:pt x="18288" y="4572"/>
                  </a:lnTo>
                  <a:lnTo>
                    <a:pt x="16914" y="4447"/>
                  </a:lnTo>
                  <a:lnTo>
                    <a:pt x="19962" y="4447"/>
                  </a:lnTo>
                  <a:lnTo>
                    <a:pt x="19812" y="3048"/>
                  </a:lnTo>
                  <a:close/>
                </a:path>
                <a:path w="40004" h="237489" extrusionOk="0">
                  <a:moveTo>
                    <a:pt x="19812" y="3048"/>
                  </a:moveTo>
                  <a:lnTo>
                    <a:pt x="16764" y="3048"/>
                  </a:lnTo>
                  <a:lnTo>
                    <a:pt x="16914" y="4447"/>
                  </a:lnTo>
                  <a:lnTo>
                    <a:pt x="18288" y="4572"/>
                  </a:lnTo>
                  <a:lnTo>
                    <a:pt x="19812" y="3048"/>
                  </a:lnTo>
                  <a:close/>
                </a:path>
                <a:path w="40004" h="237489" extrusionOk="0">
                  <a:moveTo>
                    <a:pt x="1524" y="0"/>
                  </a:moveTo>
                  <a:lnTo>
                    <a:pt x="3048" y="1524"/>
                  </a:lnTo>
                  <a:lnTo>
                    <a:pt x="3230" y="3203"/>
                  </a:lnTo>
                  <a:lnTo>
                    <a:pt x="16914" y="4447"/>
                  </a:lnTo>
                  <a:lnTo>
                    <a:pt x="16764" y="3048"/>
                  </a:lnTo>
                  <a:lnTo>
                    <a:pt x="19812" y="3048"/>
                  </a:lnTo>
                  <a:lnTo>
                    <a:pt x="19812" y="1524"/>
                  </a:lnTo>
                  <a:lnTo>
                    <a:pt x="18288" y="1524"/>
                  </a:lnTo>
                  <a:lnTo>
                    <a:pt x="1524" y="0"/>
                  </a:lnTo>
                  <a:close/>
                </a:path>
                <a:path w="40004" h="237489" extrusionOk="0">
                  <a:moveTo>
                    <a:pt x="1524" y="0"/>
                  </a:moveTo>
                  <a:lnTo>
                    <a:pt x="1524" y="3048"/>
                  </a:lnTo>
                  <a:lnTo>
                    <a:pt x="3230" y="3203"/>
                  </a:lnTo>
                  <a:lnTo>
                    <a:pt x="3048" y="1524"/>
                  </a:lnTo>
                  <a:lnTo>
                    <a:pt x="1524"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21" name="Google Shape;721;p4"/>
            <p:cNvSpPr/>
            <p:nvPr/>
          </p:nvSpPr>
          <p:spPr>
            <a:xfrm>
              <a:off x="531293" y="3505759"/>
              <a:ext cx="11898" cy="117336"/>
            </a:xfrm>
            <a:custGeom>
              <a:avLst/>
              <a:gdLst/>
              <a:ahLst/>
              <a:cxnLst/>
              <a:rect l="l" t="t" r="r" b="b"/>
              <a:pathLst>
                <a:path w="13970" h="135254" extrusionOk="0">
                  <a:moveTo>
                    <a:pt x="3047" y="0"/>
                  </a:moveTo>
                  <a:lnTo>
                    <a:pt x="0" y="0"/>
                  </a:lnTo>
                  <a:lnTo>
                    <a:pt x="10667" y="133350"/>
                  </a:lnTo>
                  <a:lnTo>
                    <a:pt x="12191" y="134874"/>
                  </a:lnTo>
                  <a:lnTo>
                    <a:pt x="13715" y="134874"/>
                  </a:lnTo>
                  <a:lnTo>
                    <a:pt x="13715" y="133350"/>
                  </a:lnTo>
                  <a:lnTo>
                    <a:pt x="3047"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22" name="Google Shape;722;p4"/>
            <p:cNvSpPr/>
            <p:nvPr/>
          </p:nvSpPr>
          <p:spPr>
            <a:xfrm>
              <a:off x="518961" y="3616815"/>
              <a:ext cx="22715" cy="257809"/>
            </a:xfrm>
            <a:custGeom>
              <a:avLst/>
              <a:gdLst/>
              <a:ahLst/>
              <a:cxnLst/>
              <a:rect l="l" t="t" r="r" b="b"/>
              <a:pathLst>
                <a:path w="26670" h="297179" extrusionOk="0">
                  <a:moveTo>
                    <a:pt x="26670" y="0"/>
                  </a:moveTo>
                  <a:lnTo>
                    <a:pt x="68" y="295655"/>
                  </a:lnTo>
                  <a:lnTo>
                    <a:pt x="762" y="295655"/>
                  </a:lnTo>
                  <a:lnTo>
                    <a:pt x="3810" y="297179"/>
                  </a:lnTo>
                  <a:lnTo>
                    <a:pt x="4572" y="297179"/>
                  </a:lnTo>
                  <a:lnTo>
                    <a:pt x="4572" y="276605"/>
                  </a:lnTo>
                  <a:lnTo>
                    <a:pt x="6096" y="256793"/>
                  </a:lnTo>
                  <a:lnTo>
                    <a:pt x="6858" y="238505"/>
                  </a:lnTo>
                  <a:lnTo>
                    <a:pt x="9144" y="220979"/>
                  </a:lnTo>
                  <a:lnTo>
                    <a:pt x="16764" y="157733"/>
                  </a:lnTo>
                  <a:lnTo>
                    <a:pt x="20574" y="121919"/>
                  </a:lnTo>
                  <a:lnTo>
                    <a:pt x="23622" y="86867"/>
                  </a:lnTo>
                  <a:lnTo>
                    <a:pt x="25908" y="50291"/>
                  </a:lnTo>
                  <a:lnTo>
                    <a:pt x="26670" y="12191"/>
                  </a:lnTo>
                  <a:lnTo>
                    <a:pt x="26670" y="0"/>
                  </a:lnTo>
                  <a:close/>
                </a:path>
                <a:path w="26670" h="297179" extrusionOk="0">
                  <a:moveTo>
                    <a:pt x="68" y="295655"/>
                  </a:moveTo>
                  <a:lnTo>
                    <a:pt x="0" y="296417"/>
                  </a:lnTo>
                  <a:lnTo>
                    <a:pt x="68" y="295655"/>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23" name="Google Shape;723;p4"/>
            <p:cNvSpPr/>
            <p:nvPr/>
          </p:nvSpPr>
          <p:spPr>
            <a:xfrm>
              <a:off x="513770" y="3873963"/>
              <a:ext cx="11358" cy="5509"/>
            </a:xfrm>
            <a:custGeom>
              <a:avLst/>
              <a:gdLst/>
              <a:ahLst/>
              <a:cxnLst/>
              <a:rect l="l" t="t" r="r" b="b"/>
              <a:pathLst>
                <a:path w="13335" h="6350" extrusionOk="0">
                  <a:moveTo>
                    <a:pt x="0" y="6096"/>
                  </a:moveTo>
                  <a:lnTo>
                    <a:pt x="12953" y="6096"/>
                  </a:lnTo>
                  <a:lnTo>
                    <a:pt x="12953" y="0"/>
                  </a:lnTo>
                  <a:lnTo>
                    <a:pt x="0" y="0"/>
                  </a:lnTo>
                  <a:lnTo>
                    <a:pt x="0" y="6096"/>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24" name="Google Shape;724;p4"/>
            <p:cNvSpPr/>
            <p:nvPr/>
          </p:nvSpPr>
          <p:spPr>
            <a:xfrm>
              <a:off x="513770" y="3627392"/>
              <a:ext cx="34073" cy="253402"/>
            </a:xfrm>
            <a:custGeom>
              <a:avLst/>
              <a:gdLst/>
              <a:ahLst/>
              <a:cxnLst/>
              <a:rect l="l" t="t" r="r" b="b"/>
              <a:pathLst>
                <a:path w="40004" h="292100" extrusionOk="0">
                  <a:moveTo>
                    <a:pt x="3810" y="289559"/>
                  </a:moveTo>
                  <a:lnTo>
                    <a:pt x="6858" y="291083"/>
                  </a:lnTo>
                  <a:lnTo>
                    <a:pt x="9906" y="291845"/>
                  </a:lnTo>
                  <a:lnTo>
                    <a:pt x="10668" y="291845"/>
                  </a:lnTo>
                  <a:lnTo>
                    <a:pt x="12192" y="290321"/>
                  </a:lnTo>
                  <a:lnTo>
                    <a:pt x="6096" y="290321"/>
                  </a:lnTo>
                  <a:lnTo>
                    <a:pt x="6248" y="290169"/>
                  </a:lnTo>
                  <a:lnTo>
                    <a:pt x="3810" y="289559"/>
                  </a:lnTo>
                  <a:close/>
                </a:path>
                <a:path w="40004" h="292100" extrusionOk="0">
                  <a:moveTo>
                    <a:pt x="6248" y="290169"/>
                  </a:moveTo>
                  <a:lnTo>
                    <a:pt x="6096" y="290321"/>
                  </a:lnTo>
                  <a:lnTo>
                    <a:pt x="6858" y="290321"/>
                  </a:lnTo>
                  <a:lnTo>
                    <a:pt x="6248" y="290169"/>
                  </a:lnTo>
                  <a:close/>
                </a:path>
                <a:path w="40004" h="292100" extrusionOk="0">
                  <a:moveTo>
                    <a:pt x="12954" y="283463"/>
                  </a:moveTo>
                  <a:lnTo>
                    <a:pt x="6248" y="290169"/>
                  </a:lnTo>
                  <a:lnTo>
                    <a:pt x="6858" y="290321"/>
                  </a:lnTo>
                  <a:lnTo>
                    <a:pt x="12192" y="290321"/>
                  </a:lnTo>
                  <a:lnTo>
                    <a:pt x="17526" y="284987"/>
                  </a:lnTo>
                  <a:lnTo>
                    <a:pt x="17526" y="284225"/>
                  </a:lnTo>
                  <a:lnTo>
                    <a:pt x="12954" y="284225"/>
                  </a:lnTo>
                  <a:lnTo>
                    <a:pt x="12954" y="283463"/>
                  </a:lnTo>
                  <a:close/>
                </a:path>
                <a:path w="40004" h="292100" extrusionOk="0">
                  <a:moveTo>
                    <a:pt x="6858" y="277367"/>
                  </a:moveTo>
                  <a:lnTo>
                    <a:pt x="6096" y="277367"/>
                  </a:lnTo>
                  <a:lnTo>
                    <a:pt x="4572" y="278891"/>
                  </a:lnTo>
                  <a:lnTo>
                    <a:pt x="4572" y="284987"/>
                  </a:lnTo>
                  <a:lnTo>
                    <a:pt x="10515" y="279044"/>
                  </a:lnTo>
                  <a:lnTo>
                    <a:pt x="9906" y="278891"/>
                  </a:lnTo>
                  <a:lnTo>
                    <a:pt x="11430" y="278891"/>
                  </a:lnTo>
                  <a:lnTo>
                    <a:pt x="9906" y="278129"/>
                  </a:lnTo>
                  <a:lnTo>
                    <a:pt x="6858" y="277367"/>
                  </a:lnTo>
                  <a:close/>
                </a:path>
                <a:path w="40004" h="292100" extrusionOk="0">
                  <a:moveTo>
                    <a:pt x="4572" y="278891"/>
                  </a:moveTo>
                  <a:lnTo>
                    <a:pt x="0" y="283463"/>
                  </a:lnTo>
                  <a:lnTo>
                    <a:pt x="0" y="284225"/>
                  </a:lnTo>
                  <a:lnTo>
                    <a:pt x="4572" y="284225"/>
                  </a:lnTo>
                  <a:lnTo>
                    <a:pt x="4572" y="278891"/>
                  </a:lnTo>
                  <a:close/>
                </a:path>
                <a:path w="40004" h="292100" extrusionOk="0">
                  <a:moveTo>
                    <a:pt x="10515" y="279044"/>
                  </a:moveTo>
                  <a:lnTo>
                    <a:pt x="5333" y="284225"/>
                  </a:lnTo>
                  <a:lnTo>
                    <a:pt x="12192" y="284225"/>
                  </a:lnTo>
                  <a:lnTo>
                    <a:pt x="12954" y="283463"/>
                  </a:lnTo>
                  <a:lnTo>
                    <a:pt x="17526" y="283463"/>
                  </a:lnTo>
                  <a:lnTo>
                    <a:pt x="17526" y="279653"/>
                  </a:lnTo>
                  <a:lnTo>
                    <a:pt x="12954" y="279653"/>
                  </a:lnTo>
                  <a:lnTo>
                    <a:pt x="10515" y="279044"/>
                  </a:lnTo>
                  <a:close/>
                </a:path>
                <a:path w="40004" h="292100" extrusionOk="0">
                  <a:moveTo>
                    <a:pt x="17526" y="283463"/>
                  </a:moveTo>
                  <a:lnTo>
                    <a:pt x="12954" y="283463"/>
                  </a:lnTo>
                  <a:lnTo>
                    <a:pt x="12954" y="284225"/>
                  </a:lnTo>
                  <a:lnTo>
                    <a:pt x="17526" y="284225"/>
                  </a:lnTo>
                  <a:lnTo>
                    <a:pt x="17526" y="283463"/>
                  </a:lnTo>
                  <a:close/>
                </a:path>
                <a:path w="40004" h="292100" extrusionOk="0">
                  <a:moveTo>
                    <a:pt x="11430" y="278891"/>
                  </a:moveTo>
                  <a:lnTo>
                    <a:pt x="10668" y="278891"/>
                  </a:lnTo>
                  <a:lnTo>
                    <a:pt x="10515" y="279044"/>
                  </a:lnTo>
                  <a:lnTo>
                    <a:pt x="12954" y="279653"/>
                  </a:lnTo>
                  <a:lnTo>
                    <a:pt x="11430" y="278891"/>
                  </a:lnTo>
                  <a:close/>
                </a:path>
                <a:path w="40004" h="292100" extrusionOk="0">
                  <a:moveTo>
                    <a:pt x="17526" y="277367"/>
                  </a:moveTo>
                  <a:lnTo>
                    <a:pt x="6858" y="277367"/>
                  </a:lnTo>
                  <a:lnTo>
                    <a:pt x="9906" y="278129"/>
                  </a:lnTo>
                  <a:lnTo>
                    <a:pt x="12954" y="279653"/>
                  </a:lnTo>
                  <a:lnTo>
                    <a:pt x="17526" y="279653"/>
                  </a:lnTo>
                  <a:lnTo>
                    <a:pt x="17526" y="277367"/>
                  </a:lnTo>
                  <a:close/>
                </a:path>
                <a:path w="40004" h="292100" extrusionOk="0">
                  <a:moveTo>
                    <a:pt x="10668" y="278891"/>
                  </a:moveTo>
                  <a:lnTo>
                    <a:pt x="9906" y="278891"/>
                  </a:lnTo>
                  <a:lnTo>
                    <a:pt x="10515" y="279044"/>
                  </a:lnTo>
                  <a:lnTo>
                    <a:pt x="10668" y="278891"/>
                  </a:lnTo>
                  <a:close/>
                </a:path>
                <a:path w="40004" h="292100" extrusionOk="0">
                  <a:moveTo>
                    <a:pt x="39624" y="0"/>
                  </a:moveTo>
                  <a:lnTo>
                    <a:pt x="26670" y="0"/>
                  </a:lnTo>
                  <a:lnTo>
                    <a:pt x="25908" y="38099"/>
                  </a:lnTo>
                  <a:lnTo>
                    <a:pt x="23622" y="74675"/>
                  </a:lnTo>
                  <a:lnTo>
                    <a:pt x="20574" y="109727"/>
                  </a:lnTo>
                  <a:lnTo>
                    <a:pt x="16764" y="144779"/>
                  </a:lnTo>
                  <a:lnTo>
                    <a:pt x="9144" y="208025"/>
                  </a:lnTo>
                  <a:lnTo>
                    <a:pt x="6858" y="225551"/>
                  </a:lnTo>
                  <a:lnTo>
                    <a:pt x="6826" y="227075"/>
                  </a:lnTo>
                  <a:lnTo>
                    <a:pt x="6096" y="244601"/>
                  </a:lnTo>
                  <a:lnTo>
                    <a:pt x="4572" y="264413"/>
                  </a:lnTo>
                  <a:lnTo>
                    <a:pt x="4572" y="278891"/>
                  </a:lnTo>
                  <a:lnTo>
                    <a:pt x="6096" y="277367"/>
                  </a:lnTo>
                  <a:lnTo>
                    <a:pt x="17526" y="277367"/>
                  </a:lnTo>
                  <a:lnTo>
                    <a:pt x="17584" y="264413"/>
                  </a:lnTo>
                  <a:lnTo>
                    <a:pt x="19050" y="245363"/>
                  </a:lnTo>
                  <a:lnTo>
                    <a:pt x="19812" y="227075"/>
                  </a:lnTo>
                  <a:lnTo>
                    <a:pt x="22098" y="209549"/>
                  </a:lnTo>
                  <a:lnTo>
                    <a:pt x="29718" y="146303"/>
                  </a:lnTo>
                  <a:lnTo>
                    <a:pt x="33528" y="110489"/>
                  </a:lnTo>
                  <a:lnTo>
                    <a:pt x="36576" y="75437"/>
                  </a:lnTo>
                  <a:lnTo>
                    <a:pt x="38862" y="38861"/>
                  </a:lnTo>
                  <a:lnTo>
                    <a:pt x="38862" y="38099"/>
                  </a:lnTo>
                  <a:lnTo>
                    <a:pt x="39624" y="0"/>
                  </a:lnTo>
                  <a:close/>
                </a:path>
                <a:path w="40004" h="292100" extrusionOk="0">
                  <a:moveTo>
                    <a:pt x="17584" y="264413"/>
                  </a:moveTo>
                  <a:lnTo>
                    <a:pt x="17526" y="265175"/>
                  </a:lnTo>
                  <a:lnTo>
                    <a:pt x="17584" y="264413"/>
                  </a:lnTo>
                  <a:close/>
                </a:path>
                <a:path w="40004" h="292100" extrusionOk="0">
                  <a:moveTo>
                    <a:pt x="20574" y="108965"/>
                  </a:moveTo>
                  <a:lnTo>
                    <a:pt x="20492" y="109727"/>
                  </a:lnTo>
                  <a:lnTo>
                    <a:pt x="20574" y="108965"/>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25" name="Google Shape;725;p4"/>
            <p:cNvSpPr/>
            <p:nvPr/>
          </p:nvSpPr>
          <p:spPr>
            <a:xfrm>
              <a:off x="536485" y="3611527"/>
              <a:ext cx="11358" cy="15975"/>
            </a:xfrm>
            <a:custGeom>
              <a:avLst/>
              <a:gdLst/>
              <a:ahLst/>
              <a:cxnLst/>
              <a:rect l="l" t="t" r="r" b="b"/>
              <a:pathLst>
                <a:path w="13335" h="18414" extrusionOk="0">
                  <a:moveTo>
                    <a:pt x="0" y="18287"/>
                  </a:moveTo>
                  <a:lnTo>
                    <a:pt x="12953" y="18287"/>
                  </a:lnTo>
                  <a:lnTo>
                    <a:pt x="12953" y="0"/>
                  </a:lnTo>
                  <a:lnTo>
                    <a:pt x="0" y="0"/>
                  </a:lnTo>
                  <a:lnTo>
                    <a:pt x="0" y="18287"/>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26" name="Google Shape;726;p4"/>
            <p:cNvSpPr/>
            <p:nvPr/>
          </p:nvSpPr>
          <p:spPr>
            <a:xfrm>
              <a:off x="509226" y="3618798"/>
              <a:ext cx="32450" cy="203273"/>
            </a:xfrm>
            <a:custGeom>
              <a:avLst/>
              <a:gdLst/>
              <a:ahLst/>
              <a:cxnLst/>
              <a:rect l="l" t="t" r="r" b="b"/>
              <a:pathLst>
                <a:path w="38100" h="234314" extrusionOk="0">
                  <a:moveTo>
                    <a:pt x="38100" y="0"/>
                  </a:moveTo>
                  <a:lnTo>
                    <a:pt x="9143" y="0"/>
                  </a:lnTo>
                  <a:lnTo>
                    <a:pt x="12954" y="115062"/>
                  </a:lnTo>
                  <a:lnTo>
                    <a:pt x="0" y="233934"/>
                  </a:lnTo>
                  <a:lnTo>
                    <a:pt x="16763" y="232410"/>
                  </a:lnTo>
                  <a:lnTo>
                    <a:pt x="27432" y="133350"/>
                  </a:lnTo>
                  <a:lnTo>
                    <a:pt x="38100"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27" name="Google Shape;727;p4"/>
            <p:cNvSpPr/>
            <p:nvPr/>
          </p:nvSpPr>
          <p:spPr>
            <a:xfrm>
              <a:off x="507928" y="3617476"/>
              <a:ext cx="34073" cy="206027"/>
            </a:xfrm>
            <a:custGeom>
              <a:avLst/>
              <a:gdLst/>
              <a:ahLst/>
              <a:cxnLst/>
              <a:rect l="l" t="t" r="r" b="b"/>
              <a:pathLst>
                <a:path w="40004" h="237489" extrusionOk="0">
                  <a:moveTo>
                    <a:pt x="39624" y="0"/>
                  </a:moveTo>
                  <a:lnTo>
                    <a:pt x="9144" y="0"/>
                  </a:lnTo>
                  <a:lnTo>
                    <a:pt x="9144" y="1524"/>
                  </a:lnTo>
                  <a:lnTo>
                    <a:pt x="10668" y="3048"/>
                  </a:lnTo>
                  <a:lnTo>
                    <a:pt x="9194" y="3048"/>
                  </a:lnTo>
                  <a:lnTo>
                    <a:pt x="12954" y="116586"/>
                  </a:lnTo>
                  <a:lnTo>
                    <a:pt x="0" y="235458"/>
                  </a:lnTo>
                  <a:lnTo>
                    <a:pt x="1524" y="236982"/>
                  </a:lnTo>
                  <a:lnTo>
                    <a:pt x="1524" y="233934"/>
                  </a:lnTo>
                  <a:lnTo>
                    <a:pt x="3230" y="233778"/>
                  </a:lnTo>
                  <a:lnTo>
                    <a:pt x="16002" y="116586"/>
                  </a:lnTo>
                  <a:lnTo>
                    <a:pt x="12242" y="3048"/>
                  </a:lnTo>
                  <a:lnTo>
                    <a:pt x="10668" y="3048"/>
                  </a:lnTo>
                  <a:lnTo>
                    <a:pt x="9144" y="1524"/>
                  </a:lnTo>
                  <a:lnTo>
                    <a:pt x="39624" y="1524"/>
                  </a:lnTo>
                  <a:lnTo>
                    <a:pt x="39624" y="0"/>
                  </a:lnTo>
                  <a:close/>
                </a:path>
                <a:path w="40004" h="237489" extrusionOk="0">
                  <a:moveTo>
                    <a:pt x="3230" y="233778"/>
                  </a:moveTo>
                  <a:lnTo>
                    <a:pt x="1524" y="233934"/>
                  </a:lnTo>
                  <a:lnTo>
                    <a:pt x="1524" y="236982"/>
                  </a:lnTo>
                  <a:lnTo>
                    <a:pt x="3048" y="235458"/>
                  </a:lnTo>
                  <a:lnTo>
                    <a:pt x="3230" y="233778"/>
                  </a:lnTo>
                  <a:close/>
                </a:path>
                <a:path w="40004" h="237489" extrusionOk="0">
                  <a:moveTo>
                    <a:pt x="16914" y="232534"/>
                  </a:moveTo>
                  <a:lnTo>
                    <a:pt x="3230" y="233778"/>
                  </a:lnTo>
                  <a:lnTo>
                    <a:pt x="3048" y="235458"/>
                  </a:lnTo>
                  <a:lnTo>
                    <a:pt x="1524" y="236982"/>
                  </a:lnTo>
                  <a:lnTo>
                    <a:pt x="18288" y="235458"/>
                  </a:lnTo>
                  <a:lnTo>
                    <a:pt x="19812" y="235458"/>
                  </a:lnTo>
                  <a:lnTo>
                    <a:pt x="19812" y="233934"/>
                  </a:lnTo>
                  <a:lnTo>
                    <a:pt x="16764" y="233934"/>
                  </a:lnTo>
                  <a:lnTo>
                    <a:pt x="16914" y="232534"/>
                  </a:lnTo>
                  <a:close/>
                </a:path>
                <a:path w="40004" h="237489" extrusionOk="0">
                  <a:moveTo>
                    <a:pt x="18288" y="232410"/>
                  </a:moveTo>
                  <a:lnTo>
                    <a:pt x="16914" y="232534"/>
                  </a:lnTo>
                  <a:lnTo>
                    <a:pt x="16764" y="233934"/>
                  </a:lnTo>
                  <a:lnTo>
                    <a:pt x="19812" y="233934"/>
                  </a:lnTo>
                  <a:lnTo>
                    <a:pt x="18288" y="232410"/>
                  </a:lnTo>
                  <a:close/>
                </a:path>
                <a:path w="40004" h="237489" extrusionOk="0">
                  <a:moveTo>
                    <a:pt x="19976" y="232410"/>
                  </a:moveTo>
                  <a:lnTo>
                    <a:pt x="18288" y="232410"/>
                  </a:lnTo>
                  <a:lnTo>
                    <a:pt x="19812" y="233934"/>
                  </a:lnTo>
                  <a:lnTo>
                    <a:pt x="19976" y="232410"/>
                  </a:lnTo>
                  <a:close/>
                </a:path>
                <a:path w="40004" h="237489" extrusionOk="0">
                  <a:moveTo>
                    <a:pt x="30480" y="134874"/>
                  </a:moveTo>
                  <a:lnTo>
                    <a:pt x="27432" y="134874"/>
                  </a:lnTo>
                  <a:lnTo>
                    <a:pt x="16914" y="232534"/>
                  </a:lnTo>
                  <a:lnTo>
                    <a:pt x="18288" y="232410"/>
                  </a:lnTo>
                  <a:lnTo>
                    <a:pt x="19976" y="232410"/>
                  </a:lnTo>
                  <a:lnTo>
                    <a:pt x="30480" y="134874"/>
                  </a:lnTo>
                  <a:close/>
                </a:path>
                <a:path w="40004" h="237489" extrusionOk="0">
                  <a:moveTo>
                    <a:pt x="39624" y="1524"/>
                  </a:moveTo>
                  <a:lnTo>
                    <a:pt x="12192" y="1524"/>
                  </a:lnTo>
                  <a:lnTo>
                    <a:pt x="12242" y="3048"/>
                  </a:lnTo>
                  <a:lnTo>
                    <a:pt x="39624" y="3048"/>
                  </a:lnTo>
                  <a:lnTo>
                    <a:pt x="39624" y="1524"/>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28" name="Google Shape;728;p4"/>
            <p:cNvSpPr/>
            <p:nvPr/>
          </p:nvSpPr>
          <p:spPr>
            <a:xfrm>
              <a:off x="531293" y="3617476"/>
              <a:ext cx="11898" cy="117336"/>
            </a:xfrm>
            <a:custGeom>
              <a:avLst/>
              <a:gdLst/>
              <a:ahLst/>
              <a:cxnLst/>
              <a:rect l="l" t="t" r="r" b="b"/>
              <a:pathLst>
                <a:path w="13970" h="135254" extrusionOk="0">
                  <a:moveTo>
                    <a:pt x="13716" y="0"/>
                  </a:moveTo>
                  <a:lnTo>
                    <a:pt x="12192" y="0"/>
                  </a:lnTo>
                  <a:lnTo>
                    <a:pt x="10668" y="1524"/>
                  </a:lnTo>
                  <a:lnTo>
                    <a:pt x="0" y="134874"/>
                  </a:lnTo>
                  <a:lnTo>
                    <a:pt x="3048" y="134874"/>
                  </a:lnTo>
                  <a:lnTo>
                    <a:pt x="13716" y="1524"/>
                  </a:lnTo>
                  <a:lnTo>
                    <a:pt x="13716"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29" name="Google Shape;729;p4"/>
            <p:cNvSpPr/>
            <p:nvPr/>
          </p:nvSpPr>
          <p:spPr>
            <a:xfrm>
              <a:off x="1289650" y="3365616"/>
              <a:ext cx="0" cy="258911"/>
            </a:xfrm>
            <a:custGeom>
              <a:avLst/>
              <a:gdLst/>
              <a:ahLst/>
              <a:cxnLst/>
              <a:rect l="l" t="t" r="r" b="b"/>
              <a:pathLst>
                <a:path w="120000" h="298450" extrusionOk="0">
                  <a:moveTo>
                    <a:pt x="0" y="0"/>
                  </a:moveTo>
                  <a:lnTo>
                    <a:pt x="0" y="297941"/>
                  </a:lnTo>
                </a:path>
              </a:pathLst>
            </a:custGeom>
            <a:noFill/>
            <a:ln w="28175" cap="flat" cmpd="sng">
              <a:solidFill>
                <a:srgbClr val="46006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30" name="Google Shape;730;p4"/>
            <p:cNvSpPr/>
            <p:nvPr/>
          </p:nvSpPr>
          <p:spPr>
            <a:xfrm>
              <a:off x="1296464" y="3361650"/>
              <a:ext cx="11358" cy="5509"/>
            </a:xfrm>
            <a:custGeom>
              <a:avLst/>
              <a:gdLst/>
              <a:ahLst/>
              <a:cxnLst/>
              <a:rect l="l" t="t" r="r" b="b"/>
              <a:pathLst>
                <a:path w="13334" h="6350" extrusionOk="0">
                  <a:moveTo>
                    <a:pt x="0" y="6096"/>
                  </a:moveTo>
                  <a:lnTo>
                    <a:pt x="12953" y="6096"/>
                  </a:lnTo>
                  <a:lnTo>
                    <a:pt x="12953" y="0"/>
                  </a:lnTo>
                  <a:lnTo>
                    <a:pt x="0" y="0"/>
                  </a:lnTo>
                  <a:lnTo>
                    <a:pt x="0" y="6096"/>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31" name="Google Shape;731;p4"/>
            <p:cNvSpPr/>
            <p:nvPr/>
          </p:nvSpPr>
          <p:spPr>
            <a:xfrm>
              <a:off x="1272450" y="3360328"/>
              <a:ext cx="35154" cy="252851"/>
            </a:xfrm>
            <a:custGeom>
              <a:avLst/>
              <a:gdLst/>
              <a:ahLst/>
              <a:cxnLst/>
              <a:rect l="l" t="t" r="r" b="b"/>
              <a:pathLst>
                <a:path w="41275" h="291464" extrusionOk="0">
                  <a:moveTo>
                    <a:pt x="30479" y="0"/>
                  </a:moveTo>
                  <a:lnTo>
                    <a:pt x="29717" y="0"/>
                  </a:lnTo>
                  <a:lnTo>
                    <a:pt x="23621" y="6096"/>
                  </a:lnTo>
                  <a:lnTo>
                    <a:pt x="23593" y="7620"/>
                  </a:lnTo>
                  <a:lnTo>
                    <a:pt x="22829" y="28194"/>
                  </a:lnTo>
                  <a:lnTo>
                    <a:pt x="22097" y="46482"/>
                  </a:lnTo>
                  <a:lnTo>
                    <a:pt x="20573" y="64770"/>
                  </a:lnTo>
                  <a:lnTo>
                    <a:pt x="18287" y="81534"/>
                  </a:lnTo>
                  <a:lnTo>
                    <a:pt x="10667" y="145542"/>
                  </a:lnTo>
                  <a:lnTo>
                    <a:pt x="6095" y="180594"/>
                  </a:lnTo>
                  <a:lnTo>
                    <a:pt x="6029" y="182118"/>
                  </a:lnTo>
                  <a:lnTo>
                    <a:pt x="3047" y="216408"/>
                  </a:lnTo>
                  <a:lnTo>
                    <a:pt x="761" y="252984"/>
                  </a:lnTo>
                  <a:lnTo>
                    <a:pt x="0" y="291084"/>
                  </a:lnTo>
                  <a:lnTo>
                    <a:pt x="12953" y="291084"/>
                  </a:lnTo>
                  <a:lnTo>
                    <a:pt x="13700" y="253746"/>
                  </a:lnTo>
                  <a:lnTo>
                    <a:pt x="13763" y="252984"/>
                  </a:lnTo>
                  <a:lnTo>
                    <a:pt x="16001" y="217170"/>
                  </a:lnTo>
                  <a:lnTo>
                    <a:pt x="19049" y="182118"/>
                  </a:lnTo>
                  <a:lnTo>
                    <a:pt x="23621" y="147066"/>
                  </a:lnTo>
                  <a:lnTo>
                    <a:pt x="31241" y="83058"/>
                  </a:lnTo>
                  <a:lnTo>
                    <a:pt x="33527" y="65532"/>
                  </a:lnTo>
                  <a:lnTo>
                    <a:pt x="35051" y="47244"/>
                  </a:lnTo>
                  <a:lnTo>
                    <a:pt x="35842" y="27432"/>
                  </a:lnTo>
                  <a:lnTo>
                    <a:pt x="36321" y="14478"/>
                  </a:lnTo>
                  <a:lnTo>
                    <a:pt x="33527" y="14478"/>
                  </a:lnTo>
                  <a:lnTo>
                    <a:pt x="30479" y="13716"/>
                  </a:lnTo>
                  <a:lnTo>
                    <a:pt x="27431" y="12192"/>
                  </a:lnTo>
                  <a:lnTo>
                    <a:pt x="30479" y="12192"/>
                  </a:lnTo>
                  <a:lnTo>
                    <a:pt x="35051" y="7620"/>
                  </a:lnTo>
                  <a:lnTo>
                    <a:pt x="28193" y="7620"/>
                  </a:lnTo>
                  <a:lnTo>
                    <a:pt x="34137" y="1676"/>
                  </a:lnTo>
                  <a:lnTo>
                    <a:pt x="33527" y="1524"/>
                  </a:lnTo>
                  <a:lnTo>
                    <a:pt x="35051" y="1524"/>
                  </a:lnTo>
                  <a:lnTo>
                    <a:pt x="33527" y="762"/>
                  </a:lnTo>
                  <a:lnTo>
                    <a:pt x="30479" y="0"/>
                  </a:lnTo>
                  <a:close/>
                </a:path>
                <a:path w="41275" h="291464" extrusionOk="0">
                  <a:moveTo>
                    <a:pt x="13763" y="252984"/>
                  </a:moveTo>
                  <a:lnTo>
                    <a:pt x="13715" y="253746"/>
                  </a:lnTo>
                  <a:lnTo>
                    <a:pt x="13763" y="252984"/>
                  </a:lnTo>
                  <a:close/>
                </a:path>
                <a:path w="41275" h="291464" extrusionOk="0">
                  <a:moveTo>
                    <a:pt x="20573" y="64008"/>
                  </a:moveTo>
                  <a:lnTo>
                    <a:pt x="20474" y="64770"/>
                  </a:lnTo>
                  <a:lnTo>
                    <a:pt x="20573" y="64008"/>
                  </a:lnTo>
                  <a:close/>
                </a:path>
                <a:path w="41275" h="291464" extrusionOk="0">
                  <a:moveTo>
                    <a:pt x="27431" y="12192"/>
                  </a:moveTo>
                  <a:lnTo>
                    <a:pt x="30479" y="13716"/>
                  </a:lnTo>
                  <a:lnTo>
                    <a:pt x="33527" y="14478"/>
                  </a:lnTo>
                  <a:lnTo>
                    <a:pt x="34289" y="14478"/>
                  </a:lnTo>
                  <a:lnTo>
                    <a:pt x="35813" y="12954"/>
                  </a:lnTo>
                  <a:lnTo>
                    <a:pt x="29717" y="12954"/>
                  </a:lnTo>
                  <a:lnTo>
                    <a:pt x="29870" y="12801"/>
                  </a:lnTo>
                  <a:lnTo>
                    <a:pt x="27431" y="12192"/>
                  </a:lnTo>
                  <a:close/>
                </a:path>
                <a:path w="41275" h="291464" extrusionOk="0">
                  <a:moveTo>
                    <a:pt x="36400" y="12367"/>
                  </a:moveTo>
                  <a:lnTo>
                    <a:pt x="34289" y="14478"/>
                  </a:lnTo>
                  <a:lnTo>
                    <a:pt x="36321" y="14478"/>
                  </a:lnTo>
                  <a:lnTo>
                    <a:pt x="36400" y="12367"/>
                  </a:lnTo>
                  <a:close/>
                </a:path>
                <a:path w="41275" h="291464" extrusionOk="0">
                  <a:moveTo>
                    <a:pt x="29870" y="12801"/>
                  </a:moveTo>
                  <a:lnTo>
                    <a:pt x="29717" y="12954"/>
                  </a:lnTo>
                  <a:lnTo>
                    <a:pt x="30479" y="12954"/>
                  </a:lnTo>
                  <a:lnTo>
                    <a:pt x="29870" y="12801"/>
                  </a:lnTo>
                  <a:close/>
                </a:path>
                <a:path w="41275" h="291464" extrusionOk="0">
                  <a:moveTo>
                    <a:pt x="36575" y="6096"/>
                  </a:moveTo>
                  <a:lnTo>
                    <a:pt x="29870" y="12801"/>
                  </a:lnTo>
                  <a:lnTo>
                    <a:pt x="30479" y="12954"/>
                  </a:lnTo>
                  <a:lnTo>
                    <a:pt x="35813" y="12954"/>
                  </a:lnTo>
                  <a:lnTo>
                    <a:pt x="36400" y="12367"/>
                  </a:lnTo>
                  <a:lnTo>
                    <a:pt x="36575" y="7620"/>
                  </a:lnTo>
                  <a:lnTo>
                    <a:pt x="36575" y="6096"/>
                  </a:lnTo>
                  <a:close/>
                </a:path>
                <a:path w="41275" h="291464" extrusionOk="0">
                  <a:moveTo>
                    <a:pt x="30479" y="12192"/>
                  </a:moveTo>
                  <a:lnTo>
                    <a:pt x="27431" y="12192"/>
                  </a:lnTo>
                  <a:lnTo>
                    <a:pt x="29870" y="12801"/>
                  </a:lnTo>
                  <a:lnTo>
                    <a:pt x="30479" y="12192"/>
                  </a:lnTo>
                  <a:close/>
                </a:path>
                <a:path w="41275" h="291464" extrusionOk="0">
                  <a:moveTo>
                    <a:pt x="41147" y="7620"/>
                  </a:moveTo>
                  <a:lnTo>
                    <a:pt x="36575" y="7620"/>
                  </a:lnTo>
                  <a:lnTo>
                    <a:pt x="36400" y="12367"/>
                  </a:lnTo>
                  <a:lnTo>
                    <a:pt x="41147" y="7620"/>
                  </a:lnTo>
                  <a:close/>
                </a:path>
                <a:path w="41275" h="291464" extrusionOk="0">
                  <a:moveTo>
                    <a:pt x="35051" y="1524"/>
                  </a:moveTo>
                  <a:lnTo>
                    <a:pt x="34289" y="1524"/>
                  </a:lnTo>
                  <a:lnTo>
                    <a:pt x="34137" y="1676"/>
                  </a:lnTo>
                  <a:lnTo>
                    <a:pt x="36575" y="2286"/>
                  </a:lnTo>
                  <a:lnTo>
                    <a:pt x="35051" y="1524"/>
                  </a:lnTo>
                  <a:close/>
                </a:path>
                <a:path w="41275" h="291464" extrusionOk="0">
                  <a:moveTo>
                    <a:pt x="34289" y="1524"/>
                  </a:moveTo>
                  <a:lnTo>
                    <a:pt x="33527" y="1524"/>
                  </a:lnTo>
                  <a:lnTo>
                    <a:pt x="34137" y="1676"/>
                  </a:lnTo>
                  <a:lnTo>
                    <a:pt x="34289" y="1524"/>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32" name="Google Shape;732;p4"/>
            <p:cNvSpPr/>
            <p:nvPr/>
          </p:nvSpPr>
          <p:spPr>
            <a:xfrm>
              <a:off x="1272450" y="3612849"/>
              <a:ext cx="11358" cy="16526"/>
            </a:xfrm>
            <a:custGeom>
              <a:avLst/>
              <a:gdLst/>
              <a:ahLst/>
              <a:cxnLst/>
              <a:rect l="l" t="t" r="r" b="b"/>
              <a:pathLst>
                <a:path w="13334" h="19050" extrusionOk="0">
                  <a:moveTo>
                    <a:pt x="0" y="19050"/>
                  </a:moveTo>
                  <a:lnTo>
                    <a:pt x="12953" y="19050"/>
                  </a:lnTo>
                  <a:lnTo>
                    <a:pt x="12953" y="0"/>
                  </a:lnTo>
                  <a:lnTo>
                    <a:pt x="0" y="0"/>
                  </a:lnTo>
                  <a:lnTo>
                    <a:pt x="0" y="1905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33" name="Google Shape;733;p4"/>
            <p:cNvSpPr/>
            <p:nvPr/>
          </p:nvSpPr>
          <p:spPr>
            <a:xfrm>
              <a:off x="1277643" y="3418500"/>
              <a:ext cx="34613" cy="203273"/>
            </a:xfrm>
            <a:custGeom>
              <a:avLst/>
              <a:gdLst/>
              <a:ahLst/>
              <a:cxnLst/>
              <a:rect l="l" t="t" r="r" b="b"/>
              <a:pathLst>
                <a:path w="40640" h="234314" extrusionOk="0">
                  <a:moveTo>
                    <a:pt x="40386" y="0"/>
                  </a:moveTo>
                  <a:lnTo>
                    <a:pt x="22098" y="1524"/>
                  </a:lnTo>
                  <a:lnTo>
                    <a:pt x="10668" y="100584"/>
                  </a:lnTo>
                  <a:lnTo>
                    <a:pt x="0" y="233934"/>
                  </a:lnTo>
                  <a:lnTo>
                    <a:pt x="29718" y="233934"/>
                  </a:lnTo>
                  <a:lnTo>
                    <a:pt x="25908" y="118872"/>
                  </a:lnTo>
                  <a:lnTo>
                    <a:pt x="40386"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34" name="Google Shape;734;p4"/>
            <p:cNvSpPr/>
            <p:nvPr/>
          </p:nvSpPr>
          <p:spPr>
            <a:xfrm>
              <a:off x="1277643" y="3417178"/>
              <a:ext cx="35695" cy="206027"/>
            </a:xfrm>
            <a:custGeom>
              <a:avLst/>
              <a:gdLst/>
              <a:ahLst/>
              <a:cxnLst/>
              <a:rect l="l" t="t" r="r" b="b"/>
              <a:pathLst>
                <a:path w="41909" h="237489" extrusionOk="0">
                  <a:moveTo>
                    <a:pt x="28143" y="233934"/>
                  </a:moveTo>
                  <a:lnTo>
                    <a:pt x="0" y="233934"/>
                  </a:lnTo>
                  <a:lnTo>
                    <a:pt x="0" y="236982"/>
                  </a:lnTo>
                  <a:lnTo>
                    <a:pt x="31242" y="236982"/>
                  </a:lnTo>
                  <a:lnTo>
                    <a:pt x="31242" y="235458"/>
                  </a:lnTo>
                  <a:lnTo>
                    <a:pt x="28194" y="235458"/>
                  </a:lnTo>
                  <a:lnTo>
                    <a:pt x="28143" y="233934"/>
                  </a:lnTo>
                  <a:close/>
                </a:path>
                <a:path w="41909" h="237489" extrusionOk="0">
                  <a:moveTo>
                    <a:pt x="40386" y="0"/>
                  </a:moveTo>
                  <a:lnTo>
                    <a:pt x="40386" y="3048"/>
                  </a:lnTo>
                  <a:lnTo>
                    <a:pt x="38658" y="3191"/>
                  </a:lnTo>
                  <a:lnTo>
                    <a:pt x="24384" y="120396"/>
                  </a:lnTo>
                  <a:lnTo>
                    <a:pt x="28194" y="235458"/>
                  </a:lnTo>
                  <a:lnTo>
                    <a:pt x="31242" y="235458"/>
                  </a:lnTo>
                  <a:lnTo>
                    <a:pt x="29718" y="233934"/>
                  </a:lnTo>
                  <a:lnTo>
                    <a:pt x="31191" y="233934"/>
                  </a:lnTo>
                  <a:lnTo>
                    <a:pt x="27432" y="120396"/>
                  </a:lnTo>
                  <a:lnTo>
                    <a:pt x="41910" y="1524"/>
                  </a:lnTo>
                  <a:lnTo>
                    <a:pt x="40386" y="0"/>
                  </a:lnTo>
                  <a:close/>
                </a:path>
                <a:path w="41909" h="237489" extrusionOk="0">
                  <a:moveTo>
                    <a:pt x="31191" y="233934"/>
                  </a:moveTo>
                  <a:lnTo>
                    <a:pt x="29718" y="233934"/>
                  </a:lnTo>
                  <a:lnTo>
                    <a:pt x="31242" y="235458"/>
                  </a:lnTo>
                  <a:lnTo>
                    <a:pt x="31191" y="233934"/>
                  </a:lnTo>
                  <a:close/>
                </a:path>
                <a:path w="41909" h="237489" extrusionOk="0">
                  <a:moveTo>
                    <a:pt x="20574" y="3048"/>
                  </a:moveTo>
                  <a:lnTo>
                    <a:pt x="9144" y="102108"/>
                  </a:lnTo>
                  <a:lnTo>
                    <a:pt x="12192" y="102108"/>
                  </a:lnTo>
                  <a:lnTo>
                    <a:pt x="23446" y="4572"/>
                  </a:lnTo>
                  <a:lnTo>
                    <a:pt x="22098" y="4572"/>
                  </a:lnTo>
                  <a:lnTo>
                    <a:pt x="20574" y="3048"/>
                  </a:lnTo>
                  <a:close/>
                </a:path>
                <a:path w="41909" h="237489" extrusionOk="0">
                  <a:moveTo>
                    <a:pt x="40386" y="0"/>
                  </a:moveTo>
                  <a:lnTo>
                    <a:pt x="22098" y="1524"/>
                  </a:lnTo>
                  <a:lnTo>
                    <a:pt x="20574" y="1524"/>
                  </a:lnTo>
                  <a:lnTo>
                    <a:pt x="20574" y="3048"/>
                  </a:lnTo>
                  <a:lnTo>
                    <a:pt x="22098" y="4572"/>
                  </a:lnTo>
                  <a:lnTo>
                    <a:pt x="23459" y="4458"/>
                  </a:lnTo>
                  <a:lnTo>
                    <a:pt x="23622" y="3048"/>
                  </a:lnTo>
                  <a:lnTo>
                    <a:pt x="38676" y="3048"/>
                  </a:lnTo>
                  <a:lnTo>
                    <a:pt x="38862" y="1524"/>
                  </a:lnTo>
                  <a:lnTo>
                    <a:pt x="40386" y="0"/>
                  </a:lnTo>
                  <a:close/>
                </a:path>
                <a:path w="41909" h="237489" extrusionOk="0">
                  <a:moveTo>
                    <a:pt x="23459" y="4458"/>
                  </a:moveTo>
                  <a:lnTo>
                    <a:pt x="22098" y="4572"/>
                  </a:lnTo>
                  <a:lnTo>
                    <a:pt x="23446" y="4572"/>
                  </a:lnTo>
                  <a:close/>
                </a:path>
                <a:path w="41909" h="237489" extrusionOk="0">
                  <a:moveTo>
                    <a:pt x="38676" y="3048"/>
                  </a:moveTo>
                  <a:lnTo>
                    <a:pt x="23622" y="3048"/>
                  </a:lnTo>
                  <a:lnTo>
                    <a:pt x="23459" y="4458"/>
                  </a:lnTo>
                  <a:lnTo>
                    <a:pt x="38658" y="3191"/>
                  </a:lnTo>
                  <a:lnTo>
                    <a:pt x="38676" y="3048"/>
                  </a:lnTo>
                  <a:close/>
                </a:path>
                <a:path w="41909" h="237489" extrusionOk="0">
                  <a:moveTo>
                    <a:pt x="40386" y="0"/>
                  </a:moveTo>
                  <a:lnTo>
                    <a:pt x="38862" y="1524"/>
                  </a:lnTo>
                  <a:lnTo>
                    <a:pt x="38658" y="3191"/>
                  </a:lnTo>
                  <a:lnTo>
                    <a:pt x="40386" y="3048"/>
                  </a:lnTo>
                  <a:lnTo>
                    <a:pt x="40386"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35" name="Google Shape;735;p4"/>
            <p:cNvSpPr/>
            <p:nvPr/>
          </p:nvSpPr>
          <p:spPr>
            <a:xfrm>
              <a:off x="1276345" y="3505759"/>
              <a:ext cx="11898" cy="117336"/>
            </a:xfrm>
            <a:custGeom>
              <a:avLst/>
              <a:gdLst/>
              <a:ahLst/>
              <a:cxnLst/>
              <a:rect l="l" t="t" r="r" b="b"/>
              <a:pathLst>
                <a:path w="13969" h="135254" extrusionOk="0">
                  <a:moveTo>
                    <a:pt x="13715" y="0"/>
                  </a:moveTo>
                  <a:lnTo>
                    <a:pt x="10667" y="0"/>
                  </a:lnTo>
                  <a:lnTo>
                    <a:pt x="0" y="133350"/>
                  </a:lnTo>
                  <a:lnTo>
                    <a:pt x="0" y="134874"/>
                  </a:lnTo>
                  <a:lnTo>
                    <a:pt x="1523" y="134874"/>
                  </a:lnTo>
                  <a:lnTo>
                    <a:pt x="3047" y="133350"/>
                  </a:lnTo>
                  <a:lnTo>
                    <a:pt x="13715"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36" name="Google Shape;736;p4"/>
            <p:cNvSpPr/>
            <p:nvPr/>
          </p:nvSpPr>
          <p:spPr>
            <a:xfrm>
              <a:off x="1289650" y="3616815"/>
              <a:ext cx="0" cy="257809"/>
            </a:xfrm>
            <a:custGeom>
              <a:avLst/>
              <a:gdLst/>
              <a:ahLst/>
              <a:cxnLst/>
              <a:rect l="l" t="t" r="r" b="b"/>
              <a:pathLst>
                <a:path w="120000" h="297179" extrusionOk="0">
                  <a:moveTo>
                    <a:pt x="0" y="0"/>
                  </a:moveTo>
                  <a:lnTo>
                    <a:pt x="0" y="297180"/>
                  </a:lnTo>
                </a:path>
              </a:pathLst>
            </a:custGeom>
            <a:noFill/>
            <a:ln w="28175" cap="flat" cmpd="sng">
              <a:solidFill>
                <a:srgbClr val="46006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37" name="Google Shape;737;p4"/>
            <p:cNvSpPr/>
            <p:nvPr/>
          </p:nvSpPr>
          <p:spPr>
            <a:xfrm>
              <a:off x="1296464" y="3868014"/>
              <a:ext cx="11358" cy="5509"/>
            </a:xfrm>
            <a:custGeom>
              <a:avLst/>
              <a:gdLst/>
              <a:ahLst/>
              <a:cxnLst/>
              <a:rect l="l" t="t" r="r" b="b"/>
              <a:pathLst>
                <a:path w="13334" h="6350" extrusionOk="0">
                  <a:moveTo>
                    <a:pt x="0" y="6095"/>
                  </a:moveTo>
                  <a:lnTo>
                    <a:pt x="12953" y="6095"/>
                  </a:lnTo>
                  <a:lnTo>
                    <a:pt x="12953" y="0"/>
                  </a:lnTo>
                  <a:lnTo>
                    <a:pt x="0" y="0"/>
                  </a:lnTo>
                  <a:lnTo>
                    <a:pt x="0" y="6095"/>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38" name="Google Shape;738;p4"/>
            <p:cNvSpPr/>
            <p:nvPr/>
          </p:nvSpPr>
          <p:spPr>
            <a:xfrm>
              <a:off x="1272450" y="3627392"/>
              <a:ext cx="35154" cy="253402"/>
            </a:xfrm>
            <a:custGeom>
              <a:avLst/>
              <a:gdLst/>
              <a:ahLst/>
              <a:cxnLst/>
              <a:rect l="l" t="t" r="r" b="b"/>
              <a:pathLst>
                <a:path w="41275" h="292100" extrusionOk="0">
                  <a:moveTo>
                    <a:pt x="35813" y="263651"/>
                  </a:moveTo>
                  <a:lnTo>
                    <a:pt x="22859" y="263651"/>
                  </a:lnTo>
                  <a:lnTo>
                    <a:pt x="22859" y="284225"/>
                  </a:lnTo>
                  <a:lnTo>
                    <a:pt x="24383" y="288797"/>
                  </a:lnTo>
                  <a:lnTo>
                    <a:pt x="25145" y="289559"/>
                  </a:lnTo>
                  <a:lnTo>
                    <a:pt x="29717" y="291845"/>
                  </a:lnTo>
                  <a:lnTo>
                    <a:pt x="30479" y="291845"/>
                  </a:lnTo>
                  <a:lnTo>
                    <a:pt x="33527" y="291083"/>
                  </a:lnTo>
                  <a:lnTo>
                    <a:pt x="35051" y="290321"/>
                  </a:lnTo>
                  <a:lnTo>
                    <a:pt x="33527" y="290321"/>
                  </a:lnTo>
                  <a:lnTo>
                    <a:pt x="34543" y="290067"/>
                  </a:lnTo>
                  <a:lnTo>
                    <a:pt x="40385" y="284225"/>
                  </a:lnTo>
                  <a:lnTo>
                    <a:pt x="35813" y="284225"/>
                  </a:lnTo>
                  <a:lnTo>
                    <a:pt x="35432" y="283463"/>
                  </a:lnTo>
                  <a:lnTo>
                    <a:pt x="28193" y="283463"/>
                  </a:lnTo>
                  <a:lnTo>
                    <a:pt x="32003" y="279653"/>
                  </a:lnTo>
                  <a:lnTo>
                    <a:pt x="27431" y="279653"/>
                  </a:lnTo>
                  <a:lnTo>
                    <a:pt x="30479" y="278129"/>
                  </a:lnTo>
                  <a:lnTo>
                    <a:pt x="33527" y="277367"/>
                  </a:lnTo>
                  <a:lnTo>
                    <a:pt x="35813" y="277367"/>
                  </a:lnTo>
                  <a:lnTo>
                    <a:pt x="35813" y="263651"/>
                  </a:lnTo>
                  <a:close/>
                </a:path>
                <a:path w="41275" h="292100" extrusionOk="0">
                  <a:moveTo>
                    <a:pt x="34543" y="290067"/>
                  </a:moveTo>
                  <a:lnTo>
                    <a:pt x="33527" y="290321"/>
                  </a:lnTo>
                  <a:lnTo>
                    <a:pt x="34289" y="290321"/>
                  </a:lnTo>
                  <a:lnTo>
                    <a:pt x="34543" y="290067"/>
                  </a:lnTo>
                  <a:close/>
                </a:path>
                <a:path w="41275" h="292100" extrusionOk="0">
                  <a:moveTo>
                    <a:pt x="36575" y="289559"/>
                  </a:moveTo>
                  <a:lnTo>
                    <a:pt x="34543" y="290067"/>
                  </a:lnTo>
                  <a:lnTo>
                    <a:pt x="34289" y="290321"/>
                  </a:lnTo>
                  <a:lnTo>
                    <a:pt x="35051" y="290321"/>
                  </a:lnTo>
                  <a:lnTo>
                    <a:pt x="36575" y="289559"/>
                  </a:lnTo>
                  <a:close/>
                </a:path>
                <a:path w="41275" h="292100" extrusionOk="0">
                  <a:moveTo>
                    <a:pt x="35813" y="279653"/>
                  </a:moveTo>
                  <a:lnTo>
                    <a:pt x="33527" y="279653"/>
                  </a:lnTo>
                  <a:lnTo>
                    <a:pt x="34289" y="280415"/>
                  </a:lnTo>
                  <a:lnTo>
                    <a:pt x="33908" y="280415"/>
                  </a:lnTo>
                  <a:lnTo>
                    <a:pt x="35813" y="284225"/>
                  </a:lnTo>
                  <a:lnTo>
                    <a:pt x="35813" y="280415"/>
                  </a:lnTo>
                  <a:lnTo>
                    <a:pt x="34289" y="280415"/>
                  </a:lnTo>
                  <a:lnTo>
                    <a:pt x="33832" y="280263"/>
                  </a:lnTo>
                  <a:lnTo>
                    <a:pt x="35813" y="280263"/>
                  </a:lnTo>
                  <a:lnTo>
                    <a:pt x="35813" y="279653"/>
                  </a:lnTo>
                  <a:close/>
                </a:path>
                <a:path w="41275" h="292100" extrusionOk="0">
                  <a:moveTo>
                    <a:pt x="41147" y="283463"/>
                  </a:moveTo>
                  <a:lnTo>
                    <a:pt x="35813" y="283463"/>
                  </a:lnTo>
                  <a:lnTo>
                    <a:pt x="35813" y="284225"/>
                  </a:lnTo>
                  <a:lnTo>
                    <a:pt x="40385" y="284225"/>
                  </a:lnTo>
                  <a:lnTo>
                    <a:pt x="41147" y="283463"/>
                  </a:lnTo>
                  <a:close/>
                </a:path>
                <a:path w="41275" h="292100" extrusionOk="0">
                  <a:moveTo>
                    <a:pt x="33527" y="279653"/>
                  </a:moveTo>
                  <a:lnTo>
                    <a:pt x="33832" y="280263"/>
                  </a:lnTo>
                  <a:lnTo>
                    <a:pt x="34289" y="280415"/>
                  </a:lnTo>
                  <a:lnTo>
                    <a:pt x="33527" y="279653"/>
                  </a:lnTo>
                  <a:close/>
                </a:path>
                <a:path w="41275" h="292100" extrusionOk="0">
                  <a:moveTo>
                    <a:pt x="35813" y="277367"/>
                  </a:moveTo>
                  <a:lnTo>
                    <a:pt x="34289" y="277367"/>
                  </a:lnTo>
                  <a:lnTo>
                    <a:pt x="32003" y="279653"/>
                  </a:lnTo>
                  <a:lnTo>
                    <a:pt x="33832" y="280263"/>
                  </a:lnTo>
                  <a:lnTo>
                    <a:pt x="33527" y="279653"/>
                  </a:lnTo>
                  <a:lnTo>
                    <a:pt x="35813" y="279653"/>
                  </a:lnTo>
                  <a:lnTo>
                    <a:pt x="35813" y="277367"/>
                  </a:lnTo>
                  <a:close/>
                </a:path>
                <a:path w="41275" h="292100" extrusionOk="0">
                  <a:moveTo>
                    <a:pt x="34289" y="277367"/>
                  </a:moveTo>
                  <a:lnTo>
                    <a:pt x="33527" y="277367"/>
                  </a:lnTo>
                  <a:lnTo>
                    <a:pt x="30479" y="278129"/>
                  </a:lnTo>
                  <a:lnTo>
                    <a:pt x="27431" y="279653"/>
                  </a:lnTo>
                  <a:lnTo>
                    <a:pt x="30044" y="279000"/>
                  </a:lnTo>
                  <a:lnTo>
                    <a:pt x="29717" y="278891"/>
                  </a:lnTo>
                  <a:lnTo>
                    <a:pt x="32765" y="278891"/>
                  </a:lnTo>
                  <a:lnTo>
                    <a:pt x="34289" y="277367"/>
                  </a:lnTo>
                  <a:close/>
                </a:path>
                <a:path w="41275" h="292100" extrusionOk="0">
                  <a:moveTo>
                    <a:pt x="30044" y="279000"/>
                  </a:moveTo>
                  <a:lnTo>
                    <a:pt x="27431" y="279653"/>
                  </a:lnTo>
                  <a:lnTo>
                    <a:pt x="32003" y="279653"/>
                  </a:lnTo>
                  <a:lnTo>
                    <a:pt x="30044" y="279000"/>
                  </a:lnTo>
                  <a:close/>
                </a:path>
                <a:path w="41275" h="292100" extrusionOk="0">
                  <a:moveTo>
                    <a:pt x="32765" y="278891"/>
                  </a:moveTo>
                  <a:lnTo>
                    <a:pt x="30479" y="278891"/>
                  </a:lnTo>
                  <a:lnTo>
                    <a:pt x="30044" y="279000"/>
                  </a:lnTo>
                  <a:lnTo>
                    <a:pt x="32003" y="279653"/>
                  </a:lnTo>
                  <a:lnTo>
                    <a:pt x="32765" y="278891"/>
                  </a:lnTo>
                  <a:close/>
                </a:path>
                <a:path w="41275" h="292100" extrusionOk="0">
                  <a:moveTo>
                    <a:pt x="30479" y="278891"/>
                  </a:moveTo>
                  <a:lnTo>
                    <a:pt x="29717" y="278891"/>
                  </a:lnTo>
                  <a:lnTo>
                    <a:pt x="30044" y="279000"/>
                  </a:lnTo>
                  <a:lnTo>
                    <a:pt x="30479" y="278891"/>
                  </a:lnTo>
                  <a:close/>
                </a:path>
                <a:path w="41275" h="292100" extrusionOk="0">
                  <a:moveTo>
                    <a:pt x="12953" y="0"/>
                  </a:moveTo>
                  <a:lnTo>
                    <a:pt x="0" y="0"/>
                  </a:lnTo>
                  <a:lnTo>
                    <a:pt x="761" y="38099"/>
                  </a:lnTo>
                  <a:lnTo>
                    <a:pt x="761" y="38861"/>
                  </a:lnTo>
                  <a:lnTo>
                    <a:pt x="3047" y="75437"/>
                  </a:lnTo>
                  <a:lnTo>
                    <a:pt x="6095" y="110489"/>
                  </a:lnTo>
                  <a:lnTo>
                    <a:pt x="9905" y="145541"/>
                  </a:lnTo>
                  <a:lnTo>
                    <a:pt x="20573" y="227075"/>
                  </a:lnTo>
                  <a:lnTo>
                    <a:pt x="22097" y="245363"/>
                  </a:lnTo>
                  <a:lnTo>
                    <a:pt x="22859" y="264413"/>
                  </a:lnTo>
                  <a:lnTo>
                    <a:pt x="22859" y="263651"/>
                  </a:lnTo>
                  <a:lnTo>
                    <a:pt x="35813" y="263651"/>
                  </a:lnTo>
                  <a:lnTo>
                    <a:pt x="35051" y="244601"/>
                  </a:lnTo>
                  <a:lnTo>
                    <a:pt x="33591" y="227075"/>
                  </a:lnTo>
                  <a:lnTo>
                    <a:pt x="33527" y="225551"/>
                  </a:lnTo>
                  <a:lnTo>
                    <a:pt x="22859" y="144017"/>
                  </a:lnTo>
                  <a:lnTo>
                    <a:pt x="19132" y="109727"/>
                  </a:lnTo>
                  <a:lnTo>
                    <a:pt x="16001" y="74675"/>
                  </a:lnTo>
                  <a:lnTo>
                    <a:pt x="13715" y="38099"/>
                  </a:lnTo>
                  <a:lnTo>
                    <a:pt x="12953" y="0"/>
                  </a:lnTo>
                  <a:close/>
                </a:path>
                <a:path w="41275" h="292100" extrusionOk="0">
                  <a:moveTo>
                    <a:pt x="19049" y="108965"/>
                  </a:moveTo>
                  <a:lnTo>
                    <a:pt x="19049" y="109727"/>
                  </a:lnTo>
                  <a:lnTo>
                    <a:pt x="19049" y="108965"/>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39" name="Google Shape;739;p4"/>
            <p:cNvSpPr/>
            <p:nvPr/>
          </p:nvSpPr>
          <p:spPr>
            <a:xfrm>
              <a:off x="1272450" y="3611527"/>
              <a:ext cx="11358" cy="15975"/>
            </a:xfrm>
            <a:custGeom>
              <a:avLst/>
              <a:gdLst/>
              <a:ahLst/>
              <a:cxnLst/>
              <a:rect l="l" t="t" r="r" b="b"/>
              <a:pathLst>
                <a:path w="13334" h="18414" extrusionOk="0">
                  <a:moveTo>
                    <a:pt x="0" y="18287"/>
                  </a:moveTo>
                  <a:lnTo>
                    <a:pt x="12953" y="18287"/>
                  </a:lnTo>
                  <a:lnTo>
                    <a:pt x="12953" y="0"/>
                  </a:lnTo>
                  <a:lnTo>
                    <a:pt x="0" y="0"/>
                  </a:lnTo>
                  <a:lnTo>
                    <a:pt x="0" y="18287"/>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40" name="Google Shape;740;p4"/>
            <p:cNvSpPr/>
            <p:nvPr/>
          </p:nvSpPr>
          <p:spPr>
            <a:xfrm>
              <a:off x="1277643" y="3618798"/>
              <a:ext cx="34613" cy="203273"/>
            </a:xfrm>
            <a:custGeom>
              <a:avLst/>
              <a:gdLst/>
              <a:ahLst/>
              <a:cxnLst/>
              <a:rect l="l" t="t" r="r" b="b"/>
              <a:pathLst>
                <a:path w="40640" h="234314" extrusionOk="0">
                  <a:moveTo>
                    <a:pt x="29718" y="0"/>
                  </a:moveTo>
                  <a:lnTo>
                    <a:pt x="0" y="0"/>
                  </a:lnTo>
                  <a:lnTo>
                    <a:pt x="10668" y="133350"/>
                  </a:lnTo>
                  <a:lnTo>
                    <a:pt x="22098" y="232410"/>
                  </a:lnTo>
                  <a:lnTo>
                    <a:pt x="40386" y="233934"/>
                  </a:lnTo>
                  <a:lnTo>
                    <a:pt x="25908" y="115062"/>
                  </a:lnTo>
                  <a:lnTo>
                    <a:pt x="29718"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41" name="Google Shape;741;p4"/>
            <p:cNvSpPr/>
            <p:nvPr/>
          </p:nvSpPr>
          <p:spPr>
            <a:xfrm>
              <a:off x="1277643" y="3617476"/>
              <a:ext cx="35695" cy="206027"/>
            </a:xfrm>
            <a:custGeom>
              <a:avLst/>
              <a:gdLst/>
              <a:ahLst/>
              <a:cxnLst/>
              <a:rect l="l" t="t" r="r" b="b"/>
              <a:pathLst>
                <a:path w="41909" h="237489" extrusionOk="0">
                  <a:moveTo>
                    <a:pt x="22098" y="232410"/>
                  </a:moveTo>
                  <a:lnTo>
                    <a:pt x="20574" y="233934"/>
                  </a:lnTo>
                  <a:lnTo>
                    <a:pt x="20574" y="235458"/>
                  </a:lnTo>
                  <a:lnTo>
                    <a:pt x="22098" y="235458"/>
                  </a:lnTo>
                  <a:lnTo>
                    <a:pt x="40386" y="236982"/>
                  </a:lnTo>
                  <a:lnTo>
                    <a:pt x="38862" y="235458"/>
                  </a:lnTo>
                  <a:lnTo>
                    <a:pt x="38676" y="233934"/>
                  </a:lnTo>
                  <a:lnTo>
                    <a:pt x="23622" y="233934"/>
                  </a:lnTo>
                  <a:lnTo>
                    <a:pt x="23459" y="232523"/>
                  </a:lnTo>
                  <a:lnTo>
                    <a:pt x="22098" y="232410"/>
                  </a:lnTo>
                  <a:close/>
                </a:path>
                <a:path w="41909" h="237489" extrusionOk="0">
                  <a:moveTo>
                    <a:pt x="38658" y="233790"/>
                  </a:moveTo>
                  <a:lnTo>
                    <a:pt x="38862" y="235458"/>
                  </a:lnTo>
                  <a:lnTo>
                    <a:pt x="40386" y="236982"/>
                  </a:lnTo>
                  <a:lnTo>
                    <a:pt x="40386" y="233934"/>
                  </a:lnTo>
                  <a:lnTo>
                    <a:pt x="38658" y="233790"/>
                  </a:lnTo>
                  <a:close/>
                </a:path>
                <a:path w="41909" h="237489" extrusionOk="0">
                  <a:moveTo>
                    <a:pt x="31242" y="1524"/>
                  </a:moveTo>
                  <a:lnTo>
                    <a:pt x="28194" y="1524"/>
                  </a:lnTo>
                  <a:lnTo>
                    <a:pt x="24384" y="116586"/>
                  </a:lnTo>
                  <a:lnTo>
                    <a:pt x="38658" y="233790"/>
                  </a:lnTo>
                  <a:lnTo>
                    <a:pt x="40386" y="233934"/>
                  </a:lnTo>
                  <a:lnTo>
                    <a:pt x="40386" y="236982"/>
                  </a:lnTo>
                  <a:lnTo>
                    <a:pt x="41910" y="235458"/>
                  </a:lnTo>
                  <a:lnTo>
                    <a:pt x="27432" y="116586"/>
                  </a:lnTo>
                  <a:lnTo>
                    <a:pt x="31191" y="3048"/>
                  </a:lnTo>
                  <a:lnTo>
                    <a:pt x="29718" y="3048"/>
                  </a:lnTo>
                  <a:lnTo>
                    <a:pt x="31242" y="1524"/>
                  </a:lnTo>
                  <a:close/>
                </a:path>
                <a:path w="41909" h="237489" extrusionOk="0">
                  <a:moveTo>
                    <a:pt x="12192" y="134874"/>
                  </a:moveTo>
                  <a:lnTo>
                    <a:pt x="9144" y="134874"/>
                  </a:lnTo>
                  <a:lnTo>
                    <a:pt x="20574" y="233934"/>
                  </a:lnTo>
                  <a:lnTo>
                    <a:pt x="22098" y="232410"/>
                  </a:lnTo>
                  <a:lnTo>
                    <a:pt x="23446" y="232410"/>
                  </a:lnTo>
                  <a:lnTo>
                    <a:pt x="12192" y="134874"/>
                  </a:lnTo>
                  <a:close/>
                </a:path>
                <a:path w="41909" h="237489" extrusionOk="0">
                  <a:moveTo>
                    <a:pt x="23459" y="232523"/>
                  </a:moveTo>
                  <a:lnTo>
                    <a:pt x="23622" y="233934"/>
                  </a:lnTo>
                  <a:lnTo>
                    <a:pt x="38676" y="233934"/>
                  </a:lnTo>
                  <a:lnTo>
                    <a:pt x="38658" y="233790"/>
                  </a:lnTo>
                  <a:lnTo>
                    <a:pt x="23459" y="232523"/>
                  </a:lnTo>
                  <a:close/>
                </a:path>
                <a:path w="41909" h="237489" extrusionOk="0">
                  <a:moveTo>
                    <a:pt x="23446" y="232410"/>
                  </a:moveTo>
                  <a:lnTo>
                    <a:pt x="22098" y="232410"/>
                  </a:lnTo>
                  <a:lnTo>
                    <a:pt x="23459" y="232523"/>
                  </a:lnTo>
                  <a:close/>
                </a:path>
                <a:path w="41909" h="237489" extrusionOk="0">
                  <a:moveTo>
                    <a:pt x="31242" y="0"/>
                  </a:moveTo>
                  <a:lnTo>
                    <a:pt x="0" y="0"/>
                  </a:lnTo>
                  <a:lnTo>
                    <a:pt x="0" y="3048"/>
                  </a:lnTo>
                  <a:lnTo>
                    <a:pt x="28143" y="3048"/>
                  </a:lnTo>
                  <a:lnTo>
                    <a:pt x="28194" y="1524"/>
                  </a:lnTo>
                  <a:lnTo>
                    <a:pt x="31242" y="1524"/>
                  </a:lnTo>
                  <a:lnTo>
                    <a:pt x="31242" y="0"/>
                  </a:lnTo>
                  <a:close/>
                </a:path>
                <a:path w="41909" h="237489" extrusionOk="0">
                  <a:moveTo>
                    <a:pt x="31242" y="1524"/>
                  </a:moveTo>
                  <a:lnTo>
                    <a:pt x="29718" y="3048"/>
                  </a:lnTo>
                  <a:lnTo>
                    <a:pt x="31191" y="3048"/>
                  </a:lnTo>
                  <a:lnTo>
                    <a:pt x="31242" y="1524"/>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42" name="Google Shape;742;p4"/>
            <p:cNvSpPr/>
            <p:nvPr/>
          </p:nvSpPr>
          <p:spPr>
            <a:xfrm>
              <a:off x="1276345" y="3617476"/>
              <a:ext cx="11898" cy="117336"/>
            </a:xfrm>
            <a:custGeom>
              <a:avLst/>
              <a:gdLst/>
              <a:ahLst/>
              <a:cxnLst/>
              <a:rect l="l" t="t" r="r" b="b"/>
              <a:pathLst>
                <a:path w="13969" h="135254" extrusionOk="0">
                  <a:moveTo>
                    <a:pt x="1524" y="0"/>
                  </a:moveTo>
                  <a:lnTo>
                    <a:pt x="0" y="0"/>
                  </a:lnTo>
                  <a:lnTo>
                    <a:pt x="0" y="1524"/>
                  </a:lnTo>
                  <a:lnTo>
                    <a:pt x="10668" y="134874"/>
                  </a:lnTo>
                  <a:lnTo>
                    <a:pt x="13716" y="134874"/>
                  </a:lnTo>
                  <a:lnTo>
                    <a:pt x="3048" y="1524"/>
                  </a:lnTo>
                  <a:lnTo>
                    <a:pt x="1524"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43" name="Google Shape;743;p4"/>
            <p:cNvSpPr txBox="1"/>
            <p:nvPr/>
          </p:nvSpPr>
          <p:spPr>
            <a:xfrm>
              <a:off x="624965" y="3818659"/>
              <a:ext cx="118983" cy="31887"/>
            </a:xfrm>
            <a:prstGeom prst="rect">
              <a:avLst/>
            </a:prstGeom>
            <a:noFill/>
            <a:ln>
              <a:noFill/>
            </a:ln>
          </p:spPr>
          <p:txBody>
            <a:bodyPr spcFirstLastPara="1" wrap="square" lIns="0" tIns="15225" rIns="0" bIns="0" anchor="t" anchorCtr="0">
              <a:spAutoFit/>
            </a:bodyPr>
            <a:lstStyle/>
            <a:p>
              <a:pPr marL="12700" marR="0" lvl="0" indent="0" algn="l" rtl="0">
                <a:lnSpc>
                  <a:spcPct val="100000"/>
                </a:lnSpc>
                <a:spcBef>
                  <a:spcPts val="0"/>
                </a:spcBef>
                <a:spcAft>
                  <a:spcPts val="0"/>
                </a:spcAft>
                <a:buNone/>
              </a:pPr>
              <a:r>
                <a:rPr lang="en-US" sz="100" b="1" i="1">
                  <a:solidFill>
                    <a:srgbClr val="2F458F"/>
                  </a:solidFill>
                  <a:latin typeface="Libre Franklin Medium"/>
                  <a:ea typeface="Libre Franklin Medium"/>
                  <a:cs typeface="Libre Franklin Medium"/>
                  <a:sym typeface="Libre Franklin Medium"/>
                </a:rPr>
                <a:t>ALBEDO</a:t>
              </a:r>
              <a:endParaRPr sz="100">
                <a:solidFill>
                  <a:schemeClr val="lt1"/>
                </a:solidFill>
                <a:latin typeface="Libre Franklin Medium"/>
                <a:ea typeface="Libre Franklin Medium"/>
                <a:cs typeface="Libre Franklin Medium"/>
                <a:sym typeface="Libre Franklin Medium"/>
              </a:endParaRPr>
            </a:p>
          </p:txBody>
        </p:sp>
        <p:sp>
          <p:nvSpPr>
            <p:cNvPr id="744" name="Google Shape;744;p4"/>
            <p:cNvSpPr txBox="1"/>
            <p:nvPr/>
          </p:nvSpPr>
          <p:spPr>
            <a:xfrm>
              <a:off x="1098735" y="3810066"/>
              <a:ext cx="93023" cy="29894"/>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100" b="1">
                  <a:solidFill>
                    <a:srgbClr val="FF0000"/>
                  </a:solidFill>
                  <a:latin typeface="Calibri"/>
                  <a:ea typeface="Calibri"/>
                  <a:cs typeface="Calibri"/>
                  <a:sym typeface="Calibri"/>
                </a:rPr>
                <a:t>x</a:t>
              </a:r>
              <a:r>
                <a:rPr lang="en-US" sz="100" b="1">
                  <a:solidFill>
                    <a:schemeClr val="lt1"/>
                  </a:solidFill>
                  <a:latin typeface="Calibri"/>
                  <a:ea typeface="Calibri"/>
                  <a:cs typeface="Calibri"/>
                  <a:sym typeface="Calibri"/>
                </a:rPr>
                <a:t>Genius</a:t>
              </a:r>
              <a:endParaRPr sz="100">
                <a:solidFill>
                  <a:schemeClr val="lt1"/>
                </a:solidFill>
                <a:latin typeface="Calibri"/>
                <a:ea typeface="Calibri"/>
                <a:cs typeface="Calibri"/>
                <a:sym typeface="Calibri"/>
              </a:endParaRPr>
            </a:p>
          </p:txBody>
        </p:sp>
        <p:sp>
          <p:nvSpPr>
            <p:cNvPr id="745" name="Google Shape;745;p4"/>
            <p:cNvSpPr/>
            <p:nvPr/>
          </p:nvSpPr>
          <p:spPr>
            <a:xfrm>
              <a:off x="618482" y="3373314"/>
              <a:ext cx="647326" cy="492443"/>
            </a:xfrm>
            <a:prstGeom prst="rect">
              <a:avLst/>
            </a:prstGeom>
            <a:noFill/>
            <a:ln>
              <a:noFill/>
            </a:ln>
          </p:spPr>
          <p:txBody>
            <a:bodyPr spcFirstLastPara="1" wrap="square" lIns="0" tIns="0" rIns="39225" bIns="0" anchor="t" anchorCtr="0">
              <a:spAutoFit/>
            </a:bodyPr>
            <a:lstStyle/>
            <a:p>
              <a:pPr marL="0" marR="0" lvl="0" indent="0" algn="ctr" rtl="0">
                <a:lnSpc>
                  <a:spcPct val="100000"/>
                </a:lnSpc>
                <a:spcBef>
                  <a:spcPts val="0"/>
                </a:spcBef>
                <a:spcAft>
                  <a:spcPts val="0"/>
                </a:spcAft>
                <a:buClr>
                  <a:schemeClr val="lt1"/>
                </a:buClr>
                <a:buSzPts val="3200"/>
                <a:buFont typeface="Times New Roman"/>
                <a:buNone/>
              </a:pPr>
              <a:r>
                <a:rPr lang="en-US" sz="3200" b="1">
                  <a:solidFill>
                    <a:schemeClr val="lt1"/>
                  </a:solidFill>
                  <a:latin typeface="Arial"/>
                  <a:ea typeface="Arial"/>
                  <a:cs typeface="Arial"/>
                  <a:sym typeface="Arial"/>
                </a:rPr>
                <a:t>A</a:t>
              </a:r>
              <a:endParaRPr sz="1600" b="1">
                <a:solidFill>
                  <a:schemeClr val="lt1"/>
                </a:solidFill>
                <a:latin typeface="Arial"/>
                <a:ea typeface="Arial"/>
                <a:cs typeface="Arial"/>
                <a:sym typeface="Arial"/>
              </a:endParaRPr>
            </a:p>
          </p:txBody>
        </p:sp>
      </p:grpSp>
      <p:grpSp>
        <p:nvGrpSpPr>
          <p:cNvPr id="746" name="Google Shape;746;p4"/>
          <p:cNvGrpSpPr/>
          <p:nvPr/>
        </p:nvGrpSpPr>
        <p:grpSpPr>
          <a:xfrm>
            <a:off x="5697004" y="2781246"/>
            <a:ext cx="1307076" cy="643861"/>
            <a:chOff x="5810874" y="2872309"/>
            <a:chExt cx="775891" cy="643861"/>
          </a:xfrm>
        </p:grpSpPr>
        <p:sp>
          <p:nvSpPr>
            <p:cNvPr id="747" name="Google Shape;747;p4"/>
            <p:cNvSpPr/>
            <p:nvPr/>
          </p:nvSpPr>
          <p:spPr>
            <a:xfrm>
              <a:off x="6028986" y="3215393"/>
              <a:ext cx="557779" cy="300777"/>
            </a:xfrm>
            <a:custGeom>
              <a:avLst/>
              <a:gdLst/>
              <a:ahLst/>
              <a:cxnLst/>
              <a:rect l="l" t="t" r="r" b="b"/>
              <a:pathLst>
                <a:path w="749934" h="346710" extrusionOk="0">
                  <a:moveTo>
                    <a:pt x="12953" y="0"/>
                  </a:moveTo>
                  <a:lnTo>
                    <a:pt x="0" y="1524"/>
                  </a:lnTo>
                  <a:lnTo>
                    <a:pt x="0" y="2286"/>
                  </a:lnTo>
                  <a:lnTo>
                    <a:pt x="3047" y="19812"/>
                  </a:lnTo>
                  <a:lnTo>
                    <a:pt x="6857" y="38100"/>
                  </a:lnTo>
                  <a:lnTo>
                    <a:pt x="11429" y="55626"/>
                  </a:lnTo>
                  <a:lnTo>
                    <a:pt x="11429" y="56388"/>
                  </a:lnTo>
                  <a:lnTo>
                    <a:pt x="16763" y="73914"/>
                  </a:lnTo>
                  <a:lnTo>
                    <a:pt x="16763" y="74676"/>
                  </a:lnTo>
                  <a:lnTo>
                    <a:pt x="24383" y="92202"/>
                  </a:lnTo>
                  <a:lnTo>
                    <a:pt x="25145" y="92202"/>
                  </a:lnTo>
                  <a:lnTo>
                    <a:pt x="32765" y="108966"/>
                  </a:lnTo>
                  <a:lnTo>
                    <a:pt x="37337" y="117348"/>
                  </a:lnTo>
                  <a:lnTo>
                    <a:pt x="37337" y="118110"/>
                  </a:lnTo>
                  <a:lnTo>
                    <a:pt x="53339" y="143256"/>
                  </a:lnTo>
                  <a:lnTo>
                    <a:pt x="54101" y="144018"/>
                  </a:lnTo>
                  <a:lnTo>
                    <a:pt x="60197" y="151638"/>
                  </a:lnTo>
                  <a:lnTo>
                    <a:pt x="89915" y="183642"/>
                  </a:lnTo>
                  <a:lnTo>
                    <a:pt x="125729" y="212598"/>
                  </a:lnTo>
                  <a:lnTo>
                    <a:pt x="136397" y="220218"/>
                  </a:lnTo>
                  <a:lnTo>
                    <a:pt x="137159" y="220218"/>
                  </a:lnTo>
                  <a:lnTo>
                    <a:pt x="147827" y="227076"/>
                  </a:lnTo>
                  <a:lnTo>
                    <a:pt x="147827" y="227838"/>
                  </a:lnTo>
                  <a:lnTo>
                    <a:pt x="159257" y="233934"/>
                  </a:lnTo>
                  <a:lnTo>
                    <a:pt x="170687" y="240792"/>
                  </a:lnTo>
                  <a:lnTo>
                    <a:pt x="182879" y="246888"/>
                  </a:lnTo>
                  <a:lnTo>
                    <a:pt x="195833" y="253746"/>
                  </a:lnTo>
                  <a:lnTo>
                    <a:pt x="196595" y="253746"/>
                  </a:lnTo>
                  <a:lnTo>
                    <a:pt x="210311" y="259842"/>
                  </a:lnTo>
                  <a:lnTo>
                    <a:pt x="224789" y="265176"/>
                  </a:lnTo>
                  <a:lnTo>
                    <a:pt x="239267" y="271272"/>
                  </a:lnTo>
                  <a:lnTo>
                    <a:pt x="240029" y="271272"/>
                  </a:lnTo>
                  <a:lnTo>
                    <a:pt x="272033" y="281940"/>
                  </a:lnTo>
                  <a:lnTo>
                    <a:pt x="305561" y="292608"/>
                  </a:lnTo>
                  <a:lnTo>
                    <a:pt x="305561" y="293370"/>
                  </a:lnTo>
                  <a:lnTo>
                    <a:pt x="342899" y="302514"/>
                  </a:lnTo>
                  <a:lnTo>
                    <a:pt x="382523" y="311658"/>
                  </a:lnTo>
                  <a:lnTo>
                    <a:pt x="383285" y="311658"/>
                  </a:lnTo>
                  <a:lnTo>
                    <a:pt x="425957" y="319278"/>
                  </a:lnTo>
                  <a:lnTo>
                    <a:pt x="471677" y="326136"/>
                  </a:lnTo>
                  <a:lnTo>
                    <a:pt x="520445" y="332232"/>
                  </a:lnTo>
                  <a:lnTo>
                    <a:pt x="572261" y="337566"/>
                  </a:lnTo>
                  <a:lnTo>
                    <a:pt x="573023" y="337566"/>
                  </a:lnTo>
                  <a:lnTo>
                    <a:pt x="687323" y="345186"/>
                  </a:lnTo>
                  <a:lnTo>
                    <a:pt x="749807" y="346710"/>
                  </a:lnTo>
                  <a:lnTo>
                    <a:pt x="749807" y="333756"/>
                  </a:lnTo>
                  <a:lnTo>
                    <a:pt x="687323" y="332232"/>
                  </a:lnTo>
                  <a:lnTo>
                    <a:pt x="688085" y="332232"/>
                  </a:lnTo>
                  <a:lnTo>
                    <a:pt x="573785" y="324612"/>
                  </a:lnTo>
                  <a:lnTo>
                    <a:pt x="521969" y="319278"/>
                  </a:lnTo>
                  <a:lnTo>
                    <a:pt x="473201" y="313182"/>
                  </a:lnTo>
                  <a:lnTo>
                    <a:pt x="473963" y="313182"/>
                  </a:lnTo>
                  <a:lnTo>
                    <a:pt x="428243" y="306324"/>
                  </a:lnTo>
                  <a:lnTo>
                    <a:pt x="385571" y="298704"/>
                  </a:lnTo>
                  <a:lnTo>
                    <a:pt x="345947" y="289560"/>
                  </a:lnTo>
                  <a:lnTo>
                    <a:pt x="308609" y="280416"/>
                  </a:lnTo>
                  <a:lnTo>
                    <a:pt x="309371" y="280416"/>
                  </a:lnTo>
                  <a:lnTo>
                    <a:pt x="275843" y="269748"/>
                  </a:lnTo>
                  <a:lnTo>
                    <a:pt x="243839" y="259080"/>
                  </a:lnTo>
                  <a:lnTo>
                    <a:pt x="244601" y="259080"/>
                  </a:lnTo>
                  <a:lnTo>
                    <a:pt x="230123" y="252984"/>
                  </a:lnTo>
                  <a:lnTo>
                    <a:pt x="229361" y="252984"/>
                  </a:lnTo>
                  <a:lnTo>
                    <a:pt x="214883" y="247650"/>
                  </a:lnTo>
                  <a:lnTo>
                    <a:pt x="215645" y="247650"/>
                  </a:lnTo>
                  <a:lnTo>
                    <a:pt x="203644" y="242316"/>
                  </a:lnTo>
                  <a:lnTo>
                    <a:pt x="201929" y="242316"/>
                  </a:lnTo>
                  <a:lnTo>
                    <a:pt x="188975" y="235458"/>
                  </a:lnTo>
                  <a:lnTo>
                    <a:pt x="176783" y="229362"/>
                  </a:lnTo>
                  <a:lnTo>
                    <a:pt x="177545" y="229362"/>
                  </a:lnTo>
                  <a:lnTo>
                    <a:pt x="166115" y="222504"/>
                  </a:lnTo>
                  <a:lnTo>
                    <a:pt x="165353" y="222504"/>
                  </a:lnTo>
                  <a:lnTo>
                    <a:pt x="153923" y="216408"/>
                  </a:lnTo>
                  <a:lnTo>
                    <a:pt x="154685" y="216408"/>
                  </a:lnTo>
                  <a:lnTo>
                    <a:pt x="144017" y="209550"/>
                  </a:lnTo>
                  <a:lnTo>
                    <a:pt x="133349" y="201930"/>
                  </a:lnTo>
                  <a:lnTo>
                    <a:pt x="123443" y="195072"/>
                  </a:lnTo>
                  <a:lnTo>
                    <a:pt x="115315" y="188976"/>
                  </a:lnTo>
                  <a:lnTo>
                    <a:pt x="115061" y="188976"/>
                  </a:lnTo>
                  <a:lnTo>
                    <a:pt x="98297" y="173736"/>
                  </a:lnTo>
                  <a:lnTo>
                    <a:pt x="83057" y="158496"/>
                  </a:lnTo>
                  <a:lnTo>
                    <a:pt x="76961" y="151638"/>
                  </a:lnTo>
                  <a:lnTo>
                    <a:pt x="70103" y="143256"/>
                  </a:lnTo>
                  <a:lnTo>
                    <a:pt x="64617" y="136398"/>
                  </a:lnTo>
                  <a:lnTo>
                    <a:pt x="64007" y="136398"/>
                  </a:lnTo>
                  <a:lnTo>
                    <a:pt x="48005" y="111252"/>
                  </a:lnTo>
                  <a:lnTo>
                    <a:pt x="48767" y="111252"/>
                  </a:lnTo>
                  <a:lnTo>
                    <a:pt x="44611" y="103632"/>
                  </a:lnTo>
                  <a:lnTo>
                    <a:pt x="44195" y="103632"/>
                  </a:lnTo>
                  <a:lnTo>
                    <a:pt x="36575" y="86868"/>
                  </a:lnTo>
                  <a:lnTo>
                    <a:pt x="29287" y="70104"/>
                  </a:lnTo>
                  <a:lnTo>
                    <a:pt x="28955" y="70104"/>
                  </a:lnTo>
                  <a:lnTo>
                    <a:pt x="23621" y="52578"/>
                  </a:lnTo>
                  <a:lnTo>
                    <a:pt x="19049" y="35052"/>
                  </a:lnTo>
                  <a:lnTo>
                    <a:pt x="19653" y="35052"/>
                  </a:lnTo>
                  <a:lnTo>
                    <a:pt x="16001" y="17526"/>
                  </a:lnTo>
                  <a:lnTo>
                    <a:pt x="12953" y="0"/>
                  </a:lnTo>
                  <a:close/>
                </a:path>
                <a:path w="749934" h="346710" extrusionOk="0">
                  <a:moveTo>
                    <a:pt x="201929" y="241554"/>
                  </a:moveTo>
                  <a:lnTo>
                    <a:pt x="201929" y="242316"/>
                  </a:lnTo>
                  <a:lnTo>
                    <a:pt x="203644" y="242316"/>
                  </a:lnTo>
                  <a:lnTo>
                    <a:pt x="201929" y="241554"/>
                  </a:lnTo>
                  <a:close/>
                </a:path>
                <a:path w="749934" h="346710" extrusionOk="0">
                  <a:moveTo>
                    <a:pt x="114299" y="188214"/>
                  </a:moveTo>
                  <a:lnTo>
                    <a:pt x="115061" y="188976"/>
                  </a:lnTo>
                  <a:lnTo>
                    <a:pt x="115315" y="188976"/>
                  </a:lnTo>
                  <a:lnTo>
                    <a:pt x="114299" y="188214"/>
                  </a:lnTo>
                  <a:close/>
                </a:path>
                <a:path w="749934" h="346710" extrusionOk="0">
                  <a:moveTo>
                    <a:pt x="83134" y="158496"/>
                  </a:moveTo>
                  <a:lnTo>
                    <a:pt x="83819" y="159258"/>
                  </a:lnTo>
                  <a:lnTo>
                    <a:pt x="83134" y="158496"/>
                  </a:lnTo>
                  <a:close/>
                </a:path>
                <a:path w="749934" h="346710" extrusionOk="0">
                  <a:moveTo>
                    <a:pt x="64007" y="135636"/>
                  </a:moveTo>
                  <a:lnTo>
                    <a:pt x="64007" y="136398"/>
                  </a:lnTo>
                  <a:lnTo>
                    <a:pt x="64617" y="136398"/>
                  </a:lnTo>
                  <a:lnTo>
                    <a:pt x="64007" y="135636"/>
                  </a:lnTo>
                  <a:close/>
                </a:path>
                <a:path w="749934" h="346710" extrusionOk="0">
                  <a:moveTo>
                    <a:pt x="44195" y="102870"/>
                  </a:moveTo>
                  <a:lnTo>
                    <a:pt x="44195" y="103632"/>
                  </a:lnTo>
                  <a:lnTo>
                    <a:pt x="44611" y="103632"/>
                  </a:lnTo>
                  <a:lnTo>
                    <a:pt x="44195" y="102870"/>
                  </a:lnTo>
                  <a:close/>
                </a:path>
                <a:path w="749934" h="346710" extrusionOk="0">
                  <a:moveTo>
                    <a:pt x="28955" y="69342"/>
                  </a:moveTo>
                  <a:lnTo>
                    <a:pt x="28955" y="70104"/>
                  </a:lnTo>
                  <a:lnTo>
                    <a:pt x="29287" y="70104"/>
                  </a:lnTo>
                  <a:lnTo>
                    <a:pt x="28955" y="69342"/>
                  </a:lnTo>
                  <a:close/>
                </a:path>
                <a:path w="749934" h="346710" extrusionOk="0">
                  <a:moveTo>
                    <a:pt x="19653" y="35052"/>
                  </a:moveTo>
                  <a:lnTo>
                    <a:pt x="19049" y="35052"/>
                  </a:lnTo>
                  <a:lnTo>
                    <a:pt x="19811" y="35814"/>
                  </a:lnTo>
                  <a:lnTo>
                    <a:pt x="19653" y="35052"/>
                  </a:lnTo>
                  <a:close/>
                </a:path>
              </a:pathLst>
            </a:custGeom>
            <a:solidFill>
              <a:srgbClr val="00136F"/>
            </a:solidFill>
            <a:ln w="9525" cap="flat" cmpd="sng">
              <a:solidFill>
                <a:srgbClr val="FFC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48" name="Google Shape;748;p4"/>
            <p:cNvSpPr/>
            <p:nvPr/>
          </p:nvSpPr>
          <p:spPr>
            <a:xfrm>
              <a:off x="5835748" y="2872309"/>
              <a:ext cx="201910" cy="351678"/>
            </a:xfrm>
            <a:custGeom>
              <a:avLst/>
              <a:gdLst/>
              <a:ahLst/>
              <a:cxnLst/>
              <a:rect l="l" t="t" r="r" b="b"/>
              <a:pathLst>
                <a:path w="392429" h="444500" extrusionOk="0">
                  <a:moveTo>
                    <a:pt x="386333" y="263652"/>
                  </a:moveTo>
                  <a:lnTo>
                    <a:pt x="373379" y="263652"/>
                  </a:lnTo>
                  <a:lnTo>
                    <a:pt x="373379" y="334518"/>
                  </a:lnTo>
                  <a:lnTo>
                    <a:pt x="374141" y="371094"/>
                  </a:lnTo>
                  <a:lnTo>
                    <a:pt x="374141" y="389382"/>
                  </a:lnTo>
                  <a:lnTo>
                    <a:pt x="377189" y="425958"/>
                  </a:lnTo>
                  <a:lnTo>
                    <a:pt x="379475" y="444246"/>
                  </a:lnTo>
                  <a:lnTo>
                    <a:pt x="392429" y="442722"/>
                  </a:lnTo>
                  <a:lnTo>
                    <a:pt x="390239" y="425196"/>
                  </a:lnTo>
                  <a:lnTo>
                    <a:pt x="387159" y="389382"/>
                  </a:lnTo>
                  <a:lnTo>
                    <a:pt x="387095" y="371094"/>
                  </a:lnTo>
                  <a:lnTo>
                    <a:pt x="386333" y="334518"/>
                  </a:lnTo>
                  <a:lnTo>
                    <a:pt x="386333" y="263652"/>
                  </a:lnTo>
                  <a:close/>
                </a:path>
                <a:path w="392429" h="444500" extrusionOk="0">
                  <a:moveTo>
                    <a:pt x="390143" y="424434"/>
                  </a:moveTo>
                  <a:lnTo>
                    <a:pt x="390143" y="425196"/>
                  </a:lnTo>
                  <a:lnTo>
                    <a:pt x="390143" y="424434"/>
                  </a:lnTo>
                  <a:close/>
                </a:path>
                <a:path w="392429" h="444500" extrusionOk="0">
                  <a:moveTo>
                    <a:pt x="381217" y="198120"/>
                  </a:moveTo>
                  <a:lnTo>
                    <a:pt x="368045" y="198120"/>
                  </a:lnTo>
                  <a:lnTo>
                    <a:pt x="370331" y="214122"/>
                  </a:lnTo>
                  <a:lnTo>
                    <a:pt x="371855" y="230886"/>
                  </a:lnTo>
                  <a:lnTo>
                    <a:pt x="373379" y="264414"/>
                  </a:lnTo>
                  <a:lnTo>
                    <a:pt x="373379" y="263652"/>
                  </a:lnTo>
                  <a:lnTo>
                    <a:pt x="386333" y="263652"/>
                  </a:lnTo>
                  <a:lnTo>
                    <a:pt x="384844" y="230886"/>
                  </a:lnTo>
                  <a:lnTo>
                    <a:pt x="384809" y="229362"/>
                  </a:lnTo>
                  <a:lnTo>
                    <a:pt x="383285" y="212598"/>
                  </a:lnTo>
                  <a:lnTo>
                    <a:pt x="381217" y="198120"/>
                  </a:lnTo>
                  <a:close/>
                </a:path>
                <a:path w="392429" h="444500" extrusionOk="0">
                  <a:moveTo>
                    <a:pt x="374141" y="167640"/>
                  </a:moveTo>
                  <a:lnTo>
                    <a:pt x="361187" y="167640"/>
                  </a:lnTo>
                  <a:lnTo>
                    <a:pt x="364997" y="182880"/>
                  </a:lnTo>
                  <a:lnTo>
                    <a:pt x="368045" y="198882"/>
                  </a:lnTo>
                  <a:lnTo>
                    <a:pt x="368045" y="198120"/>
                  </a:lnTo>
                  <a:lnTo>
                    <a:pt x="381217" y="198120"/>
                  </a:lnTo>
                  <a:lnTo>
                    <a:pt x="380999" y="196596"/>
                  </a:lnTo>
                  <a:lnTo>
                    <a:pt x="377951" y="180594"/>
                  </a:lnTo>
                  <a:lnTo>
                    <a:pt x="377189" y="179832"/>
                  </a:lnTo>
                  <a:lnTo>
                    <a:pt x="374141" y="167640"/>
                  </a:lnTo>
                  <a:close/>
                </a:path>
                <a:path w="392429" h="444500" extrusionOk="0">
                  <a:moveTo>
                    <a:pt x="351281" y="139446"/>
                  </a:moveTo>
                  <a:lnTo>
                    <a:pt x="356615" y="153924"/>
                  </a:lnTo>
                  <a:lnTo>
                    <a:pt x="361187" y="168402"/>
                  </a:lnTo>
                  <a:lnTo>
                    <a:pt x="361187" y="167640"/>
                  </a:lnTo>
                  <a:lnTo>
                    <a:pt x="374141" y="167640"/>
                  </a:lnTo>
                  <a:lnTo>
                    <a:pt x="373379" y="164592"/>
                  </a:lnTo>
                  <a:lnTo>
                    <a:pt x="368807" y="150114"/>
                  </a:lnTo>
                  <a:lnTo>
                    <a:pt x="368807" y="149352"/>
                  </a:lnTo>
                  <a:lnTo>
                    <a:pt x="365439" y="140208"/>
                  </a:lnTo>
                  <a:lnTo>
                    <a:pt x="352043" y="140208"/>
                  </a:lnTo>
                  <a:lnTo>
                    <a:pt x="351281" y="139446"/>
                  </a:lnTo>
                  <a:close/>
                </a:path>
                <a:path w="392429" h="444500" extrusionOk="0">
                  <a:moveTo>
                    <a:pt x="356192" y="119634"/>
                  </a:moveTo>
                  <a:lnTo>
                    <a:pt x="341375" y="119634"/>
                  </a:lnTo>
                  <a:lnTo>
                    <a:pt x="345185" y="126492"/>
                  </a:lnTo>
                  <a:lnTo>
                    <a:pt x="352043" y="140208"/>
                  </a:lnTo>
                  <a:lnTo>
                    <a:pt x="365439" y="140208"/>
                  </a:lnTo>
                  <a:lnTo>
                    <a:pt x="363473" y="134874"/>
                  </a:lnTo>
                  <a:lnTo>
                    <a:pt x="363473" y="134112"/>
                  </a:lnTo>
                  <a:lnTo>
                    <a:pt x="356615" y="120396"/>
                  </a:lnTo>
                  <a:lnTo>
                    <a:pt x="356192" y="119634"/>
                  </a:lnTo>
                  <a:close/>
                </a:path>
                <a:path w="392429" h="444500" extrusionOk="0">
                  <a:moveTo>
                    <a:pt x="327659" y="101346"/>
                  </a:moveTo>
                  <a:lnTo>
                    <a:pt x="332231" y="107442"/>
                  </a:lnTo>
                  <a:lnTo>
                    <a:pt x="336803" y="114300"/>
                  </a:lnTo>
                  <a:lnTo>
                    <a:pt x="341375" y="120396"/>
                  </a:lnTo>
                  <a:lnTo>
                    <a:pt x="341375" y="119634"/>
                  </a:lnTo>
                  <a:lnTo>
                    <a:pt x="356192" y="119634"/>
                  </a:lnTo>
                  <a:lnTo>
                    <a:pt x="352805" y="113538"/>
                  </a:lnTo>
                  <a:lnTo>
                    <a:pt x="352043" y="112776"/>
                  </a:lnTo>
                  <a:lnTo>
                    <a:pt x="348043" y="107442"/>
                  </a:lnTo>
                  <a:lnTo>
                    <a:pt x="347471" y="107442"/>
                  </a:lnTo>
                  <a:lnTo>
                    <a:pt x="343915" y="102108"/>
                  </a:lnTo>
                  <a:lnTo>
                    <a:pt x="328421" y="102108"/>
                  </a:lnTo>
                  <a:lnTo>
                    <a:pt x="327659" y="101346"/>
                  </a:lnTo>
                  <a:close/>
                </a:path>
                <a:path w="392429" h="444500" extrusionOk="0">
                  <a:moveTo>
                    <a:pt x="347471" y="106680"/>
                  </a:moveTo>
                  <a:lnTo>
                    <a:pt x="347471" y="107442"/>
                  </a:lnTo>
                  <a:lnTo>
                    <a:pt x="348043" y="107442"/>
                  </a:lnTo>
                  <a:lnTo>
                    <a:pt x="347471" y="106680"/>
                  </a:lnTo>
                  <a:close/>
                </a:path>
                <a:path w="392429" h="444500" extrusionOk="0">
                  <a:moveTo>
                    <a:pt x="340042" y="96012"/>
                  </a:moveTo>
                  <a:lnTo>
                    <a:pt x="323087" y="96012"/>
                  </a:lnTo>
                  <a:lnTo>
                    <a:pt x="323849" y="96774"/>
                  </a:lnTo>
                  <a:lnTo>
                    <a:pt x="328421" y="102108"/>
                  </a:lnTo>
                  <a:lnTo>
                    <a:pt x="343915" y="102108"/>
                  </a:lnTo>
                  <a:lnTo>
                    <a:pt x="342899" y="100584"/>
                  </a:lnTo>
                  <a:lnTo>
                    <a:pt x="342899" y="99822"/>
                  </a:lnTo>
                  <a:lnTo>
                    <a:pt x="340042" y="96012"/>
                  </a:lnTo>
                  <a:close/>
                </a:path>
                <a:path w="392429" h="444500" extrusionOk="0">
                  <a:moveTo>
                    <a:pt x="323443" y="96418"/>
                  </a:moveTo>
                  <a:lnTo>
                    <a:pt x="323754" y="96774"/>
                  </a:lnTo>
                  <a:lnTo>
                    <a:pt x="323443" y="96418"/>
                  </a:lnTo>
                  <a:close/>
                </a:path>
                <a:path w="392429" h="444500" extrusionOk="0">
                  <a:moveTo>
                    <a:pt x="323087" y="96012"/>
                  </a:moveTo>
                  <a:lnTo>
                    <a:pt x="323443" y="96418"/>
                  </a:lnTo>
                  <a:lnTo>
                    <a:pt x="323849" y="96774"/>
                  </a:lnTo>
                  <a:lnTo>
                    <a:pt x="323087" y="96012"/>
                  </a:lnTo>
                  <a:close/>
                </a:path>
                <a:path w="392429" h="444500" extrusionOk="0">
                  <a:moveTo>
                    <a:pt x="329619" y="84582"/>
                  </a:moveTo>
                  <a:lnTo>
                    <a:pt x="310895" y="84582"/>
                  </a:lnTo>
                  <a:lnTo>
                    <a:pt x="317753" y="91440"/>
                  </a:lnTo>
                  <a:lnTo>
                    <a:pt x="323443" y="96418"/>
                  </a:lnTo>
                  <a:lnTo>
                    <a:pt x="323087" y="96012"/>
                  </a:lnTo>
                  <a:lnTo>
                    <a:pt x="340042" y="96012"/>
                  </a:lnTo>
                  <a:lnTo>
                    <a:pt x="338327" y="93726"/>
                  </a:lnTo>
                  <a:lnTo>
                    <a:pt x="332993" y="87630"/>
                  </a:lnTo>
                  <a:lnTo>
                    <a:pt x="332231" y="86868"/>
                  </a:lnTo>
                  <a:lnTo>
                    <a:pt x="329619" y="84582"/>
                  </a:lnTo>
                  <a:close/>
                </a:path>
                <a:path w="392429" h="444500" extrusionOk="0">
                  <a:moveTo>
                    <a:pt x="312202" y="69342"/>
                  </a:moveTo>
                  <a:lnTo>
                    <a:pt x="291083" y="69342"/>
                  </a:lnTo>
                  <a:lnTo>
                    <a:pt x="298703" y="74676"/>
                  </a:lnTo>
                  <a:lnTo>
                    <a:pt x="305561" y="80010"/>
                  </a:lnTo>
                  <a:lnTo>
                    <a:pt x="311657" y="85344"/>
                  </a:lnTo>
                  <a:lnTo>
                    <a:pt x="310895" y="84582"/>
                  </a:lnTo>
                  <a:lnTo>
                    <a:pt x="329619" y="84582"/>
                  </a:lnTo>
                  <a:lnTo>
                    <a:pt x="326135" y="81534"/>
                  </a:lnTo>
                  <a:lnTo>
                    <a:pt x="320039" y="75438"/>
                  </a:lnTo>
                  <a:lnTo>
                    <a:pt x="313943" y="70104"/>
                  </a:lnTo>
                  <a:lnTo>
                    <a:pt x="313181" y="70104"/>
                  </a:lnTo>
                  <a:lnTo>
                    <a:pt x="312202" y="69342"/>
                  </a:lnTo>
                  <a:close/>
                </a:path>
                <a:path w="392429" h="444500" extrusionOk="0">
                  <a:moveTo>
                    <a:pt x="299792" y="59436"/>
                  </a:moveTo>
                  <a:lnTo>
                    <a:pt x="275843" y="59436"/>
                  </a:lnTo>
                  <a:lnTo>
                    <a:pt x="283463" y="64770"/>
                  </a:lnTo>
                  <a:lnTo>
                    <a:pt x="284225" y="65532"/>
                  </a:lnTo>
                  <a:lnTo>
                    <a:pt x="291845" y="70104"/>
                  </a:lnTo>
                  <a:lnTo>
                    <a:pt x="291083" y="69342"/>
                  </a:lnTo>
                  <a:lnTo>
                    <a:pt x="312202" y="69342"/>
                  </a:lnTo>
                  <a:lnTo>
                    <a:pt x="306323" y="64770"/>
                  </a:lnTo>
                  <a:lnTo>
                    <a:pt x="306323" y="64008"/>
                  </a:lnTo>
                  <a:lnTo>
                    <a:pt x="299792" y="59436"/>
                  </a:lnTo>
                  <a:close/>
                </a:path>
                <a:path w="392429" h="444500" extrusionOk="0">
                  <a:moveTo>
                    <a:pt x="239572" y="29718"/>
                  </a:moveTo>
                  <a:lnTo>
                    <a:pt x="194309" y="29718"/>
                  </a:lnTo>
                  <a:lnTo>
                    <a:pt x="218693" y="35814"/>
                  </a:lnTo>
                  <a:lnTo>
                    <a:pt x="217931" y="35814"/>
                  </a:lnTo>
                  <a:lnTo>
                    <a:pt x="249935" y="47244"/>
                  </a:lnTo>
                  <a:lnTo>
                    <a:pt x="249173" y="47244"/>
                  </a:lnTo>
                  <a:lnTo>
                    <a:pt x="258317" y="51816"/>
                  </a:lnTo>
                  <a:lnTo>
                    <a:pt x="259079" y="51816"/>
                  </a:lnTo>
                  <a:lnTo>
                    <a:pt x="268223" y="55626"/>
                  </a:lnTo>
                  <a:lnTo>
                    <a:pt x="267461" y="55626"/>
                  </a:lnTo>
                  <a:lnTo>
                    <a:pt x="276605" y="60198"/>
                  </a:lnTo>
                  <a:lnTo>
                    <a:pt x="275843" y="59436"/>
                  </a:lnTo>
                  <a:lnTo>
                    <a:pt x="299792" y="59436"/>
                  </a:lnTo>
                  <a:lnTo>
                    <a:pt x="298703" y="58674"/>
                  </a:lnTo>
                  <a:lnTo>
                    <a:pt x="291083" y="54102"/>
                  </a:lnTo>
                  <a:lnTo>
                    <a:pt x="283463" y="48768"/>
                  </a:lnTo>
                  <a:lnTo>
                    <a:pt x="282701" y="48768"/>
                  </a:lnTo>
                  <a:lnTo>
                    <a:pt x="273557" y="44196"/>
                  </a:lnTo>
                  <a:lnTo>
                    <a:pt x="273557" y="43434"/>
                  </a:lnTo>
                  <a:lnTo>
                    <a:pt x="266242" y="40386"/>
                  </a:lnTo>
                  <a:lnTo>
                    <a:pt x="264413" y="40386"/>
                  </a:lnTo>
                  <a:lnTo>
                    <a:pt x="255269" y="35814"/>
                  </a:lnTo>
                  <a:lnTo>
                    <a:pt x="254507" y="35052"/>
                  </a:lnTo>
                  <a:lnTo>
                    <a:pt x="239572" y="29718"/>
                  </a:lnTo>
                  <a:close/>
                </a:path>
                <a:path w="392429" h="444500" extrusionOk="0">
                  <a:moveTo>
                    <a:pt x="264413" y="39624"/>
                  </a:moveTo>
                  <a:lnTo>
                    <a:pt x="264413" y="40386"/>
                  </a:lnTo>
                  <a:lnTo>
                    <a:pt x="266242" y="40386"/>
                  </a:lnTo>
                  <a:lnTo>
                    <a:pt x="264413" y="39624"/>
                  </a:lnTo>
                  <a:close/>
                </a:path>
                <a:path w="392429" h="444500" extrusionOk="0">
                  <a:moveTo>
                    <a:pt x="40385" y="0"/>
                  </a:moveTo>
                  <a:lnTo>
                    <a:pt x="0" y="0"/>
                  </a:lnTo>
                  <a:lnTo>
                    <a:pt x="0" y="12954"/>
                  </a:lnTo>
                  <a:lnTo>
                    <a:pt x="39623" y="12954"/>
                  </a:lnTo>
                  <a:lnTo>
                    <a:pt x="75437" y="14478"/>
                  </a:lnTo>
                  <a:lnTo>
                    <a:pt x="109727" y="16764"/>
                  </a:lnTo>
                  <a:lnTo>
                    <a:pt x="108965" y="16764"/>
                  </a:lnTo>
                  <a:lnTo>
                    <a:pt x="140207" y="20574"/>
                  </a:lnTo>
                  <a:lnTo>
                    <a:pt x="169163" y="25146"/>
                  </a:lnTo>
                  <a:lnTo>
                    <a:pt x="195071" y="30480"/>
                  </a:lnTo>
                  <a:lnTo>
                    <a:pt x="194309" y="29718"/>
                  </a:lnTo>
                  <a:lnTo>
                    <a:pt x="239572" y="29718"/>
                  </a:lnTo>
                  <a:lnTo>
                    <a:pt x="222503" y="23622"/>
                  </a:lnTo>
                  <a:lnTo>
                    <a:pt x="221741" y="23622"/>
                  </a:lnTo>
                  <a:lnTo>
                    <a:pt x="197357" y="17526"/>
                  </a:lnTo>
                  <a:lnTo>
                    <a:pt x="171449" y="12192"/>
                  </a:lnTo>
                  <a:lnTo>
                    <a:pt x="142493" y="7620"/>
                  </a:lnTo>
                  <a:lnTo>
                    <a:pt x="141731" y="7620"/>
                  </a:lnTo>
                  <a:lnTo>
                    <a:pt x="110489" y="3810"/>
                  </a:lnTo>
                  <a:lnTo>
                    <a:pt x="76199" y="1524"/>
                  </a:lnTo>
                  <a:lnTo>
                    <a:pt x="40385" y="0"/>
                  </a:lnTo>
                  <a:close/>
                </a:path>
              </a:pathLst>
            </a:custGeom>
            <a:solidFill>
              <a:srgbClr val="00136F"/>
            </a:solidFill>
            <a:ln w="9525" cap="flat" cmpd="sng">
              <a:solidFill>
                <a:srgbClr val="FFC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cxnSp>
          <p:nvCxnSpPr>
            <p:cNvPr id="749" name="Google Shape;749;p4"/>
            <p:cNvCxnSpPr/>
            <p:nvPr/>
          </p:nvCxnSpPr>
          <p:spPr>
            <a:xfrm>
              <a:off x="5810874" y="2877721"/>
              <a:ext cx="66455" cy="6389"/>
            </a:xfrm>
            <a:prstGeom prst="straightConnector1">
              <a:avLst/>
            </a:prstGeom>
            <a:solidFill>
              <a:srgbClr val="00B8FF"/>
            </a:solidFill>
            <a:ln w="19050" cap="flat" cmpd="sng">
              <a:solidFill>
                <a:srgbClr val="FFC000"/>
              </a:solidFill>
              <a:prstDash val="solid"/>
              <a:round/>
              <a:headEnd type="triangle" w="med" len="med"/>
              <a:tailEnd type="none" w="sm" len="sm"/>
            </a:ln>
          </p:spPr>
        </p:cxnSp>
      </p:grpSp>
      <p:sp>
        <p:nvSpPr>
          <p:cNvPr id="750" name="Google Shape;750;p4"/>
          <p:cNvSpPr/>
          <p:nvPr/>
        </p:nvSpPr>
        <p:spPr>
          <a:xfrm>
            <a:off x="6917008" y="3237728"/>
            <a:ext cx="6490" cy="1102"/>
          </a:xfrm>
          <a:custGeom>
            <a:avLst/>
            <a:gdLst/>
            <a:ahLst/>
            <a:cxnLst/>
            <a:rect l="l" t="t" r="r" b="b"/>
            <a:pathLst>
              <a:path w="7620" h="1270" extrusionOk="0">
                <a:moveTo>
                  <a:pt x="0" y="761"/>
                </a:moveTo>
                <a:lnTo>
                  <a:pt x="7619" y="761"/>
                </a:lnTo>
                <a:lnTo>
                  <a:pt x="7619" y="0"/>
                </a:lnTo>
                <a:lnTo>
                  <a:pt x="0" y="0"/>
                </a:lnTo>
                <a:lnTo>
                  <a:pt x="0" y="761"/>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51" name="Google Shape;751;p4"/>
          <p:cNvSpPr/>
          <p:nvPr/>
        </p:nvSpPr>
        <p:spPr>
          <a:xfrm>
            <a:off x="7000729" y="3224507"/>
            <a:ext cx="5949" cy="14323"/>
          </a:xfrm>
          <a:custGeom>
            <a:avLst/>
            <a:gdLst/>
            <a:ahLst/>
            <a:cxnLst/>
            <a:rect l="l" t="t" r="r" b="b"/>
            <a:pathLst>
              <a:path w="6984" h="16510" extrusionOk="0">
                <a:moveTo>
                  <a:pt x="0" y="16001"/>
                </a:moveTo>
                <a:lnTo>
                  <a:pt x="6858" y="16001"/>
                </a:lnTo>
                <a:lnTo>
                  <a:pt x="6858" y="0"/>
                </a:lnTo>
                <a:lnTo>
                  <a:pt x="0" y="0"/>
                </a:lnTo>
                <a:lnTo>
                  <a:pt x="0" y="16001"/>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52" name="Google Shape;752;p4"/>
          <p:cNvSpPr/>
          <p:nvPr/>
        </p:nvSpPr>
        <p:spPr>
          <a:xfrm>
            <a:off x="6999431" y="3237728"/>
            <a:ext cx="7572" cy="1102"/>
          </a:xfrm>
          <a:custGeom>
            <a:avLst/>
            <a:gdLst/>
            <a:ahLst/>
            <a:cxnLst/>
            <a:rect l="l" t="t" r="r" b="b"/>
            <a:pathLst>
              <a:path w="8890" h="1270" extrusionOk="0">
                <a:moveTo>
                  <a:pt x="0" y="761"/>
                </a:moveTo>
                <a:lnTo>
                  <a:pt x="8382" y="761"/>
                </a:lnTo>
                <a:lnTo>
                  <a:pt x="8382" y="0"/>
                </a:lnTo>
                <a:lnTo>
                  <a:pt x="0" y="0"/>
                </a:lnTo>
                <a:lnTo>
                  <a:pt x="0" y="761"/>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53" name="Google Shape;753;p4"/>
          <p:cNvSpPr/>
          <p:nvPr/>
        </p:nvSpPr>
        <p:spPr>
          <a:xfrm>
            <a:off x="7405056" y="3571557"/>
            <a:ext cx="160087" cy="251199"/>
          </a:xfrm>
          <a:custGeom>
            <a:avLst/>
            <a:gdLst/>
            <a:ahLst/>
            <a:cxnLst/>
            <a:rect l="l" t="t" r="r" b="b"/>
            <a:pathLst>
              <a:path w="187959" h="289560" extrusionOk="0">
                <a:moveTo>
                  <a:pt x="92202" y="0"/>
                </a:moveTo>
                <a:lnTo>
                  <a:pt x="63246" y="0"/>
                </a:lnTo>
                <a:lnTo>
                  <a:pt x="40386" y="2286"/>
                </a:lnTo>
                <a:lnTo>
                  <a:pt x="8382" y="30480"/>
                </a:lnTo>
                <a:lnTo>
                  <a:pt x="1524" y="69342"/>
                </a:lnTo>
                <a:lnTo>
                  <a:pt x="0" y="106680"/>
                </a:lnTo>
                <a:lnTo>
                  <a:pt x="118" y="159258"/>
                </a:lnTo>
                <a:lnTo>
                  <a:pt x="1524" y="213360"/>
                </a:lnTo>
                <a:lnTo>
                  <a:pt x="5334" y="255270"/>
                </a:lnTo>
                <a:lnTo>
                  <a:pt x="24384" y="289560"/>
                </a:lnTo>
                <a:lnTo>
                  <a:pt x="31242" y="287274"/>
                </a:lnTo>
                <a:lnTo>
                  <a:pt x="61722" y="257556"/>
                </a:lnTo>
                <a:lnTo>
                  <a:pt x="88392" y="216408"/>
                </a:lnTo>
                <a:lnTo>
                  <a:pt x="121920" y="159258"/>
                </a:lnTo>
                <a:lnTo>
                  <a:pt x="172974" y="67818"/>
                </a:lnTo>
                <a:lnTo>
                  <a:pt x="187452" y="29718"/>
                </a:lnTo>
                <a:lnTo>
                  <a:pt x="186690" y="21336"/>
                </a:lnTo>
                <a:lnTo>
                  <a:pt x="131826" y="1524"/>
                </a:lnTo>
                <a:lnTo>
                  <a:pt x="92202" y="0"/>
                </a:lnTo>
                <a:close/>
              </a:path>
            </a:pathLst>
          </a:custGeom>
          <a:solidFill>
            <a:srgbClr val="F5F5F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54" name="Google Shape;754;p4"/>
          <p:cNvSpPr/>
          <p:nvPr/>
        </p:nvSpPr>
        <p:spPr>
          <a:xfrm>
            <a:off x="7403758" y="3570235"/>
            <a:ext cx="162250" cy="253953"/>
          </a:xfrm>
          <a:custGeom>
            <a:avLst/>
            <a:gdLst/>
            <a:ahLst/>
            <a:cxnLst/>
            <a:rect l="l" t="t" r="r" b="b"/>
            <a:pathLst>
              <a:path w="190500" h="292735" extrusionOk="0">
                <a:moveTo>
                  <a:pt x="42672" y="5334"/>
                </a:moveTo>
                <a:lnTo>
                  <a:pt x="32766" y="5334"/>
                </a:lnTo>
                <a:lnTo>
                  <a:pt x="25146" y="9144"/>
                </a:lnTo>
                <a:lnTo>
                  <a:pt x="25146" y="9906"/>
                </a:lnTo>
                <a:lnTo>
                  <a:pt x="18288" y="16002"/>
                </a:lnTo>
                <a:lnTo>
                  <a:pt x="13716" y="22860"/>
                </a:lnTo>
                <a:lnTo>
                  <a:pt x="12954" y="22860"/>
                </a:lnTo>
                <a:lnTo>
                  <a:pt x="8382" y="31242"/>
                </a:lnTo>
                <a:lnTo>
                  <a:pt x="8382" y="32004"/>
                </a:lnTo>
                <a:lnTo>
                  <a:pt x="5334" y="43434"/>
                </a:lnTo>
                <a:lnTo>
                  <a:pt x="1524" y="70866"/>
                </a:lnTo>
                <a:lnTo>
                  <a:pt x="0" y="108204"/>
                </a:lnTo>
                <a:lnTo>
                  <a:pt x="98" y="160020"/>
                </a:lnTo>
                <a:lnTo>
                  <a:pt x="1524" y="214884"/>
                </a:lnTo>
                <a:lnTo>
                  <a:pt x="5334" y="256794"/>
                </a:lnTo>
                <a:lnTo>
                  <a:pt x="5334" y="257556"/>
                </a:lnTo>
                <a:lnTo>
                  <a:pt x="8382" y="272034"/>
                </a:lnTo>
                <a:lnTo>
                  <a:pt x="12954" y="282702"/>
                </a:lnTo>
                <a:lnTo>
                  <a:pt x="13716" y="282702"/>
                </a:lnTo>
                <a:lnTo>
                  <a:pt x="19050" y="289560"/>
                </a:lnTo>
                <a:lnTo>
                  <a:pt x="19812" y="290322"/>
                </a:lnTo>
                <a:lnTo>
                  <a:pt x="25908" y="292608"/>
                </a:lnTo>
                <a:lnTo>
                  <a:pt x="26670" y="292608"/>
                </a:lnTo>
                <a:lnTo>
                  <a:pt x="33528" y="290322"/>
                </a:lnTo>
                <a:lnTo>
                  <a:pt x="34834" y="289560"/>
                </a:lnTo>
                <a:lnTo>
                  <a:pt x="25908" y="289560"/>
                </a:lnTo>
                <a:lnTo>
                  <a:pt x="26311" y="289425"/>
                </a:lnTo>
                <a:lnTo>
                  <a:pt x="22606" y="288036"/>
                </a:lnTo>
                <a:lnTo>
                  <a:pt x="21336" y="288036"/>
                </a:lnTo>
                <a:lnTo>
                  <a:pt x="20574" y="287274"/>
                </a:lnTo>
                <a:lnTo>
                  <a:pt x="20743" y="287274"/>
                </a:lnTo>
                <a:lnTo>
                  <a:pt x="16002" y="281178"/>
                </a:lnTo>
                <a:lnTo>
                  <a:pt x="11756" y="271272"/>
                </a:lnTo>
                <a:lnTo>
                  <a:pt x="11430" y="271272"/>
                </a:lnTo>
                <a:lnTo>
                  <a:pt x="8382" y="256794"/>
                </a:lnTo>
                <a:lnTo>
                  <a:pt x="4572" y="214884"/>
                </a:lnTo>
                <a:lnTo>
                  <a:pt x="3146" y="160020"/>
                </a:lnTo>
                <a:lnTo>
                  <a:pt x="3048" y="108204"/>
                </a:lnTo>
                <a:lnTo>
                  <a:pt x="4572" y="70866"/>
                </a:lnTo>
                <a:lnTo>
                  <a:pt x="8382" y="44196"/>
                </a:lnTo>
                <a:lnTo>
                  <a:pt x="11430" y="32766"/>
                </a:lnTo>
                <a:lnTo>
                  <a:pt x="16002" y="24384"/>
                </a:lnTo>
                <a:lnTo>
                  <a:pt x="20574" y="17526"/>
                </a:lnTo>
                <a:lnTo>
                  <a:pt x="21431" y="17526"/>
                </a:lnTo>
                <a:lnTo>
                  <a:pt x="27432" y="12192"/>
                </a:lnTo>
                <a:lnTo>
                  <a:pt x="26670" y="12192"/>
                </a:lnTo>
                <a:lnTo>
                  <a:pt x="34290" y="8382"/>
                </a:lnTo>
                <a:lnTo>
                  <a:pt x="42672" y="5334"/>
                </a:lnTo>
                <a:close/>
              </a:path>
              <a:path w="190500" h="292735" extrusionOk="0">
                <a:moveTo>
                  <a:pt x="26311" y="289425"/>
                </a:moveTo>
                <a:lnTo>
                  <a:pt x="25908" y="289560"/>
                </a:lnTo>
                <a:lnTo>
                  <a:pt x="26670" y="289560"/>
                </a:lnTo>
                <a:lnTo>
                  <a:pt x="26311" y="289425"/>
                </a:lnTo>
                <a:close/>
              </a:path>
              <a:path w="190500" h="292735" extrusionOk="0">
                <a:moveTo>
                  <a:pt x="32766" y="287274"/>
                </a:moveTo>
                <a:lnTo>
                  <a:pt x="26311" y="289425"/>
                </a:lnTo>
                <a:lnTo>
                  <a:pt x="26670" y="289560"/>
                </a:lnTo>
                <a:lnTo>
                  <a:pt x="34834" y="289560"/>
                </a:lnTo>
                <a:lnTo>
                  <a:pt x="37446" y="288036"/>
                </a:lnTo>
                <a:lnTo>
                  <a:pt x="32004" y="288036"/>
                </a:lnTo>
                <a:lnTo>
                  <a:pt x="32766" y="287274"/>
                </a:lnTo>
                <a:close/>
              </a:path>
              <a:path w="190500" h="292735" extrusionOk="0">
                <a:moveTo>
                  <a:pt x="20574" y="287274"/>
                </a:moveTo>
                <a:lnTo>
                  <a:pt x="21336" y="288036"/>
                </a:lnTo>
                <a:lnTo>
                  <a:pt x="20813" y="287363"/>
                </a:lnTo>
                <a:lnTo>
                  <a:pt x="20574" y="287274"/>
                </a:lnTo>
                <a:close/>
              </a:path>
              <a:path w="190500" h="292735" extrusionOk="0">
                <a:moveTo>
                  <a:pt x="20813" y="287363"/>
                </a:moveTo>
                <a:lnTo>
                  <a:pt x="21336" y="288036"/>
                </a:lnTo>
                <a:lnTo>
                  <a:pt x="22606" y="288036"/>
                </a:lnTo>
                <a:lnTo>
                  <a:pt x="20813" y="287363"/>
                </a:lnTo>
                <a:close/>
              </a:path>
              <a:path w="190500" h="292735" extrusionOk="0">
                <a:moveTo>
                  <a:pt x="184404" y="41148"/>
                </a:moveTo>
                <a:lnTo>
                  <a:pt x="172974" y="68580"/>
                </a:lnTo>
                <a:lnTo>
                  <a:pt x="173736" y="68580"/>
                </a:lnTo>
                <a:lnTo>
                  <a:pt x="122682" y="160020"/>
                </a:lnTo>
                <a:lnTo>
                  <a:pt x="89154" y="217170"/>
                </a:lnTo>
                <a:lnTo>
                  <a:pt x="62484" y="258318"/>
                </a:lnTo>
                <a:lnTo>
                  <a:pt x="32004" y="288036"/>
                </a:lnTo>
                <a:lnTo>
                  <a:pt x="37446" y="288036"/>
                </a:lnTo>
                <a:lnTo>
                  <a:pt x="42672" y="284988"/>
                </a:lnTo>
                <a:lnTo>
                  <a:pt x="43434" y="284988"/>
                </a:lnTo>
                <a:lnTo>
                  <a:pt x="53340" y="274320"/>
                </a:lnTo>
                <a:lnTo>
                  <a:pt x="64770" y="260604"/>
                </a:lnTo>
                <a:lnTo>
                  <a:pt x="64770" y="259842"/>
                </a:lnTo>
                <a:lnTo>
                  <a:pt x="91440" y="218694"/>
                </a:lnTo>
                <a:lnTo>
                  <a:pt x="124968" y="161544"/>
                </a:lnTo>
                <a:lnTo>
                  <a:pt x="176022" y="70104"/>
                </a:lnTo>
                <a:lnTo>
                  <a:pt x="187452" y="42672"/>
                </a:lnTo>
                <a:lnTo>
                  <a:pt x="187669" y="41910"/>
                </a:lnTo>
                <a:lnTo>
                  <a:pt x="184404" y="41910"/>
                </a:lnTo>
                <a:lnTo>
                  <a:pt x="184404" y="41148"/>
                </a:lnTo>
                <a:close/>
              </a:path>
              <a:path w="190500" h="292735" extrusionOk="0">
                <a:moveTo>
                  <a:pt x="20743" y="287274"/>
                </a:moveTo>
                <a:lnTo>
                  <a:pt x="20574" y="287274"/>
                </a:lnTo>
                <a:lnTo>
                  <a:pt x="20813" y="287363"/>
                </a:lnTo>
                <a:close/>
              </a:path>
              <a:path w="190500" h="292735" extrusionOk="0">
                <a:moveTo>
                  <a:pt x="11430" y="270510"/>
                </a:moveTo>
                <a:lnTo>
                  <a:pt x="11430" y="271272"/>
                </a:lnTo>
                <a:lnTo>
                  <a:pt x="11756" y="271272"/>
                </a:lnTo>
                <a:lnTo>
                  <a:pt x="11430" y="270510"/>
                </a:lnTo>
                <a:close/>
              </a:path>
              <a:path w="190500" h="292735" extrusionOk="0">
                <a:moveTo>
                  <a:pt x="4677" y="70866"/>
                </a:moveTo>
                <a:lnTo>
                  <a:pt x="4572" y="71628"/>
                </a:lnTo>
                <a:lnTo>
                  <a:pt x="4677" y="70866"/>
                </a:lnTo>
                <a:close/>
              </a:path>
              <a:path w="190500" h="292735" extrusionOk="0">
                <a:moveTo>
                  <a:pt x="189738" y="22860"/>
                </a:moveTo>
                <a:lnTo>
                  <a:pt x="186690" y="22860"/>
                </a:lnTo>
                <a:lnTo>
                  <a:pt x="187452" y="31242"/>
                </a:lnTo>
                <a:lnTo>
                  <a:pt x="184404" y="41910"/>
                </a:lnTo>
                <a:lnTo>
                  <a:pt x="187669" y="41910"/>
                </a:lnTo>
                <a:lnTo>
                  <a:pt x="190500" y="32004"/>
                </a:lnTo>
                <a:lnTo>
                  <a:pt x="190500" y="31242"/>
                </a:lnTo>
                <a:lnTo>
                  <a:pt x="189738" y="22860"/>
                </a:lnTo>
                <a:close/>
              </a:path>
              <a:path w="190500" h="292735" extrusionOk="0">
                <a:moveTo>
                  <a:pt x="184464" y="17686"/>
                </a:moveTo>
                <a:lnTo>
                  <a:pt x="186690" y="23622"/>
                </a:lnTo>
                <a:lnTo>
                  <a:pt x="186690" y="22860"/>
                </a:lnTo>
                <a:lnTo>
                  <a:pt x="189738" y="22860"/>
                </a:lnTo>
                <a:lnTo>
                  <a:pt x="188023" y="18288"/>
                </a:lnTo>
                <a:lnTo>
                  <a:pt x="185166" y="18288"/>
                </a:lnTo>
                <a:lnTo>
                  <a:pt x="184464" y="17686"/>
                </a:lnTo>
                <a:close/>
              </a:path>
              <a:path w="190500" h="292735" extrusionOk="0">
                <a:moveTo>
                  <a:pt x="21431" y="17526"/>
                </a:moveTo>
                <a:lnTo>
                  <a:pt x="20574" y="17526"/>
                </a:lnTo>
                <a:lnTo>
                  <a:pt x="20574" y="18288"/>
                </a:lnTo>
                <a:lnTo>
                  <a:pt x="21431" y="17526"/>
                </a:lnTo>
                <a:close/>
              </a:path>
              <a:path w="190500" h="292735" extrusionOk="0">
                <a:moveTo>
                  <a:pt x="184404" y="17526"/>
                </a:moveTo>
                <a:lnTo>
                  <a:pt x="184464" y="17686"/>
                </a:lnTo>
                <a:lnTo>
                  <a:pt x="185166" y="18288"/>
                </a:lnTo>
                <a:lnTo>
                  <a:pt x="184404" y="17526"/>
                </a:lnTo>
                <a:close/>
              </a:path>
              <a:path w="190500" h="292735" extrusionOk="0">
                <a:moveTo>
                  <a:pt x="187737" y="17526"/>
                </a:moveTo>
                <a:lnTo>
                  <a:pt x="184404" y="17526"/>
                </a:lnTo>
                <a:lnTo>
                  <a:pt x="185166" y="18288"/>
                </a:lnTo>
                <a:lnTo>
                  <a:pt x="188023" y="18288"/>
                </a:lnTo>
                <a:lnTo>
                  <a:pt x="187737" y="17526"/>
                </a:lnTo>
                <a:close/>
              </a:path>
              <a:path w="190500" h="292735" extrusionOk="0">
                <a:moveTo>
                  <a:pt x="147828" y="3048"/>
                </a:moveTo>
                <a:lnTo>
                  <a:pt x="93726" y="3048"/>
                </a:lnTo>
                <a:lnTo>
                  <a:pt x="133350" y="4572"/>
                </a:lnTo>
                <a:lnTo>
                  <a:pt x="162306" y="7620"/>
                </a:lnTo>
                <a:lnTo>
                  <a:pt x="172974" y="9906"/>
                </a:lnTo>
                <a:lnTo>
                  <a:pt x="172212" y="9906"/>
                </a:lnTo>
                <a:lnTo>
                  <a:pt x="179832" y="13716"/>
                </a:lnTo>
                <a:lnTo>
                  <a:pt x="184464" y="17686"/>
                </a:lnTo>
                <a:lnTo>
                  <a:pt x="184404" y="17526"/>
                </a:lnTo>
                <a:lnTo>
                  <a:pt x="187737" y="17526"/>
                </a:lnTo>
                <a:lnTo>
                  <a:pt x="187452" y="16764"/>
                </a:lnTo>
                <a:lnTo>
                  <a:pt x="187452" y="16002"/>
                </a:lnTo>
                <a:lnTo>
                  <a:pt x="182118" y="11430"/>
                </a:lnTo>
                <a:lnTo>
                  <a:pt x="181356" y="10668"/>
                </a:lnTo>
                <a:lnTo>
                  <a:pt x="173736" y="6858"/>
                </a:lnTo>
                <a:lnTo>
                  <a:pt x="163068" y="4572"/>
                </a:lnTo>
                <a:lnTo>
                  <a:pt x="162306" y="4572"/>
                </a:lnTo>
                <a:lnTo>
                  <a:pt x="147828" y="3048"/>
                </a:lnTo>
                <a:close/>
              </a:path>
              <a:path w="190500" h="292735" extrusionOk="0">
                <a:moveTo>
                  <a:pt x="93726" y="0"/>
                </a:moveTo>
                <a:lnTo>
                  <a:pt x="64770" y="0"/>
                </a:lnTo>
                <a:lnTo>
                  <a:pt x="41910" y="2286"/>
                </a:lnTo>
                <a:lnTo>
                  <a:pt x="33528" y="5334"/>
                </a:lnTo>
                <a:lnTo>
                  <a:pt x="41910" y="5334"/>
                </a:lnTo>
                <a:lnTo>
                  <a:pt x="64770" y="3048"/>
                </a:lnTo>
                <a:lnTo>
                  <a:pt x="147828" y="3048"/>
                </a:lnTo>
                <a:lnTo>
                  <a:pt x="133350" y="1524"/>
                </a:lnTo>
                <a:lnTo>
                  <a:pt x="93726" y="0"/>
                </a:lnTo>
                <a:close/>
              </a:path>
            </a:pathLst>
          </a:custGeom>
          <a:solidFill>
            <a:srgbClr val="F5F5F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55" name="Google Shape;755;p4"/>
          <p:cNvSpPr/>
          <p:nvPr/>
        </p:nvSpPr>
        <p:spPr>
          <a:xfrm>
            <a:off x="7390778" y="3579490"/>
            <a:ext cx="160087" cy="251199"/>
          </a:xfrm>
          <a:custGeom>
            <a:avLst/>
            <a:gdLst/>
            <a:ahLst/>
            <a:cxnLst/>
            <a:rect l="l" t="t" r="r" b="b"/>
            <a:pathLst>
              <a:path w="187959" h="289560" extrusionOk="0">
                <a:moveTo>
                  <a:pt x="63246" y="0"/>
                </a:moveTo>
                <a:lnTo>
                  <a:pt x="24384" y="9906"/>
                </a:lnTo>
                <a:lnTo>
                  <a:pt x="1524" y="69342"/>
                </a:lnTo>
                <a:lnTo>
                  <a:pt x="0" y="106680"/>
                </a:lnTo>
                <a:lnTo>
                  <a:pt x="0" y="154686"/>
                </a:lnTo>
                <a:lnTo>
                  <a:pt x="1524" y="213360"/>
                </a:lnTo>
                <a:lnTo>
                  <a:pt x="5334" y="256032"/>
                </a:lnTo>
                <a:lnTo>
                  <a:pt x="24384" y="289560"/>
                </a:lnTo>
                <a:lnTo>
                  <a:pt x="31242" y="288036"/>
                </a:lnTo>
                <a:lnTo>
                  <a:pt x="60960" y="257556"/>
                </a:lnTo>
                <a:lnTo>
                  <a:pt x="88392" y="217170"/>
                </a:lnTo>
                <a:lnTo>
                  <a:pt x="121920" y="160020"/>
                </a:lnTo>
                <a:lnTo>
                  <a:pt x="172974" y="67818"/>
                </a:lnTo>
                <a:lnTo>
                  <a:pt x="187452" y="30480"/>
                </a:lnTo>
                <a:lnTo>
                  <a:pt x="186690" y="22098"/>
                </a:lnTo>
                <a:lnTo>
                  <a:pt x="131826" y="2286"/>
                </a:lnTo>
                <a:lnTo>
                  <a:pt x="92202" y="762"/>
                </a:lnTo>
                <a:lnTo>
                  <a:pt x="63246" y="0"/>
                </a:lnTo>
                <a:close/>
              </a:path>
            </a:pathLst>
          </a:custGeom>
          <a:solidFill>
            <a:srgbClr val="E0E0E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56" name="Google Shape;756;p4"/>
          <p:cNvSpPr/>
          <p:nvPr/>
        </p:nvSpPr>
        <p:spPr>
          <a:xfrm>
            <a:off x="7389480" y="3578168"/>
            <a:ext cx="162250" cy="253953"/>
          </a:xfrm>
          <a:custGeom>
            <a:avLst/>
            <a:gdLst/>
            <a:ahLst/>
            <a:cxnLst/>
            <a:rect l="l" t="t" r="r" b="b"/>
            <a:pathLst>
              <a:path w="190500" h="292735" extrusionOk="0">
                <a:moveTo>
                  <a:pt x="64770" y="0"/>
                </a:moveTo>
                <a:lnTo>
                  <a:pt x="41863" y="3064"/>
                </a:lnTo>
                <a:lnTo>
                  <a:pt x="33528" y="6096"/>
                </a:lnTo>
                <a:lnTo>
                  <a:pt x="32766" y="6096"/>
                </a:lnTo>
                <a:lnTo>
                  <a:pt x="25146" y="9906"/>
                </a:lnTo>
                <a:lnTo>
                  <a:pt x="25146" y="10668"/>
                </a:lnTo>
                <a:lnTo>
                  <a:pt x="18288" y="16002"/>
                </a:lnTo>
                <a:lnTo>
                  <a:pt x="13716" y="22860"/>
                </a:lnTo>
                <a:lnTo>
                  <a:pt x="12954" y="22860"/>
                </a:lnTo>
                <a:lnTo>
                  <a:pt x="8382" y="32004"/>
                </a:lnTo>
                <a:lnTo>
                  <a:pt x="8382" y="32766"/>
                </a:lnTo>
                <a:lnTo>
                  <a:pt x="5334" y="43434"/>
                </a:lnTo>
                <a:lnTo>
                  <a:pt x="1524" y="70866"/>
                </a:lnTo>
                <a:lnTo>
                  <a:pt x="0" y="108204"/>
                </a:lnTo>
                <a:lnTo>
                  <a:pt x="118" y="160782"/>
                </a:lnTo>
                <a:lnTo>
                  <a:pt x="1524" y="214884"/>
                </a:lnTo>
                <a:lnTo>
                  <a:pt x="5334" y="257556"/>
                </a:lnTo>
                <a:lnTo>
                  <a:pt x="5334" y="258318"/>
                </a:lnTo>
                <a:lnTo>
                  <a:pt x="8382" y="272796"/>
                </a:lnTo>
                <a:lnTo>
                  <a:pt x="12954" y="283464"/>
                </a:lnTo>
                <a:lnTo>
                  <a:pt x="13716" y="284226"/>
                </a:lnTo>
                <a:lnTo>
                  <a:pt x="19050" y="290322"/>
                </a:lnTo>
                <a:lnTo>
                  <a:pt x="19812" y="290322"/>
                </a:lnTo>
                <a:lnTo>
                  <a:pt x="25908" y="292608"/>
                </a:lnTo>
                <a:lnTo>
                  <a:pt x="26670" y="292608"/>
                </a:lnTo>
                <a:lnTo>
                  <a:pt x="33528" y="291084"/>
                </a:lnTo>
                <a:lnTo>
                  <a:pt x="35814" y="289560"/>
                </a:lnTo>
                <a:lnTo>
                  <a:pt x="25908" y="289560"/>
                </a:lnTo>
                <a:lnTo>
                  <a:pt x="26386" y="289453"/>
                </a:lnTo>
                <a:lnTo>
                  <a:pt x="22606" y="288036"/>
                </a:lnTo>
                <a:lnTo>
                  <a:pt x="21336" y="288036"/>
                </a:lnTo>
                <a:lnTo>
                  <a:pt x="20627" y="287327"/>
                </a:lnTo>
                <a:lnTo>
                  <a:pt x="16002" y="281940"/>
                </a:lnTo>
                <a:lnTo>
                  <a:pt x="11756" y="272034"/>
                </a:lnTo>
                <a:lnTo>
                  <a:pt x="11430" y="272034"/>
                </a:lnTo>
                <a:lnTo>
                  <a:pt x="8382" y="257556"/>
                </a:lnTo>
                <a:lnTo>
                  <a:pt x="4572" y="214884"/>
                </a:lnTo>
                <a:lnTo>
                  <a:pt x="3166" y="160782"/>
                </a:lnTo>
                <a:lnTo>
                  <a:pt x="3048" y="108204"/>
                </a:lnTo>
                <a:lnTo>
                  <a:pt x="4572" y="70866"/>
                </a:lnTo>
                <a:lnTo>
                  <a:pt x="8382" y="44196"/>
                </a:lnTo>
                <a:lnTo>
                  <a:pt x="11430" y="33528"/>
                </a:lnTo>
                <a:lnTo>
                  <a:pt x="16002" y="24384"/>
                </a:lnTo>
                <a:lnTo>
                  <a:pt x="20066" y="18288"/>
                </a:lnTo>
                <a:lnTo>
                  <a:pt x="19812" y="18288"/>
                </a:lnTo>
                <a:lnTo>
                  <a:pt x="20574" y="17526"/>
                </a:lnTo>
                <a:lnTo>
                  <a:pt x="20791" y="17526"/>
                </a:lnTo>
                <a:lnTo>
                  <a:pt x="26670" y="12954"/>
                </a:lnTo>
                <a:lnTo>
                  <a:pt x="34290" y="9144"/>
                </a:lnTo>
                <a:lnTo>
                  <a:pt x="42672" y="6096"/>
                </a:lnTo>
                <a:lnTo>
                  <a:pt x="65406" y="3064"/>
                </a:lnTo>
                <a:lnTo>
                  <a:pt x="64770" y="3048"/>
                </a:lnTo>
                <a:lnTo>
                  <a:pt x="140589" y="3048"/>
                </a:lnTo>
                <a:lnTo>
                  <a:pt x="133350" y="2286"/>
                </a:lnTo>
                <a:lnTo>
                  <a:pt x="93726" y="762"/>
                </a:lnTo>
                <a:lnTo>
                  <a:pt x="64770" y="0"/>
                </a:lnTo>
                <a:close/>
              </a:path>
              <a:path w="190500" h="292735" extrusionOk="0">
                <a:moveTo>
                  <a:pt x="26386" y="289453"/>
                </a:moveTo>
                <a:lnTo>
                  <a:pt x="25908" y="289560"/>
                </a:lnTo>
                <a:lnTo>
                  <a:pt x="26670" y="289560"/>
                </a:lnTo>
                <a:lnTo>
                  <a:pt x="26386" y="289453"/>
                </a:lnTo>
                <a:close/>
              </a:path>
              <a:path w="190500" h="292735" extrusionOk="0">
                <a:moveTo>
                  <a:pt x="32766" y="288036"/>
                </a:moveTo>
                <a:lnTo>
                  <a:pt x="26386" y="289453"/>
                </a:lnTo>
                <a:lnTo>
                  <a:pt x="26670" y="289560"/>
                </a:lnTo>
                <a:lnTo>
                  <a:pt x="35814" y="289560"/>
                </a:lnTo>
                <a:lnTo>
                  <a:pt x="36957" y="288798"/>
                </a:lnTo>
                <a:lnTo>
                  <a:pt x="32004" y="288798"/>
                </a:lnTo>
                <a:lnTo>
                  <a:pt x="32766" y="288036"/>
                </a:lnTo>
                <a:close/>
              </a:path>
              <a:path w="190500" h="292735" extrusionOk="0">
                <a:moveTo>
                  <a:pt x="184404" y="41148"/>
                </a:moveTo>
                <a:lnTo>
                  <a:pt x="172974" y="68580"/>
                </a:lnTo>
                <a:lnTo>
                  <a:pt x="173736" y="68580"/>
                </a:lnTo>
                <a:lnTo>
                  <a:pt x="122682" y="160782"/>
                </a:lnTo>
                <a:lnTo>
                  <a:pt x="89154" y="217932"/>
                </a:lnTo>
                <a:lnTo>
                  <a:pt x="61722" y="258318"/>
                </a:lnTo>
                <a:lnTo>
                  <a:pt x="32004" y="288798"/>
                </a:lnTo>
                <a:lnTo>
                  <a:pt x="36957" y="288798"/>
                </a:lnTo>
                <a:lnTo>
                  <a:pt x="42672" y="284988"/>
                </a:lnTo>
                <a:lnTo>
                  <a:pt x="43434" y="284988"/>
                </a:lnTo>
                <a:lnTo>
                  <a:pt x="53340" y="275082"/>
                </a:lnTo>
                <a:lnTo>
                  <a:pt x="53340" y="274320"/>
                </a:lnTo>
                <a:lnTo>
                  <a:pt x="64008" y="259842"/>
                </a:lnTo>
                <a:lnTo>
                  <a:pt x="91440" y="219456"/>
                </a:lnTo>
                <a:lnTo>
                  <a:pt x="124968" y="162306"/>
                </a:lnTo>
                <a:lnTo>
                  <a:pt x="176022" y="70104"/>
                </a:lnTo>
                <a:lnTo>
                  <a:pt x="187452" y="42672"/>
                </a:lnTo>
                <a:lnTo>
                  <a:pt x="187686" y="41910"/>
                </a:lnTo>
                <a:lnTo>
                  <a:pt x="184404" y="41910"/>
                </a:lnTo>
                <a:lnTo>
                  <a:pt x="184404" y="41148"/>
                </a:lnTo>
                <a:close/>
              </a:path>
              <a:path w="190500" h="292735" extrusionOk="0">
                <a:moveTo>
                  <a:pt x="20574" y="287274"/>
                </a:moveTo>
                <a:lnTo>
                  <a:pt x="21336" y="288036"/>
                </a:lnTo>
                <a:lnTo>
                  <a:pt x="20715" y="287327"/>
                </a:lnTo>
                <a:lnTo>
                  <a:pt x="20574" y="287274"/>
                </a:lnTo>
                <a:close/>
              </a:path>
              <a:path w="190500" h="292735" extrusionOk="0">
                <a:moveTo>
                  <a:pt x="20715" y="287327"/>
                </a:moveTo>
                <a:lnTo>
                  <a:pt x="21336" y="288036"/>
                </a:lnTo>
                <a:lnTo>
                  <a:pt x="22606" y="288036"/>
                </a:lnTo>
                <a:lnTo>
                  <a:pt x="20715" y="287327"/>
                </a:lnTo>
                <a:close/>
              </a:path>
              <a:path w="190500" h="292735" extrusionOk="0">
                <a:moveTo>
                  <a:pt x="20669" y="287274"/>
                </a:moveTo>
                <a:close/>
              </a:path>
              <a:path w="190500" h="292735" extrusionOk="0">
                <a:moveTo>
                  <a:pt x="11430" y="271272"/>
                </a:moveTo>
                <a:lnTo>
                  <a:pt x="11430" y="272034"/>
                </a:lnTo>
                <a:lnTo>
                  <a:pt x="11756" y="272034"/>
                </a:lnTo>
                <a:lnTo>
                  <a:pt x="11430" y="271272"/>
                </a:lnTo>
                <a:close/>
              </a:path>
              <a:path w="190500" h="292735" extrusionOk="0">
                <a:moveTo>
                  <a:pt x="4677" y="70866"/>
                </a:moveTo>
                <a:lnTo>
                  <a:pt x="4572" y="71628"/>
                </a:lnTo>
                <a:lnTo>
                  <a:pt x="4677" y="70866"/>
                </a:lnTo>
                <a:close/>
              </a:path>
              <a:path w="190500" h="292735" extrusionOk="0">
                <a:moveTo>
                  <a:pt x="189738" y="23622"/>
                </a:moveTo>
                <a:lnTo>
                  <a:pt x="186690" y="23622"/>
                </a:lnTo>
                <a:lnTo>
                  <a:pt x="187452" y="32004"/>
                </a:lnTo>
                <a:lnTo>
                  <a:pt x="184404" y="41910"/>
                </a:lnTo>
                <a:lnTo>
                  <a:pt x="187686" y="41910"/>
                </a:lnTo>
                <a:lnTo>
                  <a:pt x="190500" y="32766"/>
                </a:lnTo>
                <a:lnTo>
                  <a:pt x="190500" y="32004"/>
                </a:lnTo>
                <a:lnTo>
                  <a:pt x="189738" y="23622"/>
                </a:lnTo>
                <a:close/>
              </a:path>
              <a:path w="190500" h="292735" extrusionOk="0">
                <a:moveTo>
                  <a:pt x="184404" y="18288"/>
                </a:moveTo>
                <a:lnTo>
                  <a:pt x="186690" y="24384"/>
                </a:lnTo>
                <a:lnTo>
                  <a:pt x="186690" y="23622"/>
                </a:lnTo>
                <a:lnTo>
                  <a:pt x="189738" y="23622"/>
                </a:lnTo>
                <a:lnTo>
                  <a:pt x="188023" y="19050"/>
                </a:lnTo>
                <a:lnTo>
                  <a:pt x="185166" y="19050"/>
                </a:lnTo>
                <a:lnTo>
                  <a:pt x="184404" y="18288"/>
                </a:lnTo>
                <a:close/>
              </a:path>
              <a:path w="190500" h="292735" extrusionOk="0">
                <a:moveTo>
                  <a:pt x="140589" y="3048"/>
                </a:moveTo>
                <a:lnTo>
                  <a:pt x="65532" y="3048"/>
                </a:lnTo>
                <a:lnTo>
                  <a:pt x="93726" y="3810"/>
                </a:lnTo>
                <a:lnTo>
                  <a:pt x="133350" y="5334"/>
                </a:lnTo>
                <a:lnTo>
                  <a:pt x="162306" y="8382"/>
                </a:lnTo>
                <a:lnTo>
                  <a:pt x="172974" y="10668"/>
                </a:lnTo>
                <a:lnTo>
                  <a:pt x="180594" y="13716"/>
                </a:lnTo>
                <a:lnTo>
                  <a:pt x="179832" y="13716"/>
                </a:lnTo>
                <a:lnTo>
                  <a:pt x="185166" y="19050"/>
                </a:lnTo>
                <a:lnTo>
                  <a:pt x="188023" y="19050"/>
                </a:lnTo>
                <a:lnTo>
                  <a:pt x="187452" y="17526"/>
                </a:lnTo>
                <a:lnTo>
                  <a:pt x="187452" y="16764"/>
                </a:lnTo>
                <a:lnTo>
                  <a:pt x="181356" y="10668"/>
                </a:lnTo>
                <a:lnTo>
                  <a:pt x="173736" y="7620"/>
                </a:lnTo>
                <a:lnTo>
                  <a:pt x="163068" y="5334"/>
                </a:lnTo>
                <a:lnTo>
                  <a:pt x="162306" y="5334"/>
                </a:lnTo>
                <a:lnTo>
                  <a:pt x="140589" y="3048"/>
                </a:lnTo>
                <a:close/>
              </a:path>
              <a:path w="190500" h="292735" extrusionOk="0">
                <a:moveTo>
                  <a:pt x="20574" y="17526"/>
                </a:moveTo>
                <a:lnTo>
                  <a:pt x="19812" y="18288"/>
                </a:lnTo>
                <a:lnTo>
                  <a:pt x="20339" y="17877"/>
                </a:lnTo>
                <a:lnTo>
                  <a:pt x="20574" y="17526"/>
                </a:lnTo>
                <a:close/>
              </a:path>
              <a:path w="190500" h="292735" extrusionOk="0">
                <a:moveTo>
                  <a:pt x="20339" y="17877"/>
                </a:moveTo>
                <a:lnTo>
                  <a:pt x="19812" y="18288"/>
                </a:lnTo>
                <a:lnTo>
                  <a:pt x="20066" y="18288"/>
                </a:lnTo>
                <a:lnTo>
                  <a:pt x="20339" y="17877"/>
                </a:lnTo>
                <a:close/>
              </a:path>
              <a:path w="190500" h="292735" extrusionOk="0">
                <a:moveTo>
                  <a:pt x="20791" y="17526"/>
                </a:moveTo>
                <a:lnTo>
                  <a:pt x="20574" y="17526"/>
                </a:lnTo>
                <a:lnTo>
                  <a:pt x="20339" y="17877"/>
                </a:lnTo>
                <a:lnTo>
                  <a:pt x="20791" y="17526"/>
                </a:lnTo>
                <a:close/>
              </a:path>
              <a:path w="190500" h="292735" extrusionOk="0">
                <a:moveTo>
                  <a:pt x="65532" y="3048"/>
                </a:moveTo>
                <a:lnTo>
                  <a:pt x="64770" y="3048"/>
                </a:lnTo>
                <a:lnTo>
                  <a:pt x="65406" y="3064"/>
                </a:lnTo>
                <a:close/>
              </a:path>
            </a:pathLst>
          </a:custGeom>
          <a:solidFill>
            <a:srgbClr val="E0E0E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57" name="Google Shape;757;p4"/>
          <p:cNvSpPr/>
          <p:nvPr/>
        </p:nvSpPr>
        <p:spPr>
          <a:xfrm>
            <a:off x="7381042" y="3584778"/>
            <a:ext cx="159005" cy="251199"/>
          </a:xfrm>
          <a:custGeom>
            <a:avLst/>
            <a:gdLst/>
            <a:ahLst/>
            <a:cxnLst/>
            <a:rect l="l" t="t" r="r" b="b"/>
            <a:pathLst>
              <a:path w="186690" h="289560" extrusionOk="0">
                <a:moveTo>
                  <a:pt x="92202" y="0"/>
                </a:moveTo>
                <a:lnTo>
                  <a:pt x="62484" y="0"/>
                </a:lnTo>
                <a:lnTo>
                  <a:pt x="40386" y="2286"/>
                </a:lnTo>
                <a:lnTo>
                  <a:pt x="8382" y="31242"/>
                </a:lnTo>
                <a:lnTo>
                  <a:pt x="1524" y="69342"/>
                </a:lnTo>
                <a:lnTo>
                  <a:pt x="0" y="106680"/>
                </a:lnTo>
                <a:lnTo>
                  <a:pt x="118" y="159258"/>
                </a:lnTo>
                <a:lnTo>
                  <a:pt x="1524" y="213360"/>
                </a:lnTo>
                <a:lnTo>
                  <a:pt x="5334" y="255270"/>
                </a:lnTo>
                <a:lnTo>
                  <a:pt x="24384" y="289560"/>
                </a:lnTo>
                <a:lnTo>
                  <a:pt x="31242" y="287274"/>
                </a:lnTo>
                <a:lnTo>
                  <a:pt x="60960" y="257556"/>
                </a:lnTo>
                <a:lnTo>
                  <a:pt x="88392" y="216408"/>
                </a:lnTo>
                <a:lnTo>
                  <a:pt x="121920" y="159258"/>
                </a:lnTo>
                <a:lnTo>
                  <a:pt x="172974" y="67818"/>
                </a:lnTo>
                <a:lnTo>
                  <a:pt x="186690" y="29718"/>
                </a:lnTo>
                <a:lnTo>
                  <a:pt x="186690" y="21336"/>
                </a:lnTo>
                <a:lnTo>
                  <a:pt x="131826" y="1524"/>
                </a:lnTo>
                <a:lnTo>
                  <a:pt x="92202" y="0"/>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58" name="Google Shape;758;p4"/>
          <p:cNvSpPr/>
          <p:nvPr/>
        </p:nvSpPr>
        <p:spPr>
          <a:xfrm>
            <a:off x="7379744" y="3583456"/>
            <a:ext cx="161709" cy="253953"/>
          </a:xfrm>
          <a:custGeom>
            <a:avLst/>
            <a:gdLst/>
            <a:ahLst/>
            <a:cxnLst/>
            <a:rect l="l" t="t" r="r" b="b"/>
            <a:pathLst>
              <a:path w="189865" h="292735" extrusionOk="0">
                <a:moveTo>
                  <a:pt x="93726" y="0"/>
                </a:moveTo>
                <a:lnTo>
                  <a:pt x="64008" y="0"/>
                </a:lnTo>
                <a:lnTo>
                  <a:pt x="41910" y="2286"/>
                </a:lnTo>
                <a:lnTo>
                  <a:pt x="32766" y="5334"/>
                </a:lnTo>
                <a:lnTo>
                  <a:pt x="32004" y="6096"/>
                </a:lnTo>
                <a:lnTo>
                  <a:pt x="25146" y="9906"/>
                </a:lnTo>
                <a:lnTo>
                  <a:pt x="18288" y="16002"/>
                </a:lnTo>
                <a:lnTo>
                  <a:pt x="13716" y="22860"/>
                </a:lnTo>
                <a:lnTo>
                  <a:pt x="12954" y="22860"/>
                </a:lnTo>
                <a:lnTo>
                  <a:pt x="8382" y="32004"/>
                </a:lnTo>
                <a:lnTo>
                  <a:pt x="8382" y="32766"/>
                </a:lnTo>
                <a:lnTo>
                  <a:pt x="5334" y="43434"/>
                </a:lnTo>
                <a:lnTo>
                  <a:pt x="1524" y="70866"/>
                </a:lnTo>
                <a:lnTo>
                  <a:pt x="0" y="108204"/>
                </a:lnTo>
                <a:lnTo>
                  <a:pt x="98" y="160020"/>
                </a:lnTo>
                <a:lnTo>
                  <a:pt x="1524" y="214884"/>
                </a:lnTo>
                <a:lnTo>
                  <a:pt x="5334" y="256794"/>
                </a:lnTo>
                <a:lnTo>
                  <a:pt x="5334" y="257556"/>
                </a:lnTo>
                <a:lnTo>
                  <a:pt x="8382" y="272034"/>
                </a:lnTo>
                <a:lnTo>
                  <a:pt x="12954" y="282702"/>
                </a:lnTo>
                <a:lnTo>
                  <a:pt x="13716" y="282702"/>
                </a:lnTo>
                <a:lnTo>
                  <a:pt x="19050" y="289560"/>
                </a:lnTo>
                <a:lnTo>
                  <a:pt x="19812" y="290322"/>
                </a:lnTo>
                <a:lnTo>
                  <a:pt x="25908" y="292608"/>
                </a:lnTo>
                <a:lnTo>
                  <a:pt x="26670" y="292608"/>
                </a:lnTo>
                <a:lnTo>
                  <a:pt x="33528" y="290322"/>
                </a:lnTo>
                <a:lnTo>
                  <a:pt x="34834" y="289560"/>
                </a:lnTo>
                <a:lnTo>
                  <a:pt x="25908" y="289560"/>
                </a:lnTo>
                <a:lnTo>
                  <a:pt x="26311" y="289425"/>
                </a:lnTo>
                <a:lnTo>
                  <a:pt x="22606" y="288036"/>
                </a:lnTo>
                <a:lnTo>
                  <a:pt x="21336" y="288036"/>
                </a:lnTo>
                <a:lnTo>
                  <a:pt x="20574" y="287274"/>
                </a:lnTo>
                <a:lnTo>
                  <a:pt x="20743" y="287274"/>
                </a:lnTo>
                <a:lnTo>
                  <a:pt x="16002" y="281178"/>
                </a:lnTo>
                <a:lnTo>
                  <a:pt x="11756" y="271272"/>
                </a:lnTo>
                <a:lnTo>
                  <a:pt x="11430" y="271272"/>
                </a:lnTo>
                <a:lnTo>
                  <a:pt x="8382" y="256794"/>
                </a:lnTo>
                <a:lnTo>
                  <a:pt x="4572" y="214884"/>
                </a:lnTo>
                <a:lnTo>
                  <a:pt x="3146" y="160020"/>
                </a:lnTo>
                <a:lnTo>
                  <a:pt x="3048" y="108204"/>
                </a:lnTo>
                <a:lnTo>
                  <a:pt x="4572" y="70866"/>
                </a:lnTo>
                <a:lnTo>
                  <a:pt x="8382" y="44196"/>
                </a:lnTo>
                <a:lnTo>
                  <a:pt x="11430" y="33528"/>
                </a:lnTo>
                <a:lnTo>
                  <a:pt x="16002" y="24384"/>
                </a:lnTo>
                <a:lnTo>
                  <a:pt x="20574" y="17526"/>
                </a:lnTo>
                <a:lnTo>
                  <a:pt x="21431" y="17526"/>
                </a:lnTo>
                <a:lnTo>
                  <a:pt x="27432" y="12192"/>
                </a:lnTo>
                <a:lnTo>
                  <a:pt x="26670" y="12192"/>
                </a:lnTo>
                <a:lnTo>
                  <a:pt x="33528" y="8382"/>
                </a:lnTo>
                <a:lnTo>
                  <a:pt x="42672" y="5334"/>
                </a:lnTo>
                <a:lnTo>
                  <a:pt x="41910" y="5334"/>
                </a:lnTo>
                <a:lnTo>
                  <a:pt x="64008" y="3048"/>
                </a:lnTo>
                <a:lnTo>
                  <a:pt x="147828" y="3048"/>
                </a:lnTo>
                <a:lnTo>
                  <a:pt x="133350" y="1524"/>
                </a:lnTo>
                <a:lnTo>
                  <a:pt x="93726" y="0"/>
                </a:lnTo>
                <a:close/>
              </a:path>
              <a:path w="189865" h="292735" extrusionOk="0">
                <a:moveTo>
                  <a:pt x="26311" y="289425"/>
                </a:moveTo>
                <a:lnTo>
                  <a:pt x="25908" y="289560"/>
                </a:lnTo>
                <a:lnTo>
                  <a:pt x="26670" y="289560"/>
                </a:lnTo>
                <a:lnTo>
                  <a:pt x="26311" y="289425"/>
                </a:lnTo>
                <a:close/>
              </a:path>
              <a:path w="189865" h="292735" extrusionOk="0">
                <a:moveTo>
                  <a:pt x="32766" y="287274"/>
                </a:moveTo>
                <a:lnTo>
                  <a:pt x="26311" y="289425"/>
                </a:lnTo>
                <a:lnTo>
                  <a:pt x="26670" y="289560"/>
                </a:lnTo>
                <a:lnTo>
                  <a:pt x="34834" y="289560"/>
                </a:lnTo>
                <a:lnTo>
                  <a:pt x="37446" y="288036"/>
                </a:lnTo>
                <a:lnTo>
                  <a:pt x="32004" y="288036"/>
                </a:lnTo>
                <a:lnTo>
                  <a:pt x="32766" y="287274"/>
                </a:lnTo>
                <a:close/>
              </a:path>
              <a:path w="189865" h="292735" extrusionOk="0">
                <a:moveTo>
                  <a:pt x="20574" y="287274"/>
                </a:moveTo>
                <a:lnTo>
                  <a:pt x="21336" y="288036"/>
                </a:lnTo>
                <a:lnTo>
                  <a:pt x="20813" y="287363"/>
                </a:lnTo>
                <a:lnTo>
                  <a:pt x="20574" y="287274"/>
                </a:lnTo>
                <a:close/>
              </a:path>
              <a:path w="189865" h="292735" extrusionOk="0">
                <a:moveTo>
                  <a:pt x="20813" y="287363"/>
                </a:moveTo>
                <a:lnTo>
                  <a:pt x="21336" y="288036"/>
                </a:lnTo>
                <a:lnTo>
                  <a:pt x="22606" y="288036"/>
                </a:lnTo>
                <a:lnTo>
                  <a:pt x="20813" y="287363"/>
                </a:lnTo>
                <a:close/>
              </a:path>
              <a:path w="189865" h="292735" extrusionOk="0">
                <a:moveTo>
                  <a:pt x="184404" y="41148"/>
                </a:moveTo>
                <a:lnTo>
                  <a:pt x="172974" y="68580"/>
                </a:lnTo>
                <a:lnTo>
                  <a:pt x="173736" y="68580"/>
                </a:lnTo>
                <a:lnTo>
                  <a:pt x="122682" y="160020"/>
                </a:lnTo>
                <a:lnTo>
                  <a:pt x="89154" y="217170"/>
                </a:lnTo>
                <a:lnTo>
                  <a:pt x="61722" y="258318"/>
                </a:lnTo>
                <a:lnTo>
                  <a:pt x="32004" y="288036"/>
                </a:lnTo>
                <a:lnTo>
                  <a:pt x="37446" y="288036"/>
                </a:lnTo>
                <a:lnTo>
                  <a:pt x="42672" y="284988"/>
                </a:lnTo>
                <a:lnTo>
                  <a:pt x="43434" y="284988"/>
                </a:lnTo>
                <a:lnTo>
                  <a:pt x="53340" y="274320"/>
                </a:lnTo>
                <a:lnTo>
                  <a:pt x="53340" y="273558"/>
                </a:lnTo>
                <a:lnTo>
                  <a:pt x="64008" y="259842"/>
                </a:lnTo>
                <a:lnTo>
                  <a:pt x="91440" y="218694"/>
                </a:lnTo>
                <a:lnTo>
                  <a:pt x="124968" y="161544"/>
                </a:lnTo>
                <a:lnTo>
                  <a:pt x="176022" y="70104"/>
                </a:lnTo>
                <a:lnTo>
                  <a:pt x="187452" y="42672"/>
                </a:lnTo>
                <a:lnTo>
                  <a:pt x="187615" y="41910"/>
                </a:lnTo>
                <a:lnTo>
                  <a:pt x="184404" y="41910"/>
                </a:lnTo>
                <a:lnTo>
                  <a:pt x="184404" y="41148"/>
                </a:lnTo>
                <a:close/>
              </a:path>
              <a:path w="189865" h="292735" extrusionOk="0">
                <a:moveTo>
                  <a:pt x="20743" y="287274"/>
                </a:moveTo>
                <a:lnTo>
                  <a:pt x="20574" y="287274"/>
                </a:lnTo>
                <a:lnTo>
                  <a:pt x="20813" y="287363"/>
                </a:lnTo>
                <a:close/>
              </a:path>
              <a:path w="189865" h="292735" extrusionOk="0">
                <a:moveTo>
                  <a:pt x="11430" y="270510"/>
                </a:moveTo>
                <a:lnTo>
                  <a:pt x="11430" y="271272"/>
                </a:lnTo>
                <a:lnTo>
                  <a:pt x="11756" y="271272"/>
                </a:lnTo>
                <a:lnTo>
                  <a:pt x="11430" y="270510"/>
                </a:lnTo>
                <a:close/>
              </a:path>
              <a:path w="189865" h="292735" extrusionOk="0">
                <a:moveTo>
                  <a:pt x="4677" y="70866"/>
                </a:moveTo>
                <a:lnTo>
                  <a:pt x="4572" y="71628"/>
                </a:lnTo>
                <a:lnTo>
                  <a:pt x="4677" y="70866"/>
                </a:lnTo>
                <a:close/>
              </a:path>
              <a:path w="189865" h="292735" extrusionOk="0">
                <a:moveTo>
                  <a:pt x="189738" y="22860"/>
                </a:moveTo>
                <a:lnTo>
                  <a:pt x="186690" y="22860"/>
                </a:lnTo>
                <a:lnTo>
                  <a:pt x="186690" y="31242"/>
                </a:lnTo>
                <a:lnTo>
                  <a:pt x="184404" y="41910"/>
                </a:lnTo>
                <a:lnTo>
                  <a:pt x="187615" y="41910"/>
                </a:lnTo>
                <a:lnTo>
                  <a:pt x="189738" y="32004"/>
                </a:lnTo>
                <a:lnTo>
                  <a:pt x="189738" y="22860"/>
                </a:lnTo>
                <a:close/>
              </a:path>
              <a:path w="189865" h="292735" extrusionOk="0">
                <a:moveTo>
                  <a:pt x="184464" y="17686"/>
                </a:moveTo>
                <a:lnTo>
                  <a:pt x="186690" y="23622"/>
                </a:lnTo>
                <a:lnTo>
                  <a:pt x="186690" y="22860"/>
                </a:lnTo>
                <a:lnTo>
                  <a:pt x="189738" y="22860"/>
                </a:lnTo>
                <a:lnTo>
                  <a:pt x="188023" y="18288"/>
                </a:lnTo>
                <a:lnTo>
                  <a:pt x="185166" y="18288"/>
                </a:lnTo>
                <a:lnTo>
                  <a:pt x="184464" y="17686"/>
                </a:lnTo>
                <a:close/>
              </a:path>
              <a:path w="189865" h="292735" extrusionOk="0">
                <a:moveTo>
                  <a:pt x="21431" y="17526"/>
                </a:moveTo>
                <a:lnTo>
                  <a:pt x="20574" y="17526"/>
                </a:lnTo>
                <a:lnTo>
                  <a:pt x="20574" y="18288"/>
                </a:lnTo>
                <a:lnTo>
                  <a:pt x="21431" y="17526"/>
                </a:lnTo>
                <a:close/>
              </a:path>
              <a:path w="189865" h="292735" extrusionOk="0">
                <a:moveTo>
                  <a:pt x="184404" y="17526"/>
                </a:moveTo>
                <a:lnTo>
                  <a:pt x="184464" y="17686"/>
                </a:lnTo>
                <a:lnTo>
                  <a:pt x="185166" y="18288"/>
                </a:lnTo>
                <a:lnTo>
                  <a:pt x="184404" y="17526"/>
                </a:lnTo>
                <a:close/>
              </a:path>
              <a:path w="189865" h="292735" extrusionOk="0">
                <a:moveTo>
                  <a:pt x="187737" y="17526"/>
                </a:moveTo>
                <a:lnTo>
                  <a:pt x="184404" y="17526"/>
                </a:lnTo>
                <a:lnTo>
                  <a:pt x="185166" y="18288"/>
                </a:lnTo>
                <a:lnTo>
                  <a:pt x="188023" y="18288"/>
                </a:lnTo>
                <a:lnTo>
                  <a:pt x="187737" y="17526"/>
                </a:lnTo>
                <a:close/>
              </a:path>
              <a:path w="189865" h="292735" extrusionOk="0">
                <a:moveTo>
                  <a:pt x="147828" y="3048"/>
                </a:moveTo>
                <a:lnTo>
                  <a:pt x="93726" y="3048"/>
                </a:lnTo>
                <a:lnTo>
                  <a:pt x="133350" y="4572"/>
                </a:lnTo>
                <a:lnTo>
                  <a:pt x="162306" y="7620"/>
                </a:lnTo>
                <a:lnTo>
                  <a:pt x="172974" y="9906"/>
                </a:lnTo>
                <a:lnTo>
                  <a:pt x="172212" y="9906"/>
                </a:lnTo>
                <a:lnTo>
                  <a:pt x="179832" y="13716"/>
                </a:lnTo>
                <a:lnTo>
                  <a:pt x="184464" y="17686"/>
                </a:lnTo>
                <a:lnTo>
                  <a:pt x="184404" y="17526"/>
                </a:lnTo>
                <a:lnTo>
                  <a:pt x="187737" y="17526"/>
                </a:lnTo>
                <a:lnTo>
                  <a:pt x="187452" y="16764"/>
                </a:lnTo>
                <a:lnTo>
                  <a:pt x="187452" y="16002"/>
                </a:lnTo>
                <a:lnTo>
                  <a:pt x="182118" y="11430"/>
                </a:lnTo>
                <a:lnTo>
                  <a:pt x="181356" y="10668"/>
                </a:lnTo>
                <a:lnTo>
                  <a:pt x="173736" y="6858"/>
                </a:lnTo>
                <a:lnTo>
                  <a:pt x="163068" y="4572"/>
                </a:lnTo>
                <a:lnTo>
                  <a:pt x="162306" y="4572"/>
                </a:lnTo>
                <a:lnTo>
                  <a:pt x="147828" y="3048"/>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59" name="Google Shape;759;p4"/>
          <p:cNvSpPr/>
          <p:nvPr/>
        </p:nvSpPr>
        <p:spPr>
          <a:xfrm>
            <a:off x="6636639" y="3238389"/>
            <a:ext cx="800974" cy="561892"/>
          </a:xfrm>
          <a:custGeom>
            <a:avLst/>
            <a:gdLst/>
            <a:ahLst/>
            <a:cxnLst/>
            <a:rect l="l" t="t" r="r" b="b"/>
            <a:pathLst>
              <a:path w="940434" h="647700" extrusionOk="0">
                <a:moveTo>
                  <a:pt x="0" y="647700"/>
                </a:moveTo>
                <a:lnTo>
                  <a:pt x="940307" y="647700"/>
                </a:lnTo>
                <a:lnTo>
                  <a:pt x="940307" y="0"/>
                </a:lnTo>
                <a:lnTo>
                  <a:pt x="0" y="0"/>
                </a:lnTo>
                <a:lnTo>
                  <a:pt x="0" y="64770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60" name="Google Shape;760;p4"/>
          <p:cNvSpPr/>
          <p:nvPr/>
        </p:nvSpPr>
        <p:spPr>
          <a:xfrm>
            <a:off x="7273958" y="3637001"/>
            <a:ext cx="189292" cy="198315"/>
          </a:xfrm>
          <a:custGeom>
            <a:avLst/>
            <a:gdLst/>
            <a:ahLst/>
            <a:cxnLst/>
            <a:rect l="l" t="t" r="r" b="b"/>
            <a:pathLst>
              <a:path w="222250" h="228600" extrusionOk="0">
                <a:moveTo>
                  <a:pt x="192786" y="0"/>
                </a:moveTo>
                <a:lnTo>
                  <a:pt x="0" y="188213"/>
                </a:lnTo>
                <a:lnTo>
                  <a:pt x="19050" y="188213"/>
                </a:lnTo>
                <a:lnTo>
                  <a:pt x="35814" y="189737"/>
                </a:lnTo>
                <a:lnTo>
                  <a:pt x="92202" y="208787"/>
                </a:lnTo>
                <a:lnTo>
                  <a:pt x="98298" y="213359"/>
                </a:lnTo>
                <a:lnTo>
                  <a:pt x="104394" y="217169"/>
                </a:lnTo>
                <a:lnTo>
                  <a:pt x="138684" y="228599"/>
                </a:lnTo>
                <a:lnTo>
                  <a:pt x="153162" y="228599"/>
                </a:lnTo>
                <a:lnTo>
                  <a:pt x="192786" y="211835"/>
                </a:lnTo>
                <a:lnTo>
                  <a:pt x="214884" y="179069"/>
                </a:lnTo>
                <a:lnTo>
                  <a:pt x="220979" y="155447"/>
                </a:lnTo>
                <a:lnTo>
                  <a:pt x="220979" y="147065"/>
                </a:lnTo>
                <a:lnTo>
                  <a:pt x="221742" y="138683"/>
                </a:lnTo>
                <a:lnTo>
                  <a:pt x="220218" y="121919"/>
                </a:lnTo>
                <a:lnTo>
                  <a:pt x="217932" y="112775"/>
                </a:lnTo>
                <a:lnTo>
                  <a:pt x="216408" y="104393"/>
                </a:lnTo>
                <a:lnTo>
                  <a:pt x="213360" y="95249"/>
                </a:lnTo>
                <a:lnTo>
                  <a:pt x="210311" y="86867"/>
                </a:lnTo>
                <a:lnTo>
                  <a:pt x="206502" y="77723"/>
                </a:lnTo>
                <a:lnTo>
                  <a:pt x="204215" y="72389"/>
                </a:lnTo>
                <a:lnTo>
                  <a:pt x="201168" y="64769"/>
                </a:lnTo>
                <a:lnTo>
                  <a:pt x="193548" y="24383"/>
                </a:lnTo>
                <a:lnTo>
                  <a:pt x="192786" y="12191"/>
                </a:lnTo>
                <a:lnTo>
                  <a:pt x="192786"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61" name="Google Shape;761;p4"/>
          <p:cNvSpPr/>
          <p:nvPr/>
        </p:nvSpPr>
        <p:spPr>
          <a:xfrm>
            <a:off x="6611978" y="3637001"/>
            <a:ext cx="189292" cy="198315"/>
          </a:xfrm>
          <a:custGeom>
            <a:avLst/>
            <a:gdLst/>
            <a:ahLst/>
            <a:cxnLst/>
            <a:rect l="l" t="t" r="r" b="b"/>
            <a:pathLst>
              <a:path w="222250" h="228600" extrusionOk="0">
                <a:moveTo>
                  <a:pt x="28956" y="0"/>
                </a:moveTo>
                <a:lnTo>
                  <a:pt x="28956" y="12191"/>
                </a:lnTo>
                <a:lnTo>
                  <a:pt x="28194" y="24383"/>
                </a:lnTo>
                <a:lnTo>
                  <a:pt x="26670" y="35813"/>
                </a:lnTo>
                <a:lnTo>
                  <a:pt x="24384" y="46481"/>
                </a:lnTo>
                <a:lnTo>
                  <a:pt x="22860" y="56387"/>
                </a:lnTo>
                <a:lnTo>
                  <a:pt x="19812" y="64769"/>
                </a:lnTo>
                <a:lnTo>
                  <a:pt x="17526" y="72389"/>
                </a:lnTo>
                <a:lnTo>
                  <a:pt x="15240" y="77723"/>
                </a:lnTo>
                <a:lnTo>
                  <a:pt x="1524" y="121919"/>
                </a:lnTo>
                <a:lnTo>
                  <a:pt x="0" y="138683"/>
                </a:lnTo>
                <a:lnTo>
                  <a:pt x="0" y="147065"/>
                </a:lnTo>
                <a:lnTo>
                  <a:pt x="9906" y="186689"/>
                </a:lnTo>
                <a:lnTo>
                  <a:pt x="40386" y="220979"/>
                </a:lnTo>
                <a:lnTo>
                  <a:pt x="68580" y="228599"/>
                </a:lnTo>
                <a:lnTo>
                  <a:pt x="83058" y="228599"/>
                </a:lnTo>
                <a:lnTo>
                  <a:pt x="89916" y="227075"/>
                </a:lnTo>
                <a:lnTo>
                  <a:pt x="97536" y="225551"/>
                </a:lnTo>
                <a:lnTo>
                  <a:pt x="129540" y="208787"/>
                </a:lnTo>
                <a:lnTo>
                  <a:pt x="149352" y="198881"/>
                </a:lnTo>
                <a:lnTo>
                  <a:pt x="159258" y="195071"/>
                </a:lnTo>
                <a:lnTo>
                  <a:pt x="171450" y="192023"/>
                </a:lnTo>
                <a:lnTo>
                  <a:pt x="185166" y="189737"/>
                </a:lnTo>
                <a:lnTo>
                  <a:pt x="201930" y="188213"/>
                </a:lnTo>
                <a:lnTo>
                  <a:pt x="221742" y="188213"/>
                </a:lnTo>
                <a:lnTo>
                  <a:pt x="28956"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62" name="Google Shape;762;p4"/>
          <p:cNvSpPr/>
          <p:nvPr/>
        </p:nvSpPr>
        <p:spPr>
          <a:xfrm>
            <a:off x="7273958" y="3203353"/>
            <a:ext cx="189292" cy="199416"/>
          </a:xfrm>
          <a:custGeom>
            <a:avLst/>
            <a:gdLst/>
            <a:ahLst/>
            <a:cxnLst/>
            <a:rect l="l" t="t" r="r" b="b"/>
            <a:pathLst>
              <a:path w="222250" h="229870" extrusionOk="0">
                <a:moveTo>
                  <a:pt x="145542" y="0"/>
                </a:moveTo>
                <a:lnTo>
                  <a:pt x="138684" y="762"/>
                </a:lnTo>
                <a:lnTo>
                  <a:pt x="131064" y="1524"/>
                </a:lnTo>
                <a:lnTo>
                  <a:pt x="124205" y="3048"/>
                </a:lnTo>
                <a:lnTo>
                  <a:pt x="117348" y="5334"/>
                </a:lnTo>
                <a:lnTo>
                  <a:pt x="110489" y="8382"/>
                </a:lnTo>
                <a:lnTo>
                  <a:pt x="92202" y="19812"/>
                </a:lnTo>
                <a:lnTo>
                  <a:pt x="80010" y="26670"/>
                </a:lnTo>
                <a:lnTo>
                  <a:pt x="35814" y="39624"/>
                </a:lnTo>
                <a:lnTo>
                  <a:pt x="19050" y="40386"/>
                </a:lnTo>
                <a:lnTo>
                  <a:pt x="0" y="40386"/>
                </a:lnTo>
                <a:lnTo>
                  <a:pt x="192786" y="229362"/>
                </a:lnTo>
                <a:lnTo>
                  <a:pt x="192786" y="216408"/>
                </a:lnTo>
                <a:lnTo>
                  <a:pt x="193548" y="204216"/>
                </a:lnTo>
                <a:lnTo>
                  <a:pt x="195072" y="192786"/>
                </a:lnTo>
                <a:lnTo>
                  <a:pt x="196596" y="182118"/>
                </a:lnTo>
                <a:lnTo>
                  <a:pt x="201168" y="163830"/>
                </a:lnTo>
                <a:lnTo>
                  <a:pt x="204215" y="156972"/>
                </a:lnTo>
                <a:lnTo>
                  <a:pt x="206502" y="150876"/>
                </a:lnTo>
                <a:lnTo>
                  <a:pt x="210311" y="142494"/>
                </a:lnTo>
                <a:lnTo>
                  <a:pt x="213360" y="133350"/>
                </a:lnTo>
                <a:lnTo>
                  <a:pt x="216408" y="124968"/>
                </a:lnTo>
                <a:lnTo>
                  <a:pt x="217932" y="115824"/>
                </a:lnTo>
                <a:lnTo>
                  <a:pt x="220218" y="107442"/>
                </a:lnTo>
                <a:lnTo>
                  <a:pt x="220979" y="98298"/>
                </a:lnTo>
                <a:lnTo>
                  <a:pt x="221742" y="89916"/>
                </a:lnTo>
                <a:lnTo>
                  <a:pt x="220979" y="81534"/>
                </a:lnTo>
                <a:lnTo>
                  <a:pt x="220979" y="73152"/>
                </a:lnTo>
                <a:lnTo>
                  <a:pt x="208026" y="35814"/>
                </a:lnTo>
                <a:lnTo>
                  <a:pt x="180594" y="8382"/>
                </a:lnTo>
                <a:lnTo>
                  <a:pt x="153162" y="762"/>
                </a:lnTo>
                <a:lnTo>
                  <a:pt x="145542"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63" name="Google Shape;763;p4"/>
          <p:cNvSpPr/>
          <p:nvPr/>
        </p:nvSpPr>
        <p:spPr>
          <a:xfrm>
            <a:off x="6611978" y="3203353"/>
            <a:ext cx="189292" cy="199416"/>
          </a:xfrm>
          <a:custGeom>
            <a:avLst/>
            <a:gdLst/>
            <a:ahLst/>
            <a:cxnLst/>
            <a:rect l="l" t="t" r="r" b="b"/>
            <a:pathLst>
              <a:path w="222250" h="229870" extrusionOk="0">
                <a:moveTo>
                  <a:pt x="75438" y="0"/>
                </a:moveTo>
                <a:lnTo>
                  <a:pt x="68580" y="762"/>
                </a:lnTo>
                <a:lnTo>
                  <a:pt x="60960" y="1524"/>
                </a:lnTo>
                <a:lnTo>
                  <a:pt x="54102" y="3048"/>
                </a:lnTo>
                <a:lnTo>
                  <a:pt x="17526" y="28956"/>
                </a:lnTo>
                <a:lnTo>
                  <a:pt x="762" y="73152"/>
                </a:lnTo>
                <a:lnTo>
                  <a:pt x="0" y="81534"/>
                </a:lnTo>
                <a:lnTo>
                  <a:pt x="0" y="89916"/>
                </a:lnTo>
                <a:lnTo>
                  <a:pt x="762" y="98298"/>
                </a:lnTo>
                <a:lnTo>
                  <a:pt x="1524" y="107442"/>
                </a:lnTo>
                <a:lnTo>
                  <a:pt x="3048" y="115824"/>
                </a:lnTo>
                <a:lnTo>
                  <a:pt x="5334" y="124968"/>
                </a:lnTo>
                <a:lnTo>
                  <a:pt x="8382" y="133350"/>
                </a:lnTo>
                <a:lnTo>
                  <a:pt x="11430" y="142494"/>
                </a:lnTo>
                <a:lnTo>
                  <a:pt x="24384" y="182118"/>
                </a:lnTo>
                <a:lnTo>
                  <a:pt x="28956" y="216408"/>
                </a:lnTo>
                <a:lnTo>
                  <a:pt x="28956" y="229362"/>
                </a:lnTo>
                <a:lnTo>
                  <a:pt x="221742" y="40386"/>
                </a:lnTo>
                <a:lnTo>
                  <a:pt x="201930" y="40386"/>
                </a:lnTo>
                <a:lnTo>
                  <a:pt x="185166" y="39624"/>
                </a:lnTo>
                <a:lnTo>
                  <a:pt x="140970" y="26670"/>
                </a:lnTo>
                <a:lnTo>
                  <a:pt x="111252" y="8382"/>
                </a:lnTo>
                <a:lnTo>
                  <a:pt x="104394" y="5334"/>
                </a:lnTo>
                <a:lnTo>
                  <a:pt x="97536" y="3048"/>
                </a:lnTo>
                <a:lnTo>
                  <a:pt x="89916" y="1524"/>
                </a:lnTo>
                <a:lnTo>
                  <a:pt x="83058" y="762"/>
                </a:lnTo>
                <a:lnTo>
                  <a:pt x="75438"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64" name="Google Shape;764;p4"/>
          <p:cNvSpPr/>
          <p:nvPr/>
        </p:nvSpPr>
        <p:spPr>
          <a:xfrm>
            <a:off x="7272011" y="3798958"/>
            <a:ext cx="1623" cy="2754"/>
          </a:xfrm>
          <a:custGeom>
            <a:avLst/>
            <a:gdLst/>
            <a:ahLst/>
            <a:cxnLst/>
            <a:rect l="l" t="t" r="r" b="b"/>
            <a:pathLst>
              <a:path w="1904" h="3175" extrusionOk="0">
                <a:moveTo>
                  <a:pt x="0" y="3047"/>
                </a:moveTo>
                <a:lnTo>
                  <a:pt x="1524" y="3047"/>
                </a:lnTo>
                <a:lnTo>
                  <a:pt x="1524"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65" name="Google Shape;765;p4"/>
          <p:cNvSpPr/>
          <p:nvPr/>
        </p:nvSpPr>
        <p:spPr>
          <a:xfrm>
            <a:off x="7273309" y="3677325"/>
            <a:ext cx="190373" cy="159754"/>
          </a:xfrm>
          <a:custGeom>
            <a:avLst/>
            <a:gdLst/>
            <a:ahLst/>
            <a:cxnLst/>
            <a:rect l="l" t="t" r="r" b="b"/>
            <a:pathLst>
              <a:path w="223520" h="184150" extrusionOk="0">
                <a:moveTo>
                  <a:pt x="0" y="140208"/>
                </a:moveTo>
                <a:lnTo>
                  <a:pt x="0" y="143256"/>
                </a:lnTo>
                <a:lnTo>
                  <a:pt x="36576" y="144780"/>
                </a:lnTo>
                <a:lnTo>
                  <a:pt x="62484" y="150114"/>
                </a:lnTo>
                <a:lnTo>
                  <a:pt x="61722" y="150114"/>
                </a:lnTo>
                <a:lnTo>
                  <a:pt x="80010" y="157734"/>
                </a:lnTo>
                <a:lnTo>
                  <a:pt x="92202" y="163830"/>
                </a:lnTo>
                <a:lnTo>
                  <a:pt x="103632" y="172212"/>
                </a:lnTo>
                <a:lnTo>
                  <a:pt x="116586" y="178308"/>
                </a:lnTo>
                <a:lnTo>
                  <a:pt x="117348" y="178308"/>
                </a:lnTo>
                <a:lnTo>
                  <a:pt x="131826" y="182118"/>
                </a:lnTo>
                <a:lnTo>
                  <a:pt x="146304" y="183642"/>
                </a:lnTo>
                <a:lnTo>
                  <a:pt x="160782" y="182880"/>
                </a:lnTo>
                <a:lnTo>
                  <a:pt x="161544" y="182880"/>
                </a:lnTo>
                <a:lnTo>
                  <a:pt x="169773" y="180594"/>
                </a:lnTo>
                <a:lnTo>
                  <a:pt x="146304" y="180594"/>
                </a:lnTo>
                <a:lnTo>
                  <a:pt x="131826" y="179070"/>
                </a:lnTo>
                <a:lnTo>
                  <a:pt x="132588" y="179070"/>
                </a:lnTo>
                <a:lnTo>
                  <a:pt x="118110" y="175260"/>
                </a:lnTo>
                <a:lnTo>
                  <a:pt x="106775" y="169926"/>
                </a:lnTo>
                <a:lnTo>
                  <a:pt x="105155" y="169926"/>
                </a:lnTo>
                <a:lnTo>
                  <a:pt x="93726" y="161544"/>
                </a:lnTo>
                <a:lnTo>
                  <a:pt x="93726" y="160782"/>
                </a:lnTo>
                <a:lnTo>
                  <a:pt x="81534" y="154686"/>
                </a:lnTo>
                <a:lnTo>
                  <a:pt x="63246" y="147066"/>
                </a:lnTo>
                <a:lnTo>
                  <a:pt x="37338" y="141732"/>
                </a:lnTo>
                <a:lnTo>
                  <a:pt x="36576" y="141732"/>
                </a:lnTo>
                <a:lnTo>
                  <a:pt x="0" y="140208"/>
                </a:lnTo>
                <a:close/>
              </a:path>
              <a:path w="223520" h="184150" extrusionOk="0">
                <a:moveTo>
                  <a:pt x="174498" y="176022"/>
                </a:moveTo>
                <a:lnTo>
                  <a:pt x="160782" y="179832"/>
                </a:lnTo>
                <a:lnTo>
                  <a:pt x="146304" y="180594"/>
                </a:lnTo>
                <a:lnTo>
                  <a:pt x="169773" y="180594"/>
                </a:lnTo>
                <a:lnTo>
                  <a:pt x="175260" y="179070"/>
                </a:lnTo>
                <a:lnTo>
                  <a:pt x="179146" y="176784"/>
                </a:lnTo>
                <a:lnTo>
                  <a:pt x="173736" y="176784"/>
                </a:lnTo>
                <a:lnTo>
                  <a:pt x="174498" y="176022"/>
                </a:lnTo>
                <a:close/>
              </a:path>
              <a:path w="223520" h="184150" extrusionOk="0">
                <a:moveTo>
                  <a:pt x="214122" y="131826"/>
                </a:moveTo>
                <a:lnTo>
                  <a:pt x="207264" y="146304"/>
                </a:lnTo>
                <a:lnTo>
                  <a:pt x="208026" y="146304"/>
                </a:lnTo>
                <a:lnTo>
                  <a:pt x="198120" y="159258"/>
                </a:lnTo>
                <a:lnTo>
                  <a:pt x="186690" y="169164"/>
                </a:lnTo>
                <a:lnTo>
                  <a:pt x="173736" y="176784"/>
                </a:lnTo>
                <a:lnTo>
                  <a:pt x="179146" y="176784"/>
                </a:lnTo>
                <a:lnTo>
                  <a:pt x="188214" y="171450"/>
                </a:lnTo>
                <a:lnTo>
                  <a:pt x="188976" y="171450"/>
                </a:lnTo>
                <a:lnTo>
                  <a:pt x="200406" y="161544"/>
                </a:lnTo>
                <a:lnTo>
                  <a:pt x="200406" y="160782"/>
                </a:lnTo>
                <a:lnTo>
                  <a:pt x="210311" y="147828"/>
                </a:lnTo>
                <a:lnTo>
                  <a:pt x="217170" y="133350"/>
                </a:lnTo>
                <a:lnTo>
                  <a:pt x="217360" y="132588"/>
                </a:lnTo>
                <a:lnTo>
                  <a:pt x="214122" y="132588"/>
                </a:lnTo>
                <a:lnTo>
                  <a:pt x="214122" y="131826"/>
                </a:lnTo>
                <a:close/>
              </a:path>
              <a:path w="223520" h="184150" extrusionOk="0">
                <a:moveTo>
                  <a:pt x="105155" y="169164"/>
                </a:moveTo>
                <a:lnTo>
                  <a:pt x="105155" y="169926"/>
                </a:lnTo>
                <a:lnTo>
                  <a:pt x="106775" y="169926"/>
                </a:lnTo>
                <a:lnTo>
                  <a:pt x="105155" y="169164"/>
                </a:lnTo>
                <a:close/>
              </a:path>
              <a:path w="223520" h="184150" extrusionOk="0">
                <a:moveTo>
                  <a:pt x="223265" y="83820"/>
                </a:moveTo>
                <a:lnTo>
                  <a:pt x="220218" y="83820"/>
                </a:lnTo>
                <a:lnTo>
                  <a:pt x="220114" y="101346"/>
                </a:lnTo>
                <a:lnTo>
                  <a:pt x="217932" y="117348"/>
                </a:lnTo>
                <a:lnTo>
                  <a:pt x="214122" y="132588"/>
                </a:lnTo>
                <a:lnTo>
                  <a:pt x="217360" y="132588"/>
                </a:lnTo>
                <a:lnTo>
                  <a:pt x="220979" y="118110"/>
                </a:lnTo>
                <a:lnTo>
                  <a:pt x="223265" y="101346"/>
                </a:lnTo>
                <a:lnTo>
                  <a:pt x="223265" y="83820"/>
                </a:lnTo>
                <a:close/>
              </a:path>
              <a:path w="223520" h="184150" extrusionOk="0">
                <a:moveTo>
                  <a:pt x="198882" y="0"/>
                </a:moveTo>
                <a:lnTo>
                  <a:pt x="195834" y="762"/>
                </a:lnTo>
                <a:lnTo>
                  <a:pt x="200406" y="19050"/>
                </a:lnTo>
                <a:lnTo>
                  <a:pt x="204978" y="32004"/>
                </a:lnTo>
                <a:lnTo>
                  <a:pt x="212597" y="49530"/>
                </a:lnTo>
                <a:lnTo>
                  <a:pt x="217170" y="67056"/>
                </a:lnTo>
                <a:lnTo>
                  <a:pt x="220218" y="84582"/>
                </a:lnTo>
                <a:lnTo>
                  <a:pt x="220218" y="83820"/>
                </a:lnTo>
                <a:lnTo>
                  <a:pt x="223265" y="83820"/>
                </a:lnTo>
                <a:lnTo>
                  <a:pt x="220218" y="66294"/>
                </a:lnTo>
                <a:lnTo>
                  <a:pt x="215646" y="48768"/>
                </a:lnTo>
                <a:lnTo>
                  <a:pt x="215646" y="48006"/>
                </a:lnTo>
                <a:lnTo>
                  <a:pt x="208357" y="31242"/>
                </a:lnTo>
                <a:lnTo>
                  <a:pt x="208026" y="31242"/>
                </a:lnTo>
                <a:lnTo>
                  <a:pt x="203454" y="18288"/>
                </a:lnTo>
                <a:lnTo>
                  <a:pt x="198882" y="0"/>
                </a:lnTo>
                <a:close/>
              </a:path>
              <a:path w="223520" h="184150" extrusionOk="0">
                <a:moveTo>
                  <a:pt x="208026" y="30480"/>
                </a:moveTo>
                <a:lnTo>
                  <a:pt x="208026" y="31242"/>
                </a:lnTo>
                <a:lnTo>
                  <a:pt x="208357" y="31242"/>
                </a:lnTo>
                <a:lnTo>
                  <a:pt x="208026" y="3048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66" name="Google Shape;766;p4"/>
          <p:cNvSpPr/>
          <p:nvPr/>
        </p:nvSpPr>
        <p:spPr>
          <a:xfrm>
            <a:off x="7437506" y="3658155"/>
            <a:ext cx="5408" cy="19831"/>
          </a:xfrm>
          <a:custGeom>
            <a:avLst/>
            <a:gdLst/>
            <a:ahLst/>
            <a:cxnLst/>
            <a:rect l="l" t="t" r="r" b="b"/>
            <a:pathLst>
              <a:path w="6350" h="22860" extrusionOk="0">
                <a:moveTo>
                  <a:pt x="3048" y="0"/>
                </a:moveTo>
                <a:lnTo>
                  <a:pt x="0" y="0"/>
                </a:lnTo>
                <a:lnTo>
                  <a:pt x="0" y="762"/>
                </a:lnTo>
                <a:lnTo>
                  <a:pt x="3048" y="22860"/>
                </a:lnTo>
                <a:lnTo>
                  <a:pt x="6096" y="22098"/>
                </a:lnTo>
                <a:lnTo>
                  <a:pt x="3048"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67" name="Google Shape;767;p4"/>
          <p:cNvSpPr/>
          <p:nvPr/>
        </p:nvSpPr>
        <p:spPr>
          <a:xfrm>
            <a:off x="6800836" y="3798958"/>
            <a:ext cx="1623" cy="2754"/>
          </a:xfrm>
          <a:custGeom>
            <a:avLst/>
            <a:gdLst/>
            <a:ahLst/>
            <a:cxnLst/>
            <a:rect l="l" t="t" r="r" b="b"/>
            <a:pathLst>
              <a:path w="1904" h="3175" extrusionOk="0">
                <a:moveTo>
                  <a:pt x="0" y="3047"/>
                </a:moveTo>
                <a:lnTo>
                  <a:pt x="1524" y="3047"/>
                </a:lnTo>
                <a:lnTo>
                  <a:pt x="1524"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68" name="Google Shape;768;p4"/>
          <p:cNvSpPr/>
          <p:nvPr/>
        </p:nvSpPr>
        <p:spPr>
          <a:xfrm>
            <a:off x="6610680" y="3677325"/>
            <a:ext cx="190373" cy="159754"/>
          </a:xfrm>
          <a:custGeom>
            <a:avLst/>
            <a:gdLst/>
            <a:ahLst/>
            <a:cxnLst/>
            <a:rect l="l" t="t" r="r" b="b"/>
            <a:pathLst>
              <a:path w="223520" h="184150" extrusionOk="0">
                <a:moveTo>
                  <a:pt x="19812" y="17525"/>
                </a:moveTo>
                <a:lnTo>
                  <a:pt x="14478" y="30479"/>
                </a:lnTo>
                <a:lnTo>
                  <a:pt x="14478" y="31241"/>
                </a:lnTo>
                <a:lnTo>
                  <a:pt x="7620" y="48767"/>
                </a:lnTo>
                <a:lnTo>
                  <a:pt x="3048" y="66293"/>
                </a:lnTo>
                <a:lnTo>
                  <a:pt x="0" y="83819"/>
                </a:lnTo>
                <a:lnTo>
                  <a:pt x="0" y="100583"/>
                </a:lnTo>
                <a:lnTo>
                  <a:pt x="1524" y="117347"/>
                </a:lnTo>
                <a:lnTo>
                  <a:pt x="1524" y="118109"/>
                </a:lnTo>
                <a:lnTo>
                  <a:pt x="6096" y="133349"/>
                </a:lnTo>
                <a:lnTo>
                  <a:pt x="12954" y="147827"/>
                </a:lnTo>
                <a:lnTo>
                  <a:pt x="13716" y="147827"/>
                </a:lnTo>
                <a:lnTo>
                  <a:pt x="23622" y="160781"/>
                </a:lnTo>
                <a:lnTo>
                  <a:pt x="23622" y="161543"/>
                </a:lnTo>
                <a:lnTo>
                  <a:pt x="35052" y="171449"/>
                </a:lnTo>
                <a:lnTo>
                  <a:pt x="47244" y="179069"/>
                </a:lnTo>
                <a:lnTo>
                  <a:pt x="48006" y="179069"/>
                </a:lnTo>
                <a:lnTo>
                  <a:pt x="62484" y="182879"/>
                </a:lnTo>
                <a:lnTo>
                  <a:pt x="76962" y="183641"/>
                </a:lnTo>
                <a:lnTo>
                  <a:pt x="91440" y="182117"/>
                </a:lnTo>
                <a:lnTo>
                  <a:pt x="92202" y="182117"/>
                </a:lnTo>
                <a:lnTo>
                  <a:pt x="97688" y="180593"/>
                </a:lnTo>
                <a:lnTo>
                  <a:pt x="76962" y="180593"/>
                </a:lnTo>
                <a:lnTo>
                  <a:pt x="62484" y="179831"/>
                </a:lnTo>
                <a:lnTo>
                  <a:pt x="63246" y="179831"/>
                </a:lnTo>
                <a:lnTo>
                  <a:pt x="51663" y="176783"/>
                </a:lnTo>
                <a:lnTo>
                  <a:pt x="48768" y="176783"/>
                </a:lnTo>
                <a:lnTo>
                  <a:pt x="36576" y="169163"/>
                </a:lnTo>
                <a:lnTo>
                  <a:pt x="37338" y="169163"/>
                </a:lnTo>
                <a:lnTo>
                  <a:pt x="25908" y="159257"/>
                </a:lnTo>
                <a:lnTo>
                  <a:pt x="16002" y="146303"/>
                </a:lnTo>
                <a:lnTo>
                  <a:pt x="9504" y="132587"/>
                </a:lnTo>
                <a:lnTo>
                  <a:pt x="9144" y="132587"/>
                </a:lnTo>
                <a:lnTo>
                  <a:pt x="4572" y="117347"/>
                </a:lnTo>
                <a:lnTo>
                  <a:pt x="3048" y="100583"/>
                </a:lnTo>
                <a:lnTo>
                  <a:pt x="3048" y="83819"/>
                </a:lnTo>
                <a:lnTo>
                  <a:pt x="3180" y="83819"/>
                </a:lnTo>
                <a:lnTo>
                  <a:pt x="6096" y="67055"/>
                </a:lnTo>
                <a:lnTo>
                  <a:pt x="10668" y="49529"/>
                </a:lnTo>
                <a:lnTo>
                  <a:pt x="17526" y="32003"/>
                </a:lnTo>
                <a:lnTo>
                  <a:pt x="22860" y="19049"/>
                </a:lnTo>
                <a:lnTo>
                  <a:pt x="23050" y="18287"/>
                </a:lnTo>
                <a:lnTo>
                  <a:pt x="19812" y="18287"/>
                </a:lnTo>
                <a:lnTo>
                  <a:pt x="19812" y="17525"/>
                </a:lnTo>
                <a:close/>
              </a:path>
              <a:path w="223520" h="184150" extrusionOk="0">
                <a:moveTo>
                  <a:pt x="118110" y="169163"/>
                </a:moveTo>
                <a:lnTo>
                  <a:pt x="104394" y="175259"/>
                </a:lnTo>
                <a:lnTo>
                  <a:pt x="105156" y="175259"/>
                </a:lnTo>
                <a:lnTo>
                  <a:pt x="91440" y="179069"/>
                </a:lnTo>
                <a:lnTo>
                  <a:pt x="76962" y="180593"/>
                </a:lnTo>
                <a:lnTo>
                  <a:pt x="97688" y="180593"/>
                </a:lnTo>
                <a:lnTo>
                  <a:pt x="105918" y="178307"/>
                </a:lnTo>
                <a:lnTo>
                  <a:pt x="119634" y="172211"/>
                </a:lnTo>
                <a:lnTo>
                  <a:pt x="122751" y="169925"/>
                </a:lnTo>
                <a:lnTo>
                  <a:pt x="118110" y="169925"/>
                </a:lnTo>
                <a:lnTo>
                  <a:pt x="118110" y="169163"/>
                </a:lnTo>
                <a:close/>
              </a:path>
              <a:path w="223520" h="184150" extrusionOk="0">
                <a:moveTo>
                  <a:pt x="48768" y="176021"/>
                </a:moveTo>
                <a:lnTo>
                  <a:pt x="48768" y="176783"/>
                </a:lnTo>
                <a:lnTo>
                  <a:pt x="51663" y="176783"/>
                </a:lnTo>
                <a:lnTo>
                  <a:pt x="48768" y="176021"/>
                </a:lnTo>
                <a:close/>
              </a:path>
              <a:path w="223520" h="184150" extrusionOk="0">
                <a:moveTo>
                  <a:pt x="223266" y="140207"/>
                </a:moveTo>
                <a:lnTo>
                  <a:pt x="186690" y="141731"/>
                </a:lnTo>
                <a:lnTo>
                  <a:pt x="160782" y="147065"/>
                </a:lnTo>
                <a:lnTo>
                  <a:pt x="160020" y="147065"/>
                </a:lnTo>
                <a:lnTo>
                  <a:pt x="141732" y="154685"/>
                </a:lnTo>
                <a:lnTo>
                  <a:pt x="129540" y="160781"/>
                </a:lnTo>
                <a:lnTo>
                  <a:pt x="129540" y="161543"/>
                </a:lnTo>
                <a:lnTo>
                  <a:pt x="118110" y="169925"/>
                </a:lnTo>
                <a:lnTo>
                  <a:pt x="122751" y="169925"/>
                </a:lnTo>
                <a:lnTo>
                  <a:pt x="131064" y="163829"/>
                </a:lnTo>
                <a:lnTo>
                  <a:pt x="143256" y="157733"/>
                </a:lnTo>
                <a:lnTo>
                  <a:pt x="161544" y="150113"/>
                </a:lnTo>
                <a:lnTo>
                  <a:pt x="187452" y="144779"/>
                </a:lnTo>
                <a:lnTo>
                  <a:pt x="186690" y="144779"/>
                </a:lnTo>
                <a:lnTo>
                  <a:pt x="223266" y="143255"/>
                </a:lnTo>
                <a:lnTo>
                  <a:pt x="223266" y="140207"/>
                </a:lnTo>
                <a:close/>
              </a:path>
              <a:path w="223520" h="184150" extrusionOk="0">
                <a:moveTo>
                  <a:pt x="9144" y="131825"/>
                </a:moveTo>
                <a:lnTo>
                  <a:pt x="9144" y="132587"/>
                </a:lnTo>
                <a:lnTo>
                  <a:pt x="9504" y="132587"/>
                </a:lnTo>
                <a:lnTo>
                  <a:pt x="9144" y="131825"/>
                </a:lnTo>
                <a:close/>
              </a:path>
              <a:path w="223520" h="184150" extrusionOk="0">
                <a:moveTo>
                  <a:pt x="3180" y="83819"/>
                </a:moveTo>
                <a:lnTo>
                  <a:pt x="3048" y="83819"/>
                </a:lnTo>
                <a:lnTo>
                  <a:pt x="3048" y="84581"/>
                </a:lnTo>
                <a:lnTo>
                  <a:pt x="3180" y="83819"/>
                </a:lnTo>
                <a:close/>
              </a:path>
              <a:path w="223520" h="184150" extrusionOk="0">
                <a:moveTo>
                  <a:pt x="24384" y="0"/>
                </a:moveTo>
                <a:lnTo>
                  <a:pt x="19812" y="18287"/>
                </a:lnTo>
                <a:lnTo>
                  <a:pt x="23050" y="18287"/>
                </a:lnTo>
                <a:lnTo>
                  <a:pt x="27432" y="761"/>
                </a:lnTo>
                <a:lnTo>
                  <a:pt x="24384"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69" name="Google Shape;769;p4"/>
          <p:cNvSpPr/>
          <p:nvPr/>
        </p:nvSpPr>
        <p:spPr>
          <a:xfrm>
            <a:off x="6631447" y="3658155"/>
            <a:ext cx="5408" cy="19831"/>
          </a:xfrm>
          <a:custGeom>
            <a:avLst/>
            <a:gdLst/>
            <a:ahLst/>
            <a:cxnLst/>
            <a:rect l="l" t="t" r="r" b="b"/>
            <a:pathLst>
              <a:path w="6350" h="22860" extrusionOk="0">
                <a:moveTo>
                  <a:pt x="6096" y="0"/>
                </a:moveTo>
                <a:lnTo>
                  <a:pt x="3048" y="0"/>
                </a:lnTo>
                <a:lnTo>
                  <a:pt x="0" y="22098"/>
                </a:lnTo>
                <a:lnTo>
                  <a:pt x="3048" y="22860"/>
                </a:lnTo>
                <a:lnTo>
                  <a:pt x="6096" y="762"/>
                </a:lnTo>
                <a:lnTo>
                  <a:pt x="6096"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70" name="Google Shape;770;p4"/>
          <p:cNvSpPr/>
          <p:nvPr/>
        </p:nvSpPr>
        <p:spPr>
          <a:xfrm>
            <a:off x="7272011" y="3237067"/>
            <a:ext cx="1623" cy="2754"/>
          </a:xfrm>
          <a:custGeom>
            <a:avLst/>
            <a:gdLst/>
            <a:ahLst/>
            <a:cxnLst/>
            <a:rect l="l" t="t" r="r" b="b"/>
            <a:pathLst>
              <a:path w="1904" h="3175" extrusionOk="0">
                <a:moveTo>
                  <a:pt x="0" y="3047"/>
                </a:moveTo>
                <a:lnTo>
                  <a:pt x="1524" y="3047"/>
                </a:lnTo>
                <a:lnTo>
                  <a:pt x="1524"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71" name="Google Shape;771;p4"/>
          <p:cNvSpPr/>
          <p:nvPr/>
        </p:nvSpPr>
        <p:spPr>
          <a:xfrm>
            <a:off x="7273309" y="3202031"/>
            <a:ext cx="190373" cy="160304"/>
          </a:xfrm>
          <a:custGeom>
            <a:avLst/>
            <a:gdLst/>
            <a:ahLst/>
            <a:cxnLst/>
            <a:rect l="l" t="t" r="r" b="b"/>
            <a:pathLst>
              <a:path w="223520" h="184785" extrusionOk="0">
                <a:moveTo>
                  <a:pt x="212597" y="134112"/>
                </a:moveTo>
                <a:lnTo>
                  <a:pt x="204978" y="151638"/>
                </a:lnTo>
                <a:lnTo>
                  <a:pt x="204978" y="152400"/>
                </a:lnTo>
                <a:lnTo>
                  <a:pt x="200406" y="165354"/>
                </a:lnTo>
                <a:lnTo>
                  <a:pt x="195834" y="183642"/>
                </a:lnTo>
                <a:lnTo>
                  <a:pt x="198882" y="184404"/>
                </a:lnTo>
                <a:lnTo>
                  <a:pt x="203454" y="166116"/>
                </a:lnTo>
                <a:lnTo>
                  <a:pt x="208026" y="153162"/>
                </a:lnTo>
                <a:lnTo>
                  <a:pt x="215646" y="135636"/>
                </a:lnTo>
                <a:lnTo>
                  <a:pt x="215844" y="134874"/>
                </a:lnTo>
                <a:lnTo>
                  <a:pt x="212597" y="134874"/>
                </a:lnTo>
                <a:lnTo>
                  <a:pt x="212597" y="134112"/>
                </a:lnTo>
                <a:close/>
              </a:path>
              <a:path w="223520" h="184785" extrusionOk="0">
                <a:moveTo>
                  <a:pt x="223265" y="83058"/>
                </a:moveTo>
                <a:lnTo>
                  <a:pt x="220218" y="83058"/>
                </a:lnTo>
                <a:lnTo>
                  <a:pt x="220218" y="83820"/>
                </a:lnTo>
                <a:lnTo>
                  <a:pt x="219456" y="99822"/>
                </a:lnTo>
                <a:lnTo>
                  <a:pt x="217170" y="117348"/>
                </a:lnTo>
                <a:lnTo>
                  <a:pt x="212597" y="134874"/>
                </a:lnTo>
                <a:lnTo>
                  <a:pt x="215844" y="134874"/>
                </a:lnTo>
                <a:lnTo>
                  <a:pt x="220218" y="118110"/>
                </a:lnTo>
                <a:lnTo>
                  <a:pt x="222504" y="100584"/>
                </a:lnTo>
                <a:lnTo>
                  <a:pt x="222504" y="99822"/>
                </a:lnTo>
                <a:lnTo>
                  <a:pt x="223265" y="83058"/>
                </a:lnTo>
                <a:close/>
              </a:path>
              <a:path w="223520" h="184785" extrusionOk="0">
                <a:moveTo>
                  <a:pt x="220191" y="83636"/>
                </a:moveTo>
                <a:lnTo>
                  <a:pt x="220183" y="83820"/>
                </a:lnTo>
                <a:lnTo>
                  <a:pt x="220191" y="83636"/>
                </a:lnTo>
                <a:close/>
              </a:path>
              <a:path w="223520" h="184785" extrusionOk="0">
                <a:moveTo>
                  <a:pt x="201571" y="25146"/>
                </a:moveTo>
                <a:lnTo>
                  <a:pt x="198120" y="25146"/>
                </a:lnTo>
                <a:lnTo>
                  <a:pt x="208026" y="38100"/>
                </a:lnTo>
                <a:lnTo>
                  <a:pt x="207264" y="38100"/>
                </a:lnTo>
                <a:lnTo>
                  <a:pt x="214122" y="52578"/>
                </a:lnTo>
                <a:lnTo>
                  <a:pt x="217932" y="67818"/>
                </a:lnTo>
                <a:lnTo>
                  <a:pt x="220191" y="83636"/>
                </a:lnTo>
                <a:lnTo>
                  <a:pt x="220218" y="83058"/>
                </a:lnTo>
                <a:lnTo>
                  <a:pt x="223265" y="83058"/>
                </a:lnTo>
                <a:lnTo>
                  <a:pt x="220979" y="67056"/>
                </a:lnTo>
                <a:lnTo>
                  <a:pt x="217170" y="51816"/>
                </a:lnTo>
                <a:lnTo>
                  <a:pt x="217170" y="51054"/>
                </a:lnTo>
                <a:lnTo>
                  <a:pt x="210311" y="36576"/>
                </a:lnTo>
                <a:lnTo>
                  <a:pt x="201571" y="25146"/>
                </a:lnTo>
                <a:close/>
              </a:path>
              <a:path w="223520" h="184785" extrusionOk="0">
                <a:moveTo>
                  <a:pt x="80010" y="26670"/>
                </a:moveTo>
                <a:lnTo>
                  <a:pt x="61722" y="34290"/>
                </a:lnTo>
                <a:lnTo>
                  <a:pt x="62484" y="34290"/>
                </a:lnTo>
                <a:lnTo>
                  <a:pt x="36576" y="39624"/>
                </a:lnTo>
                <a:lnTo>
                  <a:pt x="0" y="40386"/>
                </a:lnTo>
                <a:lnTo>
                  <a:pt x="0" y="43434"/>
                </a:lnTo>
                <a:lnTo>
                  <a:pt x="36576" y="42672"/>
                </a:lnTo>
                <a:lnTo>
                  <a:pt x="37338" y="42672"/>
                </a:lnTo>
                <a:lnTo>
                  <a:pt x="63246" y="37338"/>
                </a:lnTo>
                <a:lnTo>
                  <a:pt x="81534" y="29718"/>
                </a:lnTo>
                <a:lnTo>
                  <a:pt x="85598" y="27432"/>
                </a:lnTo>
                <a:lnTo>
                  <a:pt x="80010" y="27432"/>
                </a:lnTo>
                <a:lnTo>
                  <a:pt x="80010" y="26670"/>
                </a:lnTo>
                <a:close/>
              </a:path>
              <a:path w="223520" h="184785" extrusionOk="0">
                <a:moveTo>
                  <a:pt x="146304" y="0"/>
                </a:moveTo>
                <a:lnTo>
                  <a:pt x="131826" y="1524"/>
                </a:lnTo>
                <a:lnTo>
                  <a:pt x="117348" y="5334"/>
                </a:lnTo>
                <a:lnTo>
                  <a:pt x="116586" y="5334"/>
                </a:lnTo>
                <a:lnTo>
                  <a:pt x="103632" y="12192"/>
                </a:lnTo>
                <a:lnTo>
                  <a:pt x="103632" y="12954"/>
                </a:lnTo>
                <a:lnTo>
                  <a:pt x="92202" y="20574"/>
                </a:lnTo>
                <a:lnTo>
                  <a:pt x="80010" y="27432"/>
                </a:lnTo>
                <a:lnTo>
                  <a:pt x="85598" y="27432"/>
                </a:lnTo>
                <a:lnTo>
                  <a:pt x="93726" y="22860"/>
                </a:lnTo>
                <a:lnTo>
                  <a:pt x="105155" y="15240"/>
                </a:lnTo>
                <a:lnTo>
                  <a:pt x="118110" y="8382"/>
                </a:lnTo>
                <a:lnTo>
                  <a:pt x="132588" y="4572"/>
                </a:lnTo>
                <a:lnTo>
                  <a:pt x="131826" y="4572"/>
                </a:lnTo>
                <a:lnTo>
                  <a:pt x="146304" y="3048"/>
                </a:lnTo>
                <a:lnTo>
                  <a:pt x="167030" y="3048"/>
                </a:lnTo>
                <a:lnTo>
                  <a:pt x="161544" y="1524"/>
                </a:lnTo>
                <a:lnTo>
                  <a:pt x="160782" y="1524"/>
                </a:lnTo>
                <a:lnTo>
                  <a:pt x="146304" y="0"/>
                </a:lnTo>
                <a:close/>
              </a:path>
              <a:path w="223520" h="184785" extrusionOk="0">
                <a:moveTo>
                  <a:pt x="167030" y="3048"/>
                </a:moveTo>
                <a:lnTo>
                  <a:pt x="146304" y="3048"/>
                </a:lnTo>
                <a:lnTo>
                  <a:pt x="160782" y="4572"/>
                </a:lnTo>
                <a:lnTo>
                  <a:pt x="174498" y="8382"/>
                </a:lnTo>
                <a:lnTo>
                  <a:pt x="173736" y="8382"/>
                </a:lnTo>
                <a:lnTo>
                  <a:pt x="186690" y="15240"/>
                </a:lnTo>
                <a:lnTo>
                  <a:pt x="198120" y="25908"/>
                </a:lnTo>
                <a:lnTo>
                  <a:pt x="198120" y="25146"/>
                </a:lnTo>
                <a:lnTo>
                  <a:pt x="201571" y="25146"/>
                </a:lnTo>
                <a:lnTo>
                  <a:pt x="200406" y="23622"/>
                </a:lnTo>
                <a:lnTo>
                  <a:pt x="188976" y="12954"/>
                </a:lnTo>
                <a:lnTo>
                  <a:pt x="188214" y="12192"/>
                </a:lnTo>
                <a:lnTo>
                  <a:pt x="175260" y="5334"/>
                </a:lnTo>
                <a:lnTo>
                  <a:pt x="167030" y="304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72" name="Google Shape;772;p4"/>
          <p:cNvSpPr/>
          <p:nvPr/>
        </p:nvSpPr>
        <p:spPr>
          <a:xfrm>
            <a:off x="7437506" y="3361344"/>
            <a:ext cx="5408" cy="19831"/>
          </a:xfrm>
          <a:custGeom>
            <a:avLst/>
            <a:gdLst/>
            <a:ahLst/>
            <a:cxnLst/>
            <a:rect l="l" t="t" r="r" b="b"/>
            <a:pathLst>
              <a:path w="6350" h="22860" extrusionOk="0">
                <a:moveTo>
                  <a:pt x="3048" y="0"/>
                </a:moveTo>
                <a:lnTo>
                  <a:pt x="0" y="22098"/>
                </a:lnTo>
                <a:lnTo>
                  <a:pt x="3048" y="22098"/>
                </a:lnTo>
                <a:lnTo>
                  <a:pt x="3048" y="22860"/>
                </a:lnTo>
                <a:lnTo>
                  <a:pt x="6096" y="762"/>
                </a:lnTo>
                <a:lnTo>
                  <a:pt x="3048"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73" name="Google Shape;773;p4"/>
          <p:cNvSpPr/>
          <p:nvPr/>
        </p:nvSpPr>
        <p:spPr>
          <a:xfrm>
            <a:off x="6800836" y="3237067"/>
            <a:ext cx="1623" cy="2754"/>
          </a:xfrm>
          <a:custGeom>
            <a:avLst/>
            <a:gdLst/>
            <a:ahLst/>
            <a:cxnLst/>
            <a:rect l="l" t="t" r="r" b="b"/>
            <a:pathLst>
              <a:path w="1904" h="3175" extrusionOk="0">
                <a:moveTo>
                  <a:pt x="0" y="3047"/>
                </a:moveTo>
                <a:lnTo>
                  <a:pt x="1524" y="3047"/>
                </a:lnTo>
                <a:lnTo>
                  <a:pt x="1524" y="0"/>
                </a:lnTo>
                <a:lnTo>
                  <a:pt x="0" y="0"/>
                </a:lnTo>
                <a:lnTo>
                  <a:pt x="0" y="304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74" name="Google Shape;774;p4"/>
          <p:cNvSpPr/>
          <p:nvPr/>
        </p:nvSpPr>
        <p:spPr>
          <a:xfrm>
            <a:off x="6610680" y="3202031"/>
            <a:ext cx="190373" cy="160304"/>
          </a:xfrm>
          <a:custGeom>
            <a:avLst/>
            <a:gdLst/>
            <a:ahLst/>
            <a:cxnLst/>
            <a:rect l="l" t="t" r="r" b="b"/>
            <a:pathLst>
              <a:path w="223520" h="184785" extrusionOk="0">
                <a:moveTo>
                  <a:pt x="76962" y="0"/>
                </a:moveTo>
                <a:lnTo>
                  <a:pt x="62484" y="1524"/>
                </a:lnTo>
                <a:lnTo>
                  <a:pt x="48006" y="5334"/>
                </a:lnTo>
                <a:lnTo>
                  <a:pt x="47244" y="5334"/>
                </a:lnTo>
                <a:lnTo>
                  <a:pt x="34290" y="12192"/>
                </a:lnTo>
                <a:lnTo>
                  <a:pt x="34290" y="12954"/>
                </a:lnTo>
                <a:lnTo>
                  <a:pt x="23622" y="23622"/>
                </a:lnTo>
                <a:lnTo>
                  <a:pt x="13716" y="36576"/>
                </a:lnTo>
                <a:lnTo>
                  <a:pt x="12954" y="36576"/>
                </a:lnTo>
                <a:lnTo>
                  <a:pt x="6096" y="51054"/>
                </a:lnTo>
                <a:lnTo>
                  <a:pt x="6096" y="51816"/>
                </a:lnTo>
                <a:lnTo>
                  <a:pt x="1524" y="67056"/>
                </a:lnTo>
                <a:lnTo>
                  <a:pt x="0" y="83058"/>
                </a:lnTo>
                <a:lnTo>
                  <a:pt x="0" y="100584"/>
                </a:lnTo>
                <a:lnTo>
                  <a:pt x="3048" y="118110"/>
                </a:lnTo>
                <a:lnTo>
                  <a:pt x="7620" y="135636"/>
                </a:lnTo>
                <a:lnTo>
                  <a:pt x="14478" y="153162"/>
                </a:lnTo>
                <a:lnTo>
                  <a:pt x="19812" y="166116"/>
                </a:lnTo>
                <a:lnTo>
                  <a:pt x="24384" y="184404"/>
                </a:lnTo>
                <a:lnTo>
                  <a:pt x="27432" y="183642"/>
                </a:lnTo>
                <a:lnTo>
                  <a:pt x="22860" y="165354"/>
                </a:lnTo>
                <a:lnTo>
                  <a:pt x="22860" y="164592"/>
                </a:lnTo>
                <a:lnTo>
                  <a:pt x="17839" y="152400"/>
                </a:lnTo>
                <a:lnTo>
                  <a:pt x="17526" y="152400"/>
                </a:lnTo>
                <a:lnTo>
                  <a:pt x="10668" y="134874"/>
                </a:lnTo>
                <a:lnTo>
                  <a:pt x="6096" y="117348"/>
                </a:lnTo>
                <a:lnTo>
                  <a:pt x="3048" y="99822"/>
                </a:lnTo>
                <a:lnTo>
                  <a:pt x="3048" y="83058"/>
                </a:lnTo>
                <a:lnTo>
                  <a:pt x="4572" y="67056"/>
                </a:lnTo>
                <a:lnTo>
                  <a:pt x="4800" y="67056"/>
                </a:lnTo>
                <a:lnTo>
                  <a:pt x="9144" y="52578"/>
                </a:lnTo>
                <a:lnTo>
                  <a:pt x="16002" y="38100"/>
                </a:lnTo>
                <a:lnTo>
                  <a:pt x="25908" y="25146"/>
                </a:lnTo>
                <a:lnTo>
                  <a:pt x="26670" y="25146"/>
                </a:lnTo>
                <a:lnTo>
                  <a:pt x="36576" y="15240"/>
                </a:lnTo>
                <a:lnTo>
                  <a:pt x="35814" y="15240"/>
                </a:lnTo>
                <a:lnTo>
                  <a:pt x="48768" y="8382"/>
                </a:lnTo>
                <a:lnTo>
                  <a:pt x="63246" y="4572"/>
                </a:lnTo>
                <a:lnTo>
                  <a:pt x="62484" y="4572"/>
                </a:lnTo>
                <a:lnTo>
                  <a:pt x="76962" y="3048"/>
                </a:lnTo>
                <a:lnTo>
                  <a:pt x="97688" y="3048"/>
                </a:lnTo>
                <a:lnTo>
                  <a:pt x="92202" y="1524"/>
                </a:lnTo>
                <a:lnTo>
                  <a:pt x="91440" y="1524"/>
                </a:lnTo>
                <a:lnTo>
                  <a:pt x="76962" y="0"/>
                </a:lnTo>
                <a:close/>
              </a:path>
              <a:path w="223520" h="184785" extrusionOk="0">
                <a:moveTo>
                  <a:pt x="17526" y="151638"/>
                </a:moveTo>
                <a:lnTo>
                  <a:pt x="17526" y="152400"/>
                </a:lnTo>
                <a:lnTo>
                  <a:pt x="17839" y="152400"/>
                </a:lnTo>
                <a:lnTo>
                  <a:pt x="17526" y="151638"/>
                </a:lnTo>
                <a:close/>
              </a:path>
              <a:path w="223520" h="184785" extrusionOk="0">
                <a:moveTo>
                  <a:pt x="4800" y="67056"/>
                </a:moveTo>
                <a:lnTo>
                  <a:pt x="4572" y="67056"/>
                </a:lnTo>
                <a:lnTo>
                  <a:pt x="4572" y="67818"/>
                </a:lnTo>
                <a:lnTo>
                  <a:pt x="4800" y="67056"/>
                </a:lnTo>
                <a:close/>
              </a:path>
              <a:path w="223520" h="184785" extrusionOk="0">
                <a:moveTo>
                  <a:pt x="97688" y="3048"/>
                </a:moveTo>
                <a:lnTo>
                  <a:pt x="76962" y="3048"/>
                </a:lnTo>
                <a:lnTo>
                  <a:pt x="91440" y="4572"/>
                </a:lnTo>
                <a:lnTo>
                  <a:pt x="105156" y="8382"/>
                </a:lnTo>
                <a:lnTo>
                  <a:pt x="104394" y="8382"/>
                </a:lnTo>
                <a:lnTo>
                  <a:pt x="118110" y="15240"/>
                </a:lnTo>
                <a:lnTo>
                  <a:pt x="129540" y="22860"/>
                </a:lnTo>
                <a:lnTo>
                  <a:pt x="141732" y="29718"/>
                </a:lnTo>
                <a:lnTo>
                  <a:pt x="160020" y="37338"/>
                </a:lnTo>
                <a:lnTo>
                  <a:pt x="160782" y="37338"/>
                </a:lnTo>
                <a:lnTo>
                  <a:pt x="186690" y="42672"/>
                </a:lnTo>
                <a:lnTo>
                  <a:pt x="223266" y="43434"/>
                </a:lnTo>
                <a:lnTo>
                  <a:pt x="223266" y="40386"/>
                </a:lnTo>
                <a:lnTo>
                  <a:pt x="186690" y="39624"/>
                </a:lnTo>
                <a:lnTo>
                  <a:pt x="187452" y="39624"/>
                </a:lnTo>
                <a:lnTo>
                  <a:pt x="161544" y="34290"/>
                </a:lnTo>
                <a:lnTo>
                  <a:pt x="145084" y="27432"/>
                </a:lnTo>
                <a:lnTo>
                  <a:pt x="143256" y="27432"/>
                </a:lnTo>
                <a:lnTo>
                  <a:pt x="131064" y="20574"/>
                </a:lnTo>
                <a:lnTo>
                  <a:pt x="119634" y="12954"/>
                </a:lnTo>
                <a:lnTo>
                  <a:pt x="119634" y="12192"/>
                </a:lnTo>
                <a:lnTo>
                  <a:pt x="105918" y="5334"/>
                </a:lnTo>
                <a:lnTo>
                  <a:pt x="97688" y="3048"/>
                </a:lnTo>
                <a:close/>
              </a:path>
              <a:path w="223520" h="184785" extrusionOk="0">
                <a:moveTo>
                  <a:pt x="143256" y="26670"/>
                </a:moveTo>
                <a:lnTo>
                  <a:pt x="143256" y="27432"/>
                </a:lnTo>
                <a:lnTo>
                  <a:pt x="145084" y="27432"/>
                </a:lnTo>
                <a:lnTo>
                  <a:pt x="143256" y="26670"/>
                </a:lnTo>
                <a:close/>
              </a:path>
              <a:path w="223520" h="184785" extrusionOk="0">
                <a:moveTo>
                  <a:pt x="26670" y="25146"/>
                </a:moveTo>
                <a:lnTo>
                  <a:pt x="25908" y="25146"/>
                </a:lnTo>
                <a:lnTo>
                  <a:pt x="25908" y="25908"/>
                </a:lnTo>
                <a:lnTo>
                  <a:pt x="26670" y="25146"/>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75" name="Google Shape;775;p4"/>
          <p:cNvSpPr/>
          <p:nvPr/>
        </p:nvSpPr>
        <p:spPr>
          <a:xfrm>
            <a:off x="6631447" y="3361344"/>
            <a:ext cx="5408" cy="19831"/>
          </a:xfrm>
          <a:custGeom>
            <a:avLst/>
            <a:gdLst/>
            <a:ahLst/>
            <a:cxnLst/>
            <a:rect l="l" t="t" r="r" b="b"/>
            <a:pathLst>
              <a:path w="6350" h="22860" extrusionOk="0">
                <a:moveTo>
                  <a:pt x="3048" y="0"/>
                </a:moveTo>
                <a:lnTo>
                  <a:pt x="0" y="762"/>
                </a:lnTo>
                <a:lnTo>
                  <a:pt x="3048" y="22860"/>
                </a:lnTo>
                <a:lnTo>
                  <a:pt x="3048" y="22098"/>
                </a:lnTo>
                <a:lnTo>
                  <a:pt x="6096" y="22098"/>
                </a:lnTo>
                <a:lnTo>
                  <a:pt x="3048"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76" name="Google Shape;776;p4"/>
          <p:cNvSpPr/>
          <p:nvPr/>
        </p:nvSpPr>
        <p:spPr>
          <a:xfrm>
            <a:off x="6799538" y="3800280"/>
            <a:ext cx="475393" cy="0"/>
          </a:xfrm>
          <a:custGeom>
            <a:avLst/>
            <a:gdLst/>
            <a:ahLst/>
            <a:cxnLst/>
            <a:rect l="l" t="t" r="r" b="b"/>
            <a:pathLst>
              <a:path w="558165" h="120000" extrusionOk="0">
                <a:moveTo>
                  <a:pt x="0" y="0"/>
                </a:moveTo>
                <a:lnTo>
                  <a:pt x="557783"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77" name="Google Shape;777;p4"/>
          <p:cNvSpPr/>
          <p:nvPr/>
        </p:nvSpPr>
        <p:spPr>
          <a:xfrm>
            <a:off x="6635666" y="3380514"/>
            <a:ext cx="0" cy="277641"/>
          </a:xfrm>
          <a:custGeom>
            <a:avLst/>
            <a:gdLst/>
            <a:ahLst/>
            <a:cxnLst/>
            <a:rect l="l" t="t" r="r" b="b"/>
            <a:pathLst>
              <a:path w="120000" h="320039" extrusionOk="0">
                <a:moveTo>
                  <a:pt x="0" y="0"/>
                </a:moveTo>
                <a:lnTo>
                  <a:pt x="0" y="32004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78" name="Google Shape;778;p4"/>
          <p:cNvSpPr/>
          <p:nvPr/>
        </p:nvSpPr>
        <p:spPr>
          <a:xfrm>
            <a:off x="7438479" y="3380514"/>
            <a:ext cx="0" cy="277641"/>
          </a:xfrm>
          <a:custGeom>
            <a:avLst/>
            <a:gdLst/>
            <a:ahLst/>
            <a:cxnLst/>
            <a:rect l="l" t="t" r="r" b="b"/>
            <a:pathLst>
              <a:path w="120000" h="320039" extrusionOk="0">
                <a:moveTo>
                  <a:pt x="0" y="0"/>
                </a:moveTo>
                <a:lnTo>
                  <a:pt x="0" y="32004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79" name="Google Shape;779;p4"/>
          <p:cNvSpPr/>
          <p:nvPr/>
        </p:nvSpPr>
        <p:spPr>
          <a:xfrm>
            <a:off x="6650917" y="3262186"/>
            <a:ext cx="770688" cy="515067"/>
          </a:xfrm>
          <a:custGeom>
            <a:avLst/>
            <a:gdLst/>
            <a:ahLst/>
            <a:cxnLst/>
            <a:rect l="l" t="t" r="r" b="b"/>
            <a:pathLst>
              <a:path w="904875" h="593725" extrusionOk="0">
                <a:moveTo>
                  <a:pt x="876299" y="0"/>
                </a:moveTo>
                <a:lnTo>
                  <a:pt x="28955" y="0"/>
                </a:lnTo>
                <a:lnTo>
                  <a:pt x="17525" y="2286"/>
                </a:lnTo>
                <a:lnTo>
                  <a:pt x="8381" y="8382"/>
                </a:lnTo>
                <a:lnTo>
                  <a:pt x="2285" y="17526"/>
                </a:lnTo>
                <a:lnTo>
                  <a:pt x="0" y="28956"/>
                </a:lnTo>
                <a:lnTo>
                  <a:pt x="0" y="565404"/>
                </a:lnTo>
                <a:lnTo>
                  <a:pt x="2285" y="576072"/>
                </a:lnTo>
                <a:lnTo>
                  <a:pt x="8381" y="585216"/>
                </a:lnTo>
                <a:lnTo>
                  <a:pt x="17525" y="591312"/>
                </a:lnTo>
                <a:lnTo>
                  <a:pt x="28955" y="593598"/>
                </a:lnTo>
                <a:lnTo>
                  <a:pt x="876299" y="593598"/>
                </a:lnTo>
                <a:lnTo>
                  <a:pt x="886967" y="591312"/>
                </a:lnTo>
                <a:lnTo>
                  <a:pt x="896111" y="585216"/>
                </a:lnTo>
                <a:lnTo>
                  <a:pt x="902207" y="576072"/>
                </a:lnTo>
                <a:lnTo>
                  <a:pt x="904493" y="565404"/>
                </a:lnTo>
                <a:lnTo>
                  <a:pt x="904493" y="28956"/>
                </a:lnTo>
                <a:lnTo>
                  <a:pt x="902207" y="17526"/>
                </a:lnTo>
                <a:lnTo>
                  <a:pt x="896111" y="8382"/>
                </a:lnTo>
                <a:lnTo>
                  <a:pt x="886967" y="2286"/>
                </a:lnTo>
                <a:lnTo>
                  <a:pt x="876299" y="0"/>
                </a:lnTo>
                <a:close/>
              </a:path>
            </a:pathLst>
          </a:custGeom>
          <a:solidFill>
            <a:srgbClr val="F9F9F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80" name="Google Shape;780;p4"/>
          <p:cNvSpPr/>
          <p:nvPr/>
        </p:nvSpPr>
        <p:spPr>
          <a:xfrm>
            <a:off x="6745022" y="3321681"/>
            <a:ext cx="583018" cy="397731"/>
          </a:xfrm>
          <a:custGeom>
            <a:avLst/>
            <a:gdLst/>
            <a:ahLst/>
            <a:cxnLst/>
            <a:rect l="l" t="t" r="r" b="b"/>
            <a:pathLst>
              <a:path w="684529" h="458470" extrusionOk="0">
                <a:moveTo>
                  <a:pt x="673608" y="0"/>
                </a:moveTo>
                <a:lnTo>
                  <a:pt x="10668" y="0"/>
                </a:lnTo>
                <a:lnTo>
                  <a:pt x="6096" y="762"/>
                </a:lnTo>
                <a:lnTo>
                  <a:pt x="3048" y="3048"/>
                </a:lnTo>
                <a:lnTo>
                  <a:pt x="762" y="6858"/>
                </a:lnTo>
                <a:lnTo>
                  <a:pt x="0" y="10668"/>
                </a:lnTo>
                <a:lnTo>
                  <a:pt x="0" y="447294"/>
                </a:lnTo>
                <a:lnTo>
                  <a:pt x="762" y="451866"/>
                </a:lnTo>
                <a:lnTo>
                  <a:pt x="3048" y="454914"/>
                </a:lnTo>
                <a:lnTo>
                  <a:pt x="6096" y="457200"/>
                </a:lnTo>
                <a:lnTo>
                  <a:pt x="10668" y="457962"/>
                </a:lnTo>
                <a:lnTo>
                  <a:pt x="673608" y="457962"/>
                </a:lnTo>
                <a:lnTo>
                  <a:pt x="678180" y="457200"/>
                </a:lnTo>
                <a:lnTo>
                  <a:pt x="681228" y="454914"/>
                </a:lnTo>
                <a:lnTo>
                  <a:pt x="683514" y="451866"/>
                </a:lnTo>
                <a:lnTo>
                  <a:pt x="684276" y="447294"/>
                </a:lnTo>
                <a:lnTo>
                  <a:pt x="684276" y="10668"/>
                </a:lnTo>
                <a:lnTo>
                  <a:pt x="683514" y="6858"/>
                </a:lnTo>
                <a:lnTo>
                  <a:pt x="681228" y="3048"/>
                </a:lnTo>
                <a:lnTo>
                  <a:pt x="678180" y="762"/>
                </a:lnTo>
                <a:lnTo>
                  <a:pt x="673608"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81" name="Google Shape;781;p4"/>
          <p:cNvSpPr/>
          <p:nvPr/>
        </p:nvSpPr>
        <p:spPr>
          <a:xfrm>
            <a:off x="6743725" y="3320359"/>
            <a:ext cx="585723" cy="399934"/>
          </a:xfrm>
          <a:custGeom>
            <a:avLst/>
            <a:gdLst/>
            <a:ahLst/>
            <a:cxnLst/>
            <a:rect l="l" t="t" r="r" b="b"/>
            <a:pathLst>
              <a:path w="687704" h="461010" extrusionOk="0">
                <a:moveTo>
                  <a:pt x="12191" y="0"/>
                </a:moveTo>
                <a:lnTo>
                  <a:pt x="7619" y="762"/>
                </a:lnTo>
                <a:lnTo>
                  <a:pt x="6857" y="1524"/>
                </a:lnTo>
                <a:lnTo>
                  <a:pt x="3809" y="3810"/>
                </a:lnTo>
                <a:lnTo>
                  <a:pt x="1523" y="7620"/>
                </a:lnTo>
                <a:lnTo>
                  <a:pt x="761" y="8382"/>
                </a:lnTo>
                <a:lnTo>
                  <a:pt x="0" y="12192"/>
                </a:lnTo>
                <a:lnTo>
                  <a:pt x="0" y="449580"/>
                </a:lnTo>
                <a:lnTo>
                  <a:pt x="761" y="454152"/>
                </a:lnTo>
                <a:lnTo>
                  <a:pt x="1523" y="454152"/>
                </a:lnTo>
                <a:lnTo>
                  <a:pt x="3809" y="457200"/>
                </a:lnTo>
                <a:lnTo>
                  <a:pt x="3809" y="457962"/>
                </a:lnTo>
                <a:lnTo>
                  <a:pt x="6857" y="460248"/>
                </a:lnTo>
                <a:lnTo>
                  <a:pt x="7619" y="460248"/>
                </a:lnTo>
                <a:lnTo>
                  <a:pt x="12191" y="461010"/>
                </a:lnTo>
                <a:lnTo>
                  <a:pt x="675893" y="461010"/>
                </a:lnTo>
                <a:lnTo>
                  <a:pt x="680465" y="460248"/>
                </a:lnTo>
                <a:lnTo>
                  <a:pt x="683513" y="457962"/>
                </a:lnTo>
                <a:lnTo>
                  <a:pt x="8381" y="457962"/>
                </a:lnTo>
                <a:lnTo>
                  <a:pt x="5333" y="455676"/>
                </a:lnTo>
                <a:lnTo>
                  <a:pt x="6095" y="455676"/>
                </a:lnTo>
                <a:lnTo>
                  <a:pt x="4381" y="453390"/>
                </a:lnTo>
                <a:lnTo>
                  <a:pt x="3809" y="453390"/>
                </a:lnTo>
                <a:lnTo>
                  <a:pt x="3174" y="449580"/>
                </a:lnTo>
                <a:lnTo>
                  <a:pt x="3047" y="12192"/>
                </a:lnTo>
                <a:lnTo>
                  <a:pt x="3200" y="12192"/>
                </a:lnTo>
                <a:lnTo>
                  <a:pt x="3809" y="9144"/>
                </a:lnTo>
                <a:lnTo>
                  <a:pt x="5638" y="6096"/>
                </a:lnTo>
                <a:lnTo>
                  <a:pt x="5333" y="6096"/>
                </a:lnTo>
                <a:lnTo>
                  <a:pt x="6095" y="5334"/>
                </a:lnTo>
                <a:lnTo>
                  <a:pt x="6349" y="5334"/>
                </a:lnTo>
                <a:lnTo>
                  <a:pt x="8381" y="3810"/>
                </a:lnTo>
                <a:lnTo>
                  <a:pt x="12953" y="3048"/>
                </a:lnTo>
                <a:lnTo>
                  <a:pt x="12191" y="3048"/>
                </a:lnTo>
                <a:lnTo>
                  <a:pt x="12191" y="0"/>
                </a:lnTo>
                <a:close/>
              </a:path>
              <a:path w="687704" h="461010" extrusionOk="0">
                <a:moveTo>
                  <a:pt x="8381" y="457200"/>
                </a:moveTo>
                <a:lnTo>
                  <a:pt x="8381" y="457962"/>
                </a:lnTo>
                <a:lnTo>
                  <a:pt x="12953" y="457962"/>
                </a:lnTo>
                <a:lnTo>
                  <a:pt x="8381" y="457200"/>
                </a:lnTo>
                <a:close/>
              </a:path>
              <a:path w="687704" h="461010" extrusionOk="0">
                <a:moveTo>
                  <a:pt x="679703" y="457200"/>
                </a:moveTo>
                <a:lnTo>
                  <a:pt x="675131" y="457962"/>
                </a:lnTo>
                <a:lnTo>
                  <a:pt x="678941" y="457962"/>
                </a:lnTo>
                <a:lnTo>
                  <a:pt x="679703" y="457200"/>
                </a:lnTo>
                <a:close/>
              </a:path>
              <a:path w="687704" h="461010" extrusionOk="0">
                <a:moveTo>
                  <a:pt x="686815" y="452628"/>
                </a:moveTo>
                <a:lnTo>
                  <a:pt x="684275" y="452628"/>
                </a:lnTo>
                <a:lnTo>
                  <a:pt x="681989" y="455676"/>
                </a:lnTo>
                <a:lnTo>
                  <a:pt x="678941" y="457962"/>
                </a:lnTo>
                <a:lnTo>
                  <a:pt x="683513" y="457962"/>
                </a:lnTo>
                <a:lnTo>
                  <a:pt x="684275" y="457200"/>
                </a:lnTo>
                <a:lnTo>
                  <a:pt x="686561" y="454152"/>
                </a:lnTo>
                <a:lnTo>
                  <a:pt x="686815" y="452628"/>
                </a:lnTo>
                <a:close/>
              </a:path>
              <a:path w="687704" h="461010" extrusionOk="0">
                <a:moveTo>
                  <a:pt x="3809" y="452628"/>
                </a:moveTo>
                <a:lnTo>
                  <a:pt x="3809" y="453390"/>
                </a:lnTo>
                <a:lnTo>
                  <a:pt x="4381" y="453390"/>
                </a:lnTo>
                <a:lnTo>
                  <a:pt x="3809" y="452628"/>
                </a:lnTo>
                <a:close/>
              </a:path>
              <a:path w="687704" h="461010" extrusionOk="0">
                <a:moveTo>
                  <a:pt x="687323" y="12192"/>
                </a:moveTo>
                <a:lnTo>
                  <a:pt x="684275" y="12192"/>
                </a:lnTo>
                <a:lnTo>
                  <a:pt x="684148" y="449580"/>
                </a:lnTo>
                <a:lnTo>
                  <a:pt x="683513" y="453390"/>
                </a:lnTo>
                <a:lnTo>
                  <a:pt x="684275" y="452628"/>
                </a:lnTo>
                <a:lnTo>
                  <a:pt x="686815" y="452628"/>
                </a:lnTo>
                <a:lnTo>
                  <a:pt x="687323" y="449580"/>
                </a:lnTo>
                <a:lnTo>
                  <a:pt x="687323" y="12192"/>
                </a:lnTo>
                <a:close/>
              </a:path>
              <a:path w="687704" h="461010" extrusionOk="0">
                <a:moveTo>
                  <a:pt x="3200" y="12192"/>
                </a:moveTo>
                <a:lnTo>
                  <a:pt x="3047" y="12192"/>
                </a:lnTo>
                <a:lnTo>
                  <a:pt x="3047" y="12954"/>
                </a:lnTo>
                <a:lnTo>
                  <a:pt x="3200" y="12192"/>
                </a:lnTo>
                <a:close/>
              </a:path>
              <a:path w="687704" h="461010" extrusionOk="0">
                <a:moveTo>
                  <a:pt x="685190" y="5334"/>
                </a:moveTo>
                <a:lnTo>
                  <a:pt x="681989" y="5334"/>
                </a:lnTo>
                <a:lnTo>
                  <a:pt x="684275" y="9144"/>
                </a:lnTo>
                <a:lnTo>
                  <a:pt x="683513" y="9144"/>
                </a:lnTo>
                <a:lnTo>
                  <a:pt x="684275" y="12954"/>
                </a:lnTo>
                <a:lnTo>
                  <a:pt x="684275" y="12192"/>
                </a:lnTo>
                <a:lnTo>
                  <a:pt x="687323" y="12192"/>
                </a:lnTo>
                <a:lnTo>
                  <a:pt x="686561" y="8382"/>
                </a:lnTo>
                <a:lnTo>
                  <a:pt x="686561" y="7620"/>
                </a:lnTo>
                <a:lnTo>
                  <a:pt x="685190" y="5334"/>
                </a:lnTo>
                <a:close/>
              </a:path>
              <a:path w="687704" h="461010" extrusionOk="0">
                <a:moveTo>
                  <a:pt x="6095" y="5334"/>
                </a:moveTo>
                <a:lnTo>
                  <a:pt x="5333" y="6096"/>
                </a:lnTo>
                <a:lnTo>
                  <a:pt x="5888" y="5680"/>
                </a:lnTo>
                <a:lnTo>
                  <a:pt x="6095" y="5334"/>
                </a:lnTo>
                <a:close/>
              </a:path>
              <a:path w="687704" h="461010" extrusionOk="0">
                <a:moveTo>
                  <a:pt x="5888" y="5680"/>
                </a:moveTo>
                <a:lnTo>
                  <a:pt x="5333" y="6096"/>
                </a:lnTo>
                <a:lnTo>
                  <a:pt x="5638" y="6096"/>
                </a:lnTo>
                <a:lnTo>
                  <a:pt x="5888" y="5680"/>
                </a:lnTo>
                <a:close/>
              </a:path>
              <a:path w="687704" h="461010" extrusionOk="0">
                <a:moveTo>
                  <a:pt x="684275" y="3810"/>
                </a:moveTo>
                <a:lnTo>
                  <a:pt x="678941" y="3810"/>
                </a:lnTo>
                <a:lnTo>
                  <a:pt x="681989" y="6096"/>
                </a:lnTo>
                <a:lnTo>
                  <a:pt x="681989" y="5334"/>
                </a:lnTo>
                <a:lnTo>
                  <a:pt x="685190" y="5334"/>
                </a:lnTo>
                <a:lnTo>
                  <a:pt x="684275" y="3810"/>
                </a:lnTo>
                <a:close/>
              </a:path>
              <a:path w="687704" h="461010" extrusionOk="0">
                <a:moveTo>
                  <a:pt x="6349" y="5334"/>
                </a:moveTo>
                <a:lnTo>
                  <a:pt x="6095" y="5334"/>
                </a:lnTo>
                <a:lnTo>
                  <a:pt x="5888" y="5680"/>
                </a:lnTo>
                <a:lnTo>
                  <a:pt x="6349" y="5334"/>
                </a:lnTo>
                <a:close/>
              </a:path>
              <a:path w="687704" h="461010" extrusionOk="0">
                <a:moveTo>
                  <a:pt x="675893" y="0"/>
                </a:moveTo>
                <a:lnTo>
                  <a:pt x="12191" y="0"/>
                </a:lnTo>
                <a:lnTo>
                  <a:pt x="12953" y="3048"/>
                </a:lnTo>
                <a:lnTo>
                  <a:pt x="675131" y="3048"/>
                </a:lnTo>
                <a:lnTo>
                  <a:pt x="679703" y="3810"/>
                </a:lnTo>
                <a:lnTo>
                  <a:pt x="683513" y="3810"/>
                </a:lnTo>
                <a:lnTo>
                  <a:pt x="680465" y="1524"/>
                </a:lnTo>
                <a:lnTo>
                  <a:pt x="680465" y="762"/>
                </a:lnTo>
                <a:lnTo>
                  <a:pt x="675893" y="0"/>
                </a:lnTo>
                <a:close/>
              </a:path>
              <a:path w="687704" h="461010" extrusionOk="0">
                <a:moveTo>
                  <a:pt x="12191" y="0"/>
                </a:moveTo>
                <a:lnTo>
                  <a:pt x="12191" y="3048"/>
                </a:lnTo>
                <a:lnTo>
                  <a:pt x="12953" y="3048"/>
                </a:lnTo>
                <a:lnTo>
                  <a:pt x="12191"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82" name="Google Shape;782;p4"/>
          <p:cNvSpPr/>
          <p:nvPr/>
        </p:nvSpPr>
        <p:spPr>
          <a:xfrm>
            <a:off x="6754109" y="3320359"/>
            <a:ext cx="1082" cy="2754"/>
          </a:xfrm>
          <a:custGeom>
            <a:avLst/>
            <a:gdLst/>
            <a:ahLst/>
            <a:cxnLst/>
            <a:rect l="l" t="t" r="r" b="b"/>
            <a:pathLst>
              <a:path w="1270" h="3175" extrusionOk="0">
                <a:moveTo>
                  <a:pt x="0" y="0"/>
                </a:moveTo>
                <a:lnTo>
                  <a:pt x="0" y="3048"/>
                </a:lnTo>
                <a:lnTo>
                  <a:pt x="762" y="3048"/>
                </a:lnTo>
                <a:lnTo>
                  <a:pt x="0"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83" name="Google Shape;783;p4"/>
          <p:cNvSpPr/>
          <p:nvPr/>
        </p:nvSpPr>
        <p:spPr>
          <a:xfrm>
            <a:off x="6760599" y="3342173"/>
            <a:ext cx="554894" cy="359610"/>
          </a:xfrm>
          <a:prstGeom prst="rect">
            <a:avLst/>
          </a:prstGeom>
          <a:blipFill rotWithShape="1">
            <a:blip r:embed="rId2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84" name="Google Shape;784;p4"/>
          <p:cNvSpPr/>
          <p:nvPr/>
        </p:nvSpPr>
        <p:spPr>
          <a:xfrm>
            <a:off x="6743725" y="3273424"/>
            <a:ext cx="585398" cy="492812"/>
          </a:xfrm>
          <a:prstGeom prst="rect">
            <a:avLst/>
          </a:prstGeom>
          <a:blipFill rotWithShape="1">
            <a:blip r:embed="rId2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85" name="Google Shape;785;p4"/>
          <p:cNvSpPr/>
          <p:nvPr/>
        </p:nvSpPr>
        <p:spPr>
          <a:xfrm>
            <a:off x="6655785" y="3260864"/>
            <a:ext cx="0" cy="258911"/>
          </a:xfrm>
          <a:custGeom>
            <a:avLst/>
            <a:gdLst/>
            <a:ahLst/>
            <a:cxnLst/>
            <a:rect l="l" t="t" r="r" b="b"/>
            <a:pathLst>
              <a:path w="120000" h="298450" extrusionOk="0">
                <a:moveTo>
                  <a:pt x="0" y="0"/>
                </a:moveTo>
                <a:lnTo>
                  <a:pt x="0" y="297941"/>
                </a:lnTo>
              </a:path>
            </a:pathLst>
          </a:custGeom>
          <a:noFill/>
          <a:ln w="26650" cap="flat" cmpd="sng">
            <a:solidFill>
              <a:srgbClr val="46006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86" name="Google Shape;786;p4"/>
          <p:cNvSpPr/>
          <p:nvPr/>
        </p:nvSpPr>
        <p:spPr>
          <a:xfrm>
            <a:off x="6639236" y="3256898"/>
            <a:ext cx="11358" cy="5509"/>
          </a:xfrm>
          <a:custGeom>
            <a:avLst/>
            <a:gdLst/>
            <a:ahLst/>
            <a:cxnLst/>
            <a:rect l="l" t="t" r="r" b="b"/>
            <a:pathLst>
              <a:path w="13334" h="6350" extrusionOk="0">
                <a:moveTo>
                  <a:pt x="0" y="6096"/>
                </a:moveTo>
                <a:lnTo>
                  <a:pt x="12953" y="6096"/>
                </a:lnTo>
                <a:lnTo>
                  <a:pt x="12953" y="0"/>
                </a:lnTo>
                <a:lnTo>
                  <a:pt x="0" y="0"/>
                </a:lnTo>
                <a:lnTo>
                  <a:pt x="0" y="6096"/>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87" name="Google Shape;787;p4"/>
          <p:cNvSpPr/>
          <p:nvPr/>
        </p:nvSpPr>
        <p:spPr>
          <a:xfrm>
            <a:off x="6639236" y="3255576"/>
            <a:ext cx="34073" cy="252851"/>
          </a:xfrm>
          <a:custGeom>
            <a:avLst/>
            <a:gdLst/>
            <a:ahLst/>
            <a:cxnLst/>
            <a:rect l="l" t="t" r="r" b="b"/>
            <a:pathLst>
              <a:path w="40004" h="291464" extrusionOk="0">
                <a:moveTo>
                  <a:pt x="38861" y="252984"/>
                </a:moveTo>
                <a:lnTo>
                  <a:pt x="25907" y="252984"/>
                </a:lnTo>
                <a:lnTo>
                  <a:pt x="26669" y="291084"/>
                </a:lnTo>
                <a:lnTo>
                  <a:pt x="39623" y="291084"/>
                </a:lnTo>
                <a:lnTo>
                  <a:pt x="38861" y="252984"/>
                </a:lnTo>
                <a:close/>
              </a:path>
              <a:path w="40004" h="291464" extrusionOk="0">
                <a:moveTo>
                  <a:pt x="4770" y="12987"/>
                </a:moveTo>
                <a:lnTo>
                  <a:pt x="7619" y="65532"/>
                </a:lnTo>
                <a:lnTo>
                  <a:pt x="16763" y="147066"/>
                </a:lnTo>
                <a:lnTo>
                  <a:pt x="20573" y="182118"/>
                </a:lnTo>
                <a:lnTo>
                  <a:pt x="23621" y="217170"/>
                </a:lnTo>
                <a:lnTo>
                  <a:pt x="25907" y="253746"/>
                </a:lnTo>
                <a:lnTo>
                  <a:pt x="25907" y="252984"/>
                </a:lnTo>
                <a:lnTo>
                  <a:pt x="38861" y="252984"/>
                </a:lnTo>
                <a:lnTo>
                  <a:pt x="36575" y="216408"/>
                </a:lnTo>
                <a:lnTo>
                  <a:pt x="33594" y="182118"/>
                </a:lnTo>
                <a:lnTo>
                  <a:pt x="33527" y="180594"/>
                </a:lnTo>
                <a:lnTo>
                  <a:pt x="29717" y="145542"/>
                </a:lnTo>
                <a:lnTo>
                  <a:pt x="22188" y="82296"/>
                </a:lnTo>
                <a:lnTo>
                  <a:pt x="20573" y="64770"/>
                </a:lnTo>
                <a:lnTo>
                  <a:pt x="19049" y="46482"/>
                </a:lnTo>
                <a:lnTo>
                  <a:pt x="18287" y="27432"/>
                </a:lnTo>
                <a:lnTo>
                  <a:pt x="17808" y="14478"/>
                </a:lnTo>
                <a:lnTo>
                  <a:pt x="6095" y="14478"/>
                </a:lnTo>
                <a:lnTo>
                  <a:pt x="4770" y="12987"/>
                </a:lnTo>
                <a:close/>
              </a:path>
              <a:path w="40004" h="291464" extrusionOk="0">
                <a:moveTo>
                  <a:pt x="22097" y="81534"/>
                </a:moveTo>
                <a:lnTo>
                  <a:pt x="22097" y="82296"/>
                </a:lnTo>
                <a:lnTo>
                  <a:pt x="22097" y="81534"/>
                </a:lnTo>
                <a:close/>
              </a:path>
              <a:path w="40004" h="291464" extrusionOk="0">
                <a:moveTo>
                  <a:pt x="4571" y="6096"/>
                </a:moveTo>
                <a:lnTo>
                  <a:pt x="4571" y="7620"/>
                </a:lnTo>
                <a:lnTo>
                  <a:pt x="4770" y="12987"/>
                </a:lnTo>
                <a:lnTo>
                  <a:pt x="6095" y="14478"/>
                </a:lnTo>
                <a:lnTo>
                  <a:pt x="6857" y="14478"/>
                </a:lnTo>
                <a:lnTo>
                  <a:pt x="9905" y="13716"/>
                </a:lnTo>
                <a:lnTo>
                  <a:pt x="11429" y="12954"/>
                </a:lnTo>
                <a:lnTo>
                  <a:pt x="9905" y="12954"/>
                </a:lnTo>
                <a:lnTo>
                  <a:pt x="10529" y="12798"/>
                </a:lnTo>
                <a:lnTo>
                  <a:pt x="4571" y="6096"/>
                </a:lnTo>
                <a:close/>
              </a:path>
              <a:path w="40004" h="291464" extrusionOk="0">
                <a:moveTo>
                  <a:pt x="17723" y="12192"/>
                </a:moveTo>
                <a:lnTo>
                  <a:pt x="12953" y="12192"/>
                </a:lnTo>
                <a:lnTo>
                  <a:pt x="9905" y="13716"/>
                </a:lnTo>
                <a:lnTo>
                  <a:pt x="6857" y="14478"/>
                </a:lnTo>
                <a:lnTo>
                  <a:pt x="17808" y="14478"/>
                </a:lnTo>
                <a:lnTo>
                  <a:pt x="17723" y="12192"/>
                </a:lnTo>
                <a:close/>
              </a:path>
              <a:path w="40004" h="291464" extrusionOk="0">
                <a:moveTo>
                  <a:pt x="4571" y="7620"/>
                </a:moveTo>
                <a:lnTo>
                  <a:pt x="0" y="7620"/>
                </a:lnTo>
                <a:lnTo>
                  <a:pt x="4770" y="12987"/>
                </a:lnTo>
                <a:lnTo>
                  <a:pt x="4571" y="7620"/>
                </a:lnTo>
                <a:close/>
              </a:path>
              <a:path w="40004" h="291464" extrusionOk="0">
                <a:moveTo>
                  <a:pt x="10529" y="12798"/>
                </a:moveTo>
                <a:lnTo>
                  <a:pt x="9905" y="12954"/>
                </a:lnTo>
                <a:lnTo>
                  <a:pt x="10667" y="12954"/>
                </a:lnTo>
                <a:lnTo>
                  <a:pt x="10529" y="12798"/>
                </a:lnTo>
                <a:close/>
              </a:path>
              <a:path w="40004" h="291464" extrusionOk="0">
                <a:moveTo>
                  <a:pt x="12953" y="12192"/>
                </a:moveTo>
                <a:lnTo>
                  <a:pt x="10529" y="12798"/>
                </a:lnTo>
                <a:lnTo>
                  <a:pt x="10667" y="12954"/>
                </a:lnTo>
                <a:lnTo>
                  <a:pt x="11429" y="12954"/>
                </a:lnTo>
                <a:lnTo>
                  <a:pt x="12953" y="12192"/>
                </a:lnTo>
                <a:close/>
              </a:path>
              <a:path w="40004" h="291464" extrusionOk="0">
                <a:moveTo>
                  <a:pt x="12382" y="1524"/>
                </a:moveTo>
                <a:lnTo>
                  <a:pt x="6857" y="1524"/>
                </a:lnTo>
                <a:lnTo>
                  <a:pt x="6263" y="1672"/>
                </a:lnTo>
                <a:lnTo>
                  <a:pt x="12953" y="7620"/>
                </a:lnTo>
                <a:lnTo>
                  <a:pt x="5926" y="7620"/>
                </a:lnTo>
                <a:lnTo>
                  <a:pt x="10529" y="12798"/>
                </a:lnTo>
                <a:lnTo>
                  <a:pt x="12953" y="12192"/>
                </a:lnTo>
                <a:lnTo>
                  <a:pt x="17723" y="12192"/>
                </a:lnTo>
                <a:lnTo>
                  <a:pt x="17554" y="7620"/>
                </a:lnTo>
                <a:lnTo>
                  <a:pt x="17525" y="6096"/>
                </a:lnTo>
                <a:lnTo>
                  <a:pt x="12382" y="1524"/>
                </a:lnTo>
                <a:close/>
              </a:path>
              <a:path w="40004" h="291464" extrusionOk="0">
                <a:moveTo>
                  <a:pt x="10667" y="0"/>
                </a:moveTo>
                <a:lnTo>
                  <a:pt x="9905" y="0"/>
                </a:lnTo>
                <a:lnTo>
                  <a:pt x="6857" y="762"/>
                </a:lnTo>
                <a:lnTo>
                  <a:pt x="3809" y="2286"/>
                </a:lnTo>
                <a:lnTo>
                  <a:pt x="6263" y="1672"/>
                </a:lnTo>
                <a:lnTo>
                  <a:pt x="6095" y="1524"/>
                </a:lnTo>
                <a:lnTo>
                  <a:pt x="12382" y="1524"/>
                </a:lnTo>
                <a:lnTo>
                  <a:pt x="10667" y="0"/>
                </a:lnTo>
                <a:close/>
              </a:path>
              <a:path w="40004" h="291464" extrusionOk="0">
                <a:moveTo>
                  <a:pt x="6857" y="1524"/>
                </a:moveTo>
                <a:lnTo>
                  <a:pt x="6095" y="1524"/>
                </a:lnTo>
                <a:lnTo>
                  <a:pt x="6263" y="1672"/>
                </a:lnTo>
                <a:lnTo>
                  <a:pt x="6857" y="1524"/>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88" name="Google Shape;788;p4"/>
          <p:cNvSpPr/>
          <p:nvPr/>
        </p:nvSpPr>
        <p:spPr>
          <a:xfrm>
            <a:off x="6661951" y="3508097"/>
            <a:ext cx="11358" cy="16526"/>
          </a:xfrm>
          <a:custGeom>
            <a:avLst/>
            <a:gdLst/>
            <a:ahLst/>
            <a:cxnLst/>
            <a:rect l="l" t="t" r="r" b="b"/>
            <a:pathLst>
              <a:path w="13334" h="19050" extrusionOk="0">
                <a:moveTo>
                  <a:pt x="0" y="19050"/>
                </a:moveTo>
                <a:lnTo>
                  <a:pt x="12953" y="19050"/>
                </a:lnTo>
                <a:lnTo>
                  <a:pt x="12953" y="0"/>
                </a:lnTo>
                <a:lnTo>
                  <a:pt x="0" y="0"/>
                </a:lnTo>
                <a:lnTo>
                  <a:pt x="0" y="1905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89" name="Google Shape;789;p4"/>
          <p:cNvSpPr/>
          <p:nvPr/>
        </p:nvSpPr>
        <p:spPr>
          <a:xfrm>
            <a:off x="6634692" y="3313748"/>
            <a:ext cx="32450" cy="203273"/>
          </a:xfrm>
          <a:custGeom>
            <a:avLst/>
            <a:gdLst/>
            <a:ahLst/>
            <a:cxnLst/>
            <a:rect l="l" t="t" r="r" b="b"/>
            <a:pathLst>
              <a:path w="38100" h="234314" extrusionOk="0">
                <a:moveTo>
                  <a:pt x="0" y="0"/>
                </a:moveTo>
                <a:lnTo>
                  <a:pt x="13716" y="118872"/>
                </a:lnTo>
                <a:lnTo>
                  <a:pt x="9143" y="233934"/>
                </a:lnTo>
                <a:lnTo>
                  <a:pt x="38100" y="233934"/>
                </a:lnTo>
                <a:lnTo>
                  <a:pt x="27432" y="100584"/>
                </a:lnTo>
                <a:lnTo>
                  <a:pt x="17526" y="1524"/>
                </a:lnTo>
                <a:lnTo>
                  <a:pt x="0"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90" name="Google Shape;790;p4"/>
          <p:cNvSpPr/>
          <p:nvPr/>
        </p:nvSpPr>
        <p:spPr>
          <a:xfrm>
            <a:off x="6633394" y="3312426"/>
            <a:ext cx="34073" cy="206027"/>
          </a:xfrm>
          <a:custGeom>
            <a:avLst/>
            <a:gdLst/>
            <a:ahLst/>
            <a:cxnLst/>
            <a:rect l="l" t="t" r="r" b="b"/>
            <a:pathLst>
              <a:path w="40004" h="237489" extrusionOk="0">
                <a:moveTo>
                  <a:pt x="12252" y="233934"/>
                </a:moveTo>
                <a:lnTo>
                  <a:pt x="10668" y="233934"/>
                </a:lnTo>
                <a:lnTo>
                  <a:pt x="9144" y="235458"/>
                </a:lnTo>
                <a:lnTo>
                  <a:pt x="9144" y="236982"/>
                </a:lnTo>
                <a:lnTo>
                  <a:pt x="39624" y="236982"/>
                </a:lnTo>
                <a:lnTo>
                  <a:pt x="39624" y="235458"/>
                </a:lnTo>
                <a:lnTo>
                  <a:pt x="12192" y="235458"/>
                </a:lnTo>
                <a:lnTo>
                  <a:pt x="12252" y="233934"/>
                </a:lnTo>
                <a:close/>
              </a:path>
              <a:path w="40004" h="237489" extrusionOk="0">
                <a:moveTo>
                  <a:pt x="1524" y="0"/>
                </a:moveTo>
                <a:lnTo>
                  <a:pt x="0" y="1524"/>
                </a:lnTo>
                <a:lnTo>
                  <a:pt x="13716" y="120396"/>
                </a:lnTo>
                <a:lnTo>
                  <a:pt x="9144" y="235458"/>
                </a:lnTo>
                <a:lnTo>
                  <a:pt x="10668" y="233934"/>
                </a:lnTo>
                <a:lnTo>
                  <a:pt x="12252" y="233934"/>
                </a:lnTo>
                <a:lnTo>
                  <a:pt x="16764" y="120396"/>
                </a:lnTo>
                <a:lnTo>
                  <a:pt x="3241" y="3197"/>
                </a:lnTo>
                <a:lnTo>
                  <a:pt x="1524" y="3048"/>
                </a:lnTo>
                <a:lnTo>
                  <a:pt x="1524" y="0"/>
                </a:lnTo>
                <a:close/>
              </a:path>
              <a:path w="40004" h="237489" extrusionOk="0">
                <a:moveTo>
                  <a:pt x="39624" y="233934"/>
                </a:moveTo>
                <a:lnTo>
                  <a:pt x="12252" y="233934"/>
                </a:lnTo>
                <a:lnTo>
                  <a:pt x="12192" y="235458"/>
                </a:lnTo>
                <a:lnTo>
                  <a:pt x="39624" y="235458"/>
                </a:lnTo>
                <a:lnTo>
                  <a:pt x="39624" y="233934"/>
                </a:lnTo>
                <a:close/>
              </a:path>
              <a:path w="40004" h="237489" extrusionOk="0">
                <a:moveTo>
                  <a:pt x="20574" y="3048"/>
                </a:moveTo>
                <a:lnTo>
                  <a:pt x="19050" y="4572"/>
                </a:lnTo>
                <a:lnTo>
                  <a:pt x="17678" y="4572"/>
                </a:lnTo>
                <a:lnTo>
                  <a:pt x="27432" y="102108"/>
                </a:lnTo>
                <a:lnTo>
                  <a:pt x="30480" y="102108"/>
                </a:lnTo>
                <a:lnTo>
                  <a:pt x="20726" y="4572"/>
                </a:lnTo>
                <a:lnTo>
                  <a:pt x="19050" y="4572"/>
                </a:lnTo>
                <a:lnTo>
                  <a:pt x="17666" y="4451"/>
                </a:lnTo>
                <a:lnTo>
                  <a:pt x="20714" y="4451"/>
                </a:lnTo>
                <a:lnTo>
                  <a:pt x="20574" y="3048"/>
                </a:lnTo>
                <a:close/>
              </a:path>
              <a:path w="40004" h="237489" extrusionOk="0">
                <a:moveTo>
                  <a:pt x="20574" y="3048"/>
                </a:moveTo>
                <a:lnTo>
                  <a:pt x="17526" y="3048"/>
                </a:lnTo>
                <a:lnTo>
                  <a:pt x="17666" y="4451"/>
                </a:lnTo>
                <a:lnTo>
                  <a:pt x="19050" y="4572"/>
                </a:lnTo>
                <a:lnTo>
                  <a:pt x="20574" y="3048"/>
                </a:lnTo>
                <a:close/>
              </a:path>
              <a:path w="40004" h="237489" extrusionOk="0">
                <a:moveTo>
                  <a:pt x="1524" y="0"/>
                </a:moveTo>
                <a:lnTo>
                  <a:pt x="3048" y="1524"/>
                </a:lnTo>
                <a:lnTo>
                  <a:pt x="3241" y="3197"/>
                </a:lnTo>
                <a:lnTo>
                  <a:pt x="17666" y="4451"/>
                </a:lnTo>
                <a:lnTo>
                  <a:pt x="17526" y="3048"/>
                </a:lnTo>
                <a:lnTo>
                  <a:pt x="20574" y="3048"/>
                </a:lnTo>
                <a:lnTo>
                  <a:pt x="20574" y="1524"/>
                </a:lnTo>
                <a:lnTo>
                  <a:pt x="19050" y="1524"/>
                </a:lnTo>
                <a:lnTo>
                  <a:pt x="1524" y="0"/>
                </a:lnTo>
                <a:close/>
              </a:path>
              <a:path w="40004" h="237489" extrusionOk="0">
                <a:moveTo>
                  <a:pt x="1524" y="0"/>
                </a:moveTo>
                <a:lnTo>
                  <a:pt x="1524" y="3048"/>
                </a:lnTo>
                <a:lnTo>
                  <a:pt x="3241" y="3197"/>
                </a:lnTo>
                <a:lnTo>
                  <a:pt x="3048" y="1524"/>
                </a:lnTo>
                <a:lnTo>
                  <a:pt x="1524"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91" name="Google Shape;791;p4"/>
          <p:cNvSpPr/>
          <p:nvPr/>
        </p:nvSpPr>
        <p:spPr>
          <a:xfrm>
            <a:off x="6656759" y="3401007"/>
            <a:ext cx="11898" cy="117336"/>
          </a:xfrm>
          <a:custGeom>
            <a:avLst/>
            <a:gdLst/>
            <a:ahLst/>
            <a:cxnLst/>
            <a:rect l="l" t="t" r="r" b="b"/>
            <a:pathLst>
              <a:path w="13970" h="135254" extrusionOk="0">
                <a:moveTo>
                  <a:pt x="3048" y="0"/>
                </a:moveTo>
                <a:lnTo>
                  <a:pt x="0" y="0"/>
                </a:lnTo>
                <a:lnTo>
                  <a:pt x="10668" y="133350"/>
                </a:lnTo>
                <a:lnTo>
                  <a:pt x="12192" y="134874"/>
                </a:lnTo>
                <a:lnTo>
                  <a:pt x="13716" y="134874"/>
                </a:lnTo>
                <a:lnTo>
                  <a:pt x="13716" y="133350"/>
                </a:lnTo>
                <a:lnTo>
                  <a:pt x="3048"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92" name="Google Shape;792;p4"/>
          <p:cNvSpPr/>
          <p:nvPr/>
        </p:nvSpPr>
        <p:spPr>
          <a:xfrm>
            <a:off x="6644428" y="3512063"/>
            <a:ext cx="22715" cy="257809"/>
          </a:xfrm>
          <a:custGeom>
            <a:avLst/>
            <a:gdLst/>
            <a:ahLst/>
            <a:cxnLst/>
            <a:rect l="l" t="t" r="r" b="b"/>
            <a:pathLst>
              <a:path w="26670" h="297179" extrusionOk="0">
                <a:moveTo>
                  <a:pt x="26670" y="0"/>
                </a:moveTo>
                <a:lnTo>
                  <a:pt x="68" y="295655"/>
                </a:lnTo>
                <a:lnTo>
                  <a:pt x="762" y="295655"/>
                </a:lnTo>
                <a:lnTo>
                  <a:pt x="3810" y="297179"/>
                </a:lnTo>
                <a:lnTo>
                  <a:pt x="4572" y="297179"/>
                </a:lnTo>
                <a:lnTo>
                  <a:pt x="4601" y="295655"/>
                </a:lnTo>
                <a:lnTo>
                  <a:pt x="6096" y="256793"/>
                </a:lnTo>
                <a:lnTo>
                  <a:pt x="7620" y="238505"/>
                </a:lnTo>
                <a:lnTo>
                  <a:pt x="9144" y="220979"/>
                </a:lnTo>
                <a:lnTo>
                  <a:pt x="16764" y="157733"/>
                </a:lnTo>
                <a:lnTo>
                  <a:pt x="20574" y="121919"/>
                </a:lnTo>
                <a:lnTo>
                  <a:pt x="23622" y="86867"/>
                </a:lnTo>
                <a:lnTo>
                  <a:pt x="25908" y="50291"/>
                </a:lnTo>
                <a:lnTo>
                  <a:pt x="26670" y="12191"/>
                </a:lnTo>
                <a:lnTo>
                  <a:pt x="26670" y="0"/>
                </a:lnTo>
                <a:close/>
              </a:path>
              <a:path w="26670" h="297179" extrusionOk="0">
                <a:moveTo>
                  <a:pt x="68" y="295655"/>
                </a:moveTo>
                <a:lnTo>
                  <a:pt x="0" y="296417"/>
                </a:lnTo>
                <a:lnTo>
                  <a:pt x="68" y="295655"/>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93" name="Google Shape;793;p4"/>
          <p:cNvSpPr/>
          <p:nvPr/>
        </p:nvSpPr>
        <p:spPr>
          <a:xfrm>
            <a:off x="6639236" y="3769211"/>
            <a:ext cx="11358" cy="5509"/>
          </a:xfrm>
          <a:custGeom>
            <a:avLst/>
            <a:gdLst/>
            <a:ahLst/>
            <a:cxnLst/>
            <a:rect l="l" t="t" r="r" b="b"/>
            <a:pathLst>
              <a:path w="13334" h="6350" extrusionOk="0">
                <a:moveTo>
                  <a:pt x="0" y="6096"/>
                </a:moveTo>
                <a:lnTo>
                  <a:pt x="12953" y="6096"/>
                </a:lnTo>
                <a:lnTo>
                  <a:pt x="12953" y="0"/>
                </a:lnTo>
                <a:lnTo>
                  <a:pt x="0" y="0"/>
                </a:lnTo>
                <a:lnTo>
                  <a:pt x="0" y="6096"/>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94" name="Google Shape;794;p4"/>
          <p:cNvSpPr/>
          <p:nvPr/>
        </p:nvSpPr>
        <p:spPr>
          <a:xfrm>
            <a:off x="6639236" y="3522640"/>
            <a:ext cx="34073" cy="253402"/>
          </a:xfrm>
          <a:custGeom>
            <a:avLst/>
            <a:gdLst/>
            <a:ahLst/>
            <a:cxnLst/>
            <a:rect l="l" t="t" r="r" b="b"/>
            <a:pathLst>
              <a:path w="40004" h="292100" extrusionOk="0">
                <a:moveTo>
                  <a:pt x="3810" y="289559"/>
                </a:moveTo>
                <a:lnTo>
                  <a:pt x="6858" y="291083"/>
                </a:lnTo>
                <a:lnTo>
                  <a:pt x="9906" y="291845"/>
                </a:lnTo>
                <a:lnTo>
                  <a:pt x="10668" y="291845"/>
                </a:lnTo>
                <a:lnTo>
                  <a:pt x="12192" y="290321"/>
                </a:lnTo>
                <a:lnTo>
                  <a:pt x="6096" y="290321"/>
                </a:lnTo>
                <a:lnTo>
                  <a:pt x="6248" y="290169"/>
                </a:lnTo>
                <a:lnTo>
                  <a:pt x="3810" y="289559"/>
                </a:lnTo>
                <a:close/>
              </a:path>
              <a:path w="40004" h="292100" extrusionOk="0">
                <a:moveTo>
                  <a:pt x="6248" y="290169"/>
                </a:moveTo>
                <a:lnTo>
                  <a:pt x="6096" y="290321"/>
                </a:lnTo>
                <a:lnTo>
                  <a:pt x="6858" y="290321"/>
                </a:lnTo>
                <a:lnTo>
                  <a:pt x="6248" y="290169"/>
                </a:lnTo>
                <a:close/>
              </a:path>
              <a:path w="40004" h="292100" extrusionOk="0">
                <a:moveTo>
                  <a:pt x="12954" y="283463"/>
                </a:moveTo>
                <a:lnTo>
                  <a:pt x="6248" y="290169"/>
                </a:lnTo>
                <a:lnTo>
                  <a:pt x="6858" y="290321"/>
                </a:lnTo>
                <a:lnTo>
                  <a:pt x="12192" y="290321"/>
                </a:lnTo>
                <a:lnTo>
                  <a:pt x="17526" y="284987"/>
                </a:lnTo>
                <a:lnTo>
                  <a:pt x="17526" y="284225"/>
                </a:lnTo>
                <a:lnTo>
                  <a:pt x="12954" y="284225"/>
                </a:lnTo>
                <a:lnTo>
                  <a:pt x="12954" y="283463"/>
                </a:lnTo>
                <a:close/>
              </a:path>
              <a:path w="40004" h="292100" extrusionOk="0">
                <a:moveTo>
                  <a:pt x="6858" y="277367"/>
                </a:moveTo>
                <a:lnTo>
                  <a:pt x="6096" y="277367"/>
                </a:lnTo>
                <a:lnTo>
                  <a:pt x="4785" y="278678"/>
                </a:lnTo>
                <a:lnTo>
                  <a:pt x="4601" y="283463"/>
                </a:lnTo>
                <a:lnTo>
                  <a:pt x="4572" y="284987"/>
                </a:lnTo>
                <a:lnTo>
                  <a:pt x="10515" y="279044"/>
                </a:lnTo>
                <a:lnTo>
                  <a:pt x="9906" y="278891"/>
                </a:lnTo>
                <a:lnTo>
                  <a:pt x="11430" y="278891"/>
                </a:lnTo>
                <a:lnTo>
                  <a:pt x="9906" y="278129"/>
                </a:lnTo>
                <a:lnTo>
                  <a:pt x="6858" y="277367"/>
                </a:lnTo>
                <a:close/>
              </a:path>
              <a:path w="40004" h="292100" extrusionOk="0">
                <a:moveTo>
                  <a:pt x="17584" y="283463"/>
                </a:moveTo>
                <a:lnTo>
                  <a:pt x="12954" y="283463"/>
                </a:lnTo>
                <a:lnTo>
                  <a:pt x="12954" y="284225"/>
                </a:lnTo>
                <a:lnTo>
                  <a:pt x="17526" y="284225"/>
                </a:lnTo>
                <a:lnTo>
                  <a:pt x="17526" y="284987"/>
                </a:lnTo>
                <a:lnTo>
                  <a:pt x="17584" y="283463"/>
                </a:lnTo>
                <a:close/>
              </a:path>
              <a:path w="40004" h="292100" extrusionOk="0">
                <a:moveTo>
                  <a:pt x="4785" y="278678"/>
                </a:moveTo>
                <a:lnTo>
                  <a:pt x="0" y="283463"/>
                </a:lnTo>
                <a:lnTo>
                  <a:pt x="0" y="284225"/>
                </a:lnTo>
                <a:lnTo>
                  <a:pt x="4572" y="284225"/>
                </a:lnTo>
                <a:lnTo>
                  <a:pt x="4785" y="278678"/>
                </a:lnTo>
                <a:close/>
              </a:path>
              <a:path w="40004" h="292100" extrusionOk="0">
                <a:moveTo>
                  <a:pt x="10515" y="279044"/>
                </a:moveTo>
                <a:lnTo>
                  <a:pt x="5333" y="284225"/>
                </a:lnTo>
                <a:lnTo>
                  <a:pt x="12192" y="284225"/>
                </a:lnTo>
                <a:lnTo>
                  <a:pt x="12954" y="283463"/>
                </a:lnTo>
                <a:lnTo>
                  <a:pt x="17584" y="283463"/>
                </a:lnTo>
                <a:lnTo>
                  <a:pt x="17731" y="279653"/>
                </a:lnTo>
                <a:lnTo>
                  <a:pt x="12954" y="279653"/>
                </a:lnTo>
                <a:lnTo>
                  <a:pt x="10515" y="279044"/>
                </a:lnTo>
                <a:close/>
              </a:path>
              <a:path w="40004" h="292100" extrusionOk="0">
                <a:moveTo>
                  <a:pt x="11430" y="278891"/>
                </a:moveTo>
                <a:lnTo>
                  <a:pt x="10668" y="278891"/>
                </a:lnTo>
                <a:lnTo>
                  <a:pt x="10515" y="279044"/>
                </a:lnTo>
                <a:lnTo>
                  <a:pt x="12954" y="279653"/>
                </a:lnTo>
                <a:lnTo>
                  <a:pt x="11430" y="278891"/>
                </a:lnTo>
                <a:close/>
              </a:path>
              <a:path w="40004" h="292100" extrusionOk="0">
                <a:moveTo>
                  <a:pt x="17819" y="277367"/>
                </a:moveTo>
                <a:lnTo>
                  <a:pt x="6858" y="277367"/>
                </a:lnTo>
                <a:lnTo>
                  <a:pt x="9906" y="278129"/>
                </a:lnTo>
                <a:lnTo>
                  <a:pt x="12954" y="279653"/>
                </a:lnTo>
                <a:lnTo>
                  <a:pt x="17731" y="279653"/>
                </a:lnTo>
                <a:lnTo>
                  <a:pt x="17819" y="277367"/>
                </a:lnTo>
                <a:close/>
              </a:path>
              <a:path w="40004" h="292100" extrusionOk="0">
                <a:moveTo>
                  <a:pt x="10668" y="278891"/>
                </a:moveTo>
                <a:lnTo>
                  <a:pt x="9906" y="278891"/>
                </a:lnTo>
                <a:lnTo>
                  <a:pt x="10515" y="279044"/>
                </a:lnTo>
                <a:lnTo>
                  <a:pt x="10668" y="278891"/>
                </a:lnTo>
                <a:close/>
              </a:path>
              <a:path w="40004" h="292100" extrusionOk="0">
                <a:moveTo>
                  <a:pt x="39624" y="0"/>
                </a:moveTo>
                <a:lnTo>
                  <a:pt x="26670" y="0"/>
                </a:lnTo>
                <a:lnTo>
                  <a:pt x="25908" y="38099"/>
                </a:lnTo>
                <a:lnTo>
                  <a:pt x="23622" y="74675"/>
                </a:lnTo>
                <a:lnTo>
                  <a:pt x="20574" y="109727"/>
                </a:lnTo>
                <a:lnTo>
                  <a:pt x="16764" y="144779"/>
                </a:lnTo>
                <a:lnTo>
                  <a:pt x="9144" y="208025"/>
                </a:lnTo>
                <a:lnTo>
                  <a:pt x="9077" y="209549"/>
                </a:lnTo>
                <a:lnTo>
                  <a:pt x="7556" y="227075"/>
                </a:lnTo>
                <a:lnTo>
                  <a:pt x="6096" y="244601"/>
                </a:lnTo>
                <a:lnTo>
                  <a:pt x="4785" y="278678"/>
                </a:lnTo>
                <a:lnTo>
                  <a:pt x="6096" y="277367"/>
                </a:lnTo>
                <a:lnTo>
                  <a:pt x="17819" y="277367"/>
                </a:lnTo>
                <a:lnTo>
                  <a:pt x="19050" y="245363"/>
                </a:lnTo>
                <a:lnTo>
                  <a:pt x="20640" y="226313"/>
                </a:lnTo>
                <a:lnTo>
                  <a:pt x="22098" y="209549"/>
                </a:lnTo>
                <a:lnTo>
                  <a:pt x="29718" y="146303"/>
                </a:lnTo>
                <a:lnTo>
                  <a:pt x="33528" y="110489"/>
                </a:lnTo>
                <a:lnTo>
                  <a:pt x="36576" y="75437"/>
                </a:lnTo>
                <a:lnTo>
                  <a:pt x="38862" y="38861"/>
                </a:lnTo>
                <a:lnTo>
                  <a:pt x="38862" y="38099"/>
                </a:lnTo>
                <a:lnTo>
                  <a:pt x="39624" y="0"/>
                </a:lnTo>
                <a:close/>
              </a:path>
              <a:path w="40004" h="292100" extrusionOk="0">
                <a:moveTo>
                  <a:pt x="20574" y="108965"/>
                </a:moveTo>
                <a:lnTo>
                  <a:pt x="20492" y="109727"/>
                </a:lnTo>
                <a:lnTo>
                  <a:pt x="20574" y="108965"/>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95" name="Google Shape;795;p4"/>
          <p:cNvSpPr/>
          <p:nvPr/>
        </p:nvSpPr>
        <p:spPr>
          <a:xfrm>
            <a:off x="6661951" y="3506775"/>
            <a:ext cx="11358" cy="15975"/>
          </a:xfrm>
          <a:custGeom>
            <a:avLst/>
            <a:gdLst/>
            <a:ahLst/>
            <a:cxnLst/>
            <a:rect l="l" t="t" r="r" b="b"/>
            <a:pathLst>
              <a:path w="13334" h="18414" extrusionOk="0">
                <a:moveTo>
                  <a:pt x="0" y="18287"/>
                </a:moveTo>
                <a:lnTo>
                  <a:pt x="12953" y="18287"/>
                </a:lnTo>
                <a:lnTo>
                  <a:pt x="12953" y="0"/>
                </a:lnTo>
                <a:lnTo>
                  <a:pt x="0" y="0"/>
                </a:lnTo>
                <a:lnTo>
                  <a:pt x="0" y="18287"/>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96" name="Google Shape;796;p4"/>
          <p:cNvSpPr/>
          <p:nvPr/>
        </p:nvSpPr>
        <p:spPr>
          <a:xfrm>
            <a:off x="6634692" y="3514046"/>
            <a:ext cx="32450" cy="203273"/>
          </a:xfrm>
          <a:custGeom>
            <a:avLst/>
            <a:gdLst/>
            <a:ahLst/>
            <a:cxnLst/>
            <a:rect l="l" t="t" r="r" b="b"/>
            <a:pathLst>
              <a:path w="38100" h="234314" extrusionOk="0">
                <a:moveTo>
                  <a:pt x="38100" y="0"/>
                </a:moveTo>
                <a:lnTo>
                  <a:pt x="9143" y="0"/>
                </a:lnTo>
                <a:lnTo>
                  <a:pt x="13716" y="115062"/>
                </a:lnTo>
                <a:lnTo>
                  <a:pt x="0" y="233934"/>
                </a:lnTo>
                <a:lnTo>
                  <a:pt x="17526" y="232410"/>
                </a:lnTo>
                <a:lnTo>
                  <a:pt x="27432" y="133350"/>
                </a:lnTo>
                <a:lnTo>
                  <a:pt x="38100"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97" name="Google Shape;797;p4"/>
          <p:cNvSpPr/>
          <p:nvPr/>
        </p:nvSpPr>
        <p:spPr>
          <a:xfrm>
            <a:off x="6633394" y="3512724"/>
            <a:ext cx="34073" cy="206027"/>
          </a:xfrm>
          <a:custGeom>
            <a:avLst/>
            <a:gdLst/>
            <a:ahLst/>
            <a:cxnLst/>
            <a:rect l="l" t="t" r="r" b="b"/>
            <a:pathLst>
              <a:path w="40004" h="237489" extrusionOk="0">
                <a:moveTo>
                  <a:pt x="39624" y="0"/>
                </a:moveTo>
                <a:lnTo>
                  <a:pt x="9144" y="0"/>
                </a:lnTo>
                <a:lnTo>
                  <a:pt x="9144" y="1524"/>
                </a:lnTo>
                <a:lnTo>
                  <a:pt x="10668" y="3048"/>
                </a:lnTo>
                <a:lnTo>
                  <a:pt x="9204" y="3048"/>
                </a:lnTo>
                <a:lnTo>
                  <a:pt x="13716" y="116586"/>
                </a:lnTo>
                <a:lnTo>
                  <a:pt x="0" y="235458"/>
                </a:lnTo>
                <a:lnTo>
                  <a:pt x="1524" y="236982"/>
                </a:lnTo>
                <a:lnTo>
                  <a:pt x="1524" y="233934"/>
                </a:lnTo>
                <a:lnTo>
                  <a:pt x="3241" y="233784"/>
                </a:lnTo>
                <a:lnTo>
                  <a:pt x="16764" y="116586"/>
                </a:lnTo>
                <a:lnTo>
                  <a:pt x="12252" y="3048"/>
                </a:lnTo>
                <a:lnTo>
                  <a:pt x="10668" y="3048"/>
                </a:lnTo>
                <a:lnTo>
                  <a:pt x="9144" y="1524"/>
                </a:lnTo>
                <a:lnTo>
                  <a:pt x="39624" y="1524"/>
                </a:lnTo>
                <a:lnTo>
                  <a:pt x="39624" y="0"/>
                </a:lnTo>
                <a:close/>
              </a:path>
              <a:path w="40004" h="237489" extrusionOk="0">
                <a:moveTo>
                  <a:pt x="3241" y="233784"/>
                </a:moveTo>
                <a:lnTo>
                  <a:pt x="1524" y="233934"/>
                </a:lnTo>
                <a:lnTo>
                  <a:pt x="1524" y="236982"/>
                </a:lnTo>
                <a:lnTo>
                  <a:pt x="3048" y="235458"/>
                </a:lnTo>
                <a:lnTo>
                  <a:pt x="3241" y="233784"/>
                </a:lnTo>
                <a:close/>
              </a:path>
              <a:path w="40004" h="237489" extrusionOk="0">
                <a:moveTo>
                  <a:pt x="17666" y="232530"/>
                </a:moveTo>
                <a:lnTo>
                  <a:pt x="3241" y="233784"/>
                </a:lnTo>
                <a:lnTo>
                  <a:pt x="3048" y="235458"/>
                </a:lnTo>
                <a:lnTo>
                  <a:pt x="1524" y="236982"/>
                </a:lnTo>
                <a:lnTo>
                  <a:pt x="19050" y="235458"/>
                </a:lnTo>
                <a:lnTo>
                  <a:pt x="20574" y="235458"/>
                </a:lnTo>
                <a:lnTo>
                  <a:pt x="20574" y="233934"/>
                </a:lnTo>
                <a:lnTo>
                  <a:pt x="17526" y="233934"/>
                </a:lnTo>
                <a:lnTo>
                  <a:pt x="17666" y="232530"/>
                </a:lnTo>
                <a:close/>
              </a:path>
              <a:path w="40004" h="237489" extrusionOk="0">
                <a:moveTo>
                  <a:pt x="19050" y="232410"/>
                </a:moveTo>
                <a:lnTo>
                  <a:pt x="17666" y="232530"/>
                </a:lnTo>
                <a:lnTo>
                  <a:pt x="17526" y="233934"/>
                </a:lnTo>
                <a:lnTo>
                  <a:pt x="20574" y="233934"/>
                </a:lnTo>
                <a:lnTo>
                  <a:pt x="19050" y="232410"/>
                </a:lnTo>
                <a:close/>
              </a:path>
              <a:path w="40004" h="237489" extrusionOk="0">
                <a:moveTo>
                  <a:pt x="20726" y="232410"/>
                </a:moveTo>
                <a:lnTo>
                  <a:pt x="19050" y="232410"/>
                </a:lnTo>
                <a:lnTo>
                  <a:pt x="20574" y="233934"/>
                </a:lnTo>
                <a:lnTo>
                  <a:pt x="20726" y="232410"/>
                </a:lnTo>
                <a:close/>
              </a:path>
              <a:path w="40004" h="237489" extrusionOk="0">
                <a:moveTo>
                  <a:pt x="30480" y="134874"/>
                </a:moveTo>
                <a:lnTo>
                  <a:pt x="27432" y="134874"/>
                </a:lnTo>
                <a:lnTo>
                  <a:pt x="17666" y="232530"/>
                </a:lnTo>
                <a:lnTo>
                  <a:pt x="19050" y="232410"/>
                </a:lnTo>
                <a:lnTo>
                  <a:pt x="20726" y="232410"/>
                </a:lnTo>
                <a:lnTo>
                  <a:pt x="30480" y="134874"/>
                </a:lnTo>
                <a:close/>
              </a:path>
              <a:path w="40004" h="237489" extrusionOk="0">
                <a:moveTo>
                  <a:pt x="39624" y="1524"/>
                </a:moveTo>
                <a:lnTo>
                  <a:pt x="12192" y="1524"/>
                </a:lnTo>
                <a:lnTo>
                  <a:pt x="12252" y="3048"/>
                </a:lnTo>
                <a:lnTo>
                  <a:pt x="39624" y="3048"/>
                </a:lnTo>
                <a:lnTo>
                  <a:pt x="39624" y="1524"/>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98" name="Google Shape;798;p4"/>
          <p:cNvSpPr/>
          <p:nvPr/>
        </p:nvSpPr>
        <p:spPr>
          <a:xfrm>
            <a:off x="6656759" y="3512724"/>
            <a:ext cx="11898" cy="117336"/>
          </a:xfrm>
          <a:custGeom>
            <a:avLst/>
            <a:gdLst/>
            <a:ahLst/>
            <a:cxnLst/>
            <a:rect l="l" t="t" r="r" b="b"/>
            <a:pathLst>
              <a:path w="13970" h="135254" extrusionOk="0">
                <a:moveTo>
                  <a:pt x="13716" y="0"/>
                </a:moveTo>
                <a:lnTo>
                  <a:pt x="12192" y="0"/>
                </a:lnTo>
                <a:lnTo>
                  <a:pt x="10668" y="1524"/>
                </a:lnTo>
                <a:lnTo>
                  <a:pt x="0" y="134874"/>
                </a:lnTo>
                <a:lnTo>
                  <a:pt x="3048" y="134874"/>
                </a:lnTo>
                <a:lnTo>
                  <a:pt x="13716" y="1524"/>
                </a:lnTo>
                <a:lnTo>
                  <a:pt x="13716"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799" name="Google Shape;799;p4"/>
          <p:cNvSpPr/>
          <p:nvPr/>
        </p:nvSpPr>
        <p:spPr>
          <a:xfrm>
            <a:off x="7415115" y="3260864"/>
            <a:ext cx="0" cy="258911"/>
          </a:xfrm>
          <a:custGeom>
            <a:avLst/>
            <a:gdLst/>
            <a:ahLst/>
            <a:cxnLst/>
            <a:rect l="l" t="t" r="r" b="b"/>
            <a:pathLst>
              <a:path w="120000" h="298450" extrusionOk="0">
                <a:moveTo>
                  <a:pt x="0" y="0"/>
                </a:moveTo>
                <a:lnTo>
                  <a:pt x="0" y="297941"/>
                </a:lnTo>
              </a:path>
            </a:pathLst>
          </a:custGeom>
          <a:noFill/>
          <a:ln w="28175" cap="flat" cmpd="sng">
            <a:solidFill>
              <a:srgbClr val="46006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00" name="Google Shape;800;p4"/>
          <p:cNvSpPr/>
          <p:nvPr/>
        </p:nvSpPr>
        <p:spPr>
          <a:xfrm>
            <a:off x="7421930" y="3256898"/>
            <a:ext cx="11358" cy="5509"/>
          </a:xfrm>
          <a:custGeom>
            <a:avLst/>
            <a:gdLst/>
            <a:ahLst/>
            <a:cxnLst/>
            <a:rect l="l" t="t" r="r" b="b"/>
            <a:pathLst>
              <a:path w="13334" h="6350" extrusionOk="0">
                <a:moveTo>
                  <a:pt x="0" y="6096"/>
                </a:moveTo>
                <a:lnTo>
                  <a:pt x="12953" y="6096"/>
                </a:lnTo>
                <a:lnTo>
                  <a:pt x="12953" y="0"/>
                </a:lnTo>
                <a:lnTo>
                  <a:pt x="0" y="0"/>
                </a:lnTo>
                <a:lnTo>
                  <a:pt x="0" y="6096"/>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01" name="Google Shape;801;p4"/>
          <p:cNvSpPr/>
          <p:nvPr/>
        </p:nvSpPr>
        <p:spPr>
          <a:xfrm>
            <a:off x="7397916" y="3255576"/>
            <a:ext cx="35154" cy="252851"/>
          </a:xfrm>
          <a:custGeom>
            <a:avLst/>
            <a:gdLst/>
            <a:ahLst/>
            <a:cxnLst/>
            <a:rect l="l" t="t" r="r" b="b"/>
            <a:pathLst>
              <a:path w="41275" h="291464" extrusionOk="0">
                <a:moveTo>
                  <a:pt x="30480" y="0"/>
                </a:moveTo>
                <a:lnTo>
                  <a:pt x="29718" y="0"/>
                </a:lnTo>
                <a:lnTo>
                  <a:pt x="23622" y="6096"/>
                </a:lnTo>
                <a:lnTo>
                  <a:pt x="23593" y="7620"/>
                </a:lnTo>
                <a:lnTo>
                  <a:pt x="22829" y="28194"/>
                </a:lnTo>
                <a:lnTo>
                  <a:pt x="22098" y="46482"/>
                </a:lnTo>
                <a:lnTo>
                  <a:pt x="20507" y="65532"/>
                </a:lnTo>
                <a:lnTo>
                  <a:pt x="19050" y="82296"/>
                </a:lnTo>
                <a:lnTo>
                  <a:pt x="6096" y="180594"/>
                </a:lnTo>
                <a:lnTo>
                  <a:pt x="6029" y="182118"/>
                </a:lnTo>
                <a:lnTo>
                  <a:pt x="3048" y="216408"/>
                </a:lnTo>
                <a:lnTo>
                  <a:pt x="762" y="252984"/>
                </a:lnTo>
                <a:lnTo>
                  <a:pt x="0" y="291084"/>
                </a:lnTo>
                <a:lnTo>
                  <a:pt x="12954" y="291084"/>
                </a:lnTo>
                <a:lnTo>
                  <a:pt x="13700" y="253746"/>
                </a:lnTo>
                <a:lnTo>
                  <a:pt x="13763" y="252984"/>
                </a:lnTo>
                <a:lnTo>
                  <a:pt x="16002" y="217170"/>
                </a:lnTo>
                <a:lnTo>
                  <a:pt x="19050" y="182118"/>
                </a:lnTo>
                <a:lnTo>
                  <a:pt x="32004" y="83058"/>
                </a:lnTo>
                <a:lnTo>
                  <a:pt x="33591" y="64770"/>
                </a:lnTo>
                <a:lnTo>
                  <a:pt x="35052" y="47244"/>
                </a:lnTo>
                <a:lnTo>
                  <a:pt x="35842" y="27432"/>
                </a:lnTo>
                <a:lnTo>
                  <a:pt x="36322" y="14478"/>
                </a:lnTo>
                <a:lnTo>
                  <a:pt x="33528" y="14478"/>
                </a:lnTo>
                <a:lnTo>
                  <a:pt x="30480" y="13716"/>
                </a:lnTo>
                <a:lnTo>
                  <a:pt x="27432" y="12192"/>
                </a:lnTo>
                <a:lnTo>
                  <a:pt x="30480" y="12192"/>
                </a:lnTo>
                <a:lnTo>
                  <a:pt x="35052" y="7620"/>
                </a:lnTo>
                <a:lnTo>
                  <a:pt x="28194" y="7620"/>
                </a:lnTo>
                <a:lnTo>
                  <a:pt x="34137" y="1676"/>
                </a:lnTo>
                <a:lnTo>
                  <a:pt x="33528" y="1524"/>
                </a:lnTo>
                <a:lnTo>
                  <a:pt x="35052" y="1524"/>
                </a:lnTo>
                <a:lnTo>
                  <a:pt x="33528" y="762"/>
                </a:lnTo>
                <a:lnTo>
                  <a:pt x="30480" y="0"/>
                </a:lnTo>
                <a:close/>
              </a:path>
              <a:path w="41275" h="291464" extrusionOk="0">
                <a:moveTo>
                  <a:pt x="13763" y="252984"/>
                </a:moveTo>
                <a:lnTo>
                  <a:pt x="13716" y="253746"/>
                </a:lnTo>
                <a:lnTo>
                  <a:pt x="13763" y="252984"/>
                </a:lnTo>
                <a:close/>
              </a:path>
              <a:path w="41275" h="291464" extrusionOk="0">
                <a:moveTo>
                  <a:pt x="19050" y="81534"/>
                </a:moveTo>
                <a:lnTo>
                  <a:pt x="18950" y="82296"/>
                </a:lnTo>
                <a:lnTo>
                  <a:pt x="19050" y="81534"/>
                </a:lnTo>
                <a:close/>
              </a:path>
              <a:path w="41275" h="291464" extrusionOk="0">
                <a:moveTo>
                  <a:pt x="27432" y="12192"/>
                </a:moveTo>
                <a:lnTo>
                  <a:pt x="30480" y="13716"/>
                </a:lnTo>
                <a:lnTo>
                  <a:pt x="33528" y="14478"/>
                </a:lnTo>
                <a:lnTo>
                  <a:pt x="34290" y="14478"/>
                </a:lnTo>
                <a:lnTo>
                  <a:pt x="35814" y="12954"/>
                </a:lnTo>
                <a:lnTo>
                  <a:pt x="29718" y="12954"/>
                </a:lnTo>
                <a:lnTo>
                  <a:pt x="29870" y="12801"/>
                </a:lnTo>
                <a:lnTo>
                  <a:pt x="27432" y="12192"/>
                </a:lnTo>
                <a:close/>
              </a:path>
              <a:path w="41275" h="291464" extrusionOk="0">
                <a:moveTo>
                  <a:pt x="36400" y="12367"/>
                </a:moveTo>
                <a:lnTo>
                  <a:pt x="34290" y="14478"/>
                </a:lnTo>
                <a:lnTo>
                  <a:pt x="36322" y="14478"/>
                </a:lnTo>
                <a:lnTo>
                  <a:pt x="36400" y="12367"/>
                </a:lnTo>
                <a:close/>
              </a:path>
              <a:path w="41275" h="291464" extrusionOk="0">
                <a:moveTo>
                  <a:pt x="29870" y="12801"/>
                </a:moveTo>
                <a:lnTo>
                  <a:pt x="29718" y="12954"/>
                </a:lnTo>
                <a:lnTo>
                  <a:pt x="30480" y="12954"/>
                </a:lnTo>
                <a:lnTo>
                  <a:pt x="29870" y="12801"/>
                </a:lnTo>
                <a:close/>
              </a:path>
              <a:path w="41275" h="291464" extrusionOk="0">
                <a:moveTo>
                  <a:pt x="36576" y="6096"/>
                </a:moveTo>
                <a:lnTo>
                  <a:pt x="29870" y="12801"/>
                </a:lnTo>
                <a:lnTo>
                  <a:pt x="30480" y="12954"/>
                </a:lnTo>
                <a:lnTo>
                  <a:pt x="35814" y="12954"/>
                </a:lnTo>
                <a:lnTo>
                  <a:pt x="36400" y="12367"/>
                </a:lnTo>
                <a:lnTo>
                  <a:pt x="36576" y="7620"/>
                </a:lnTo>
                <a:lnTo>
                  <a:pt x="36576" y="6096"/>
                </a:lnTo>
                <a:close/>
              </a:path>
              <a:path w="41275" h="291464" extrusionOk="0">
                <a:moveTo>
                  <a:pt x="30480" y="12192"/>
                </a:moveTo>
                <a:lnTo>
                  <a:pt x="27432" y="12192"/>
                </a:lnTo>
                <a:lnTo>
                  <a:pt x="29870" y="12801"/>
                </a:lnTo>
                <a:lnTo>
                  <a:pt x="30480" y="12192"/>
                </a:lnTo>
                <a:close/>
              </a:path>
              <a:path w="41275" h="291464" extrusionOk="0">
                <a:moveTo>
                  <a:pt x="41148" y="7620"/>
                </a:moveTo>
                <a:lnTo>
                  <a:pt x="36576" y="7620"/>
                </a:lnTo>
                <a:lnTo>
                  <a:pt x="36400" y="12367"/>
                </a:lnTo>
                <a:lnTo>
                  <a:pt x="41148" y="7620"/>
                </a:lnTo>
                <a:close/>
              </a:path>
              <a:path w="41275" h="291464" extrusionOk="0">
                <a:moveTo>
                  <a:pt x="35052" y="1524"/>
                </a:moveTo>
                <a:lnTo>
                  <a:pt x="34290" y="1524"/>
                </a:lnTo>
                <a:lnTo>
                  <a:pt x="34137" y="1676"/>
                </a:lnTo>
                <a:lnTo>
                  <a:pt x="36576" y="2286"/>
                </a:lnTo>
                <a:lnTo>
                  <a:pt x="35052" y="1524"/>
                </a:lnTo>
                <a:close/>
              </a:path>
              <a:path w="41275" h="291464" extrusionOk="0">
                <a:moveTo>
                  <a:pt x="34290" y="1524"/>
                </a:moveTo>
                <a:lnTo>
                  <a:pt x="33528" y="1524"/>
                </a:lnTo>
                <a:lnTo>
                  <a:pt x="34137" y="1676"/>
                </a:lnTo>
                <a:lnTo>
                  <a:pt x="34290" y="1524"/>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02" name="Google Shape;802;p4"/>
          <p:cNvSpPr/>
          <p:nvPr/>
        </p:nvSpPr>
        <p:spPr>
          <a:xfrm>
            <a:off x="7397916" y="3508097"/>
            <a:ext cx="11358" cy="6060"/>
          </a:xfrm>
          <a:custGeom>
            <a:avLst/>
            <a:gdLst/>
            <a:ahLst/>
            <a:cxnLst/>
            <a:rect l="l" t="t" r="r" b="b"/>
            <a:pathLst>
              <a:path w="13334" h="6985" extrusionOk="0">
                <a:moveTo>
                  <a:pt x="12953" y="0"/>
                </a:moveTo>
                <a:lnTo>
                  <a:pt x="0" y="0"/>
                </a:lnTo>
                <a:lnTo>
                  <a:pt x="0" y="6858"/>
                </a:lnTo>
                <a:lnTo>
                  <a:pt x="12953" y="5334"/>
                </a:lnTo>
                <a:lnTo>
                  <a:pt x="12953"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03" name="Google Shape;803;p4"/>
          <p:cNvSpPr/>
          <p:nvPr/>
        </p:nvSpPr>
        <p:spPr>
          <a:xfrm>
            <a:off x="7398565" y="3518673"/>
            <a:ext cx="11898" cy="6610"/>
          </a:xfrm>
          <a:custGeom>
            <a:avLst/>
            <a:gdLst/>
            <a:ahLst/>
            <a:cxnLst/>
            <a:rect l="l" t="t" r="r" b="b"/>
            <a:pathLst>
              <a:path w="13970" h="7620" extrusionOk="0">
                <a:moveTo>
                  <a:pt x="12953" y="0"/>
                </a:moveTo>
                <a:lnTo>
                  <a:pt x="0" y="1524"/>
                </a:lnTo>
                <a:lnTo>
                  <a:pt x="761" y="7620"/>
                </a:lnTo>
                <a:lnTo>
                  <a:pt x="13715" y="6096"/>
                </a:lnTo>
                <a:lnTo>
                  <a:pt x="12953"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04" name="Google Shape;804;p4"/>
          <p:cNvSpPr/>
          <p:nvPr/>
        </p:nvSpPr>
        <p:spPr>
          <a:xfrm>
            <a:off x="7397916" y="3512724"/>
            <a:ext cx="11898" cy="7712"/>
          </a:xfrm>
          <a:custGeom>
            <a:avLst/>
            <a:gdLst/>
            <a:ahLst/>
            <a:cxnLst/>
            <a:rect l="l" t="t" r="r" b="b"/>
            <a:pathLst>
              <a:path w="13970" h="8889" extrusionOk="0">
                <a:moveTo>
                  <a:pt x="12953" y="0"/>
                </a:moveTo>
                <a:lnTo>
                  <a:pt x="0" y="1524"/>
                </a:lnTo>
                <a:lnTo>
                  <a:pt x="761" y="8382"/>
                </a:lnTo>
                <a:lnTo>
                  <a:pt x="13715" y="6858"/>
                </a:lnTo>
                <a:lnTo>
                  <a:pt x="12953"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05" name="Google Shape;805;p4"/>
          <p:cNvSpPr/>
          <p:nvPr/>
        </p:nvSpPr>
        <p:spPr>
          <a:xfrm>
            <a:off x="7403109" y="3313748"/>
            <a:ext cx="34613" cy="203273"/>
          </a:xfrm>
          <a:custGeom>
            <a:avLst/>
            <a:gdLst/>
            <a:ahLst/>
            <a:cxnLst/>
            <a:rect l="l" t="t" r="r" b="b"/>
            <a:pathLst>
              <a:path w="40640" h="234314" extrusionOk="0">
                <a:moveTo>
                  <a:pt x="40386" y="0"/>
                </a:moveTo>
                <a:lnTo>
                  <a:pt x="22098" y="1524"/>
                </a:lnTo>
                <a:lnTo>
                  <a:pt x="10668" y="100584"/>
                </a:lnTo>
                <a:lnTo>
                  <a:pt x="0" y="233934"/>
                </a:lnTo>
                <a:lnTo>
                  <a:pt x="30480" y="233934"/>
                </a:lnTo>
                <a:lnTo>
                  <a:pt x="25908" y="118872"/>
                </a:lnTo>
                <a:lnTo>
                  <a:pt x="40386"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06" name="Google Shape;806;p4"/>
          <p:cNvSpPr/>
          <p:nvPr/>
        </p:nvSpPr>
        <p:spPr>
          <a:xfrm>
            <a:off x="7403109" y="3312426"/>
            <a:ext cx="35695" cy="206027"/>
          </a:xfrm>
          <a:custGeom>
            <a:avLst/>
            <a:gdLst/>
            <a:ahLst/>
            <a:cxnLst/>
            <a:rect l="l" t="t" r="r" b="b"/>
            <a:pathLst>
              <a:path w="41909" h="237489" extrusionOk="0">
                <a:moveTo>
                  <a:pt x="28895" y="233934"/>
                </a:moveTo>
                <a:lnTo>
                  <a:pt x="0" y="233934"/>
                </a:lnTo>
                <a:lnTo>
                  <a:pt x="0" y="236982"/>
                </a:lnTo>
                <a:lnTo>
                  <a:pt x="32004" y="236982"/>
                </a:lnTo>
                <a:lnTo>
                  <a:pt x="32004" y="235458"/>
                </a:lnTo>
                <a:lnTo>
                  <a:pt x="28956" y="235458"/>
                </a:lnTo>
                <a:lnTo>
                  <a:pt x="28895" y="233934"/>
                </a:lnTo>
                <a:close/>
              </a:path>
              <a:path w="41909" h="237489" extrusionOk="0">
                <a:moveTo>
                  <a:pt x="40386" y="0"/>
                </a:moveTo>
                <a:lnTo>
                  <a:pt x="40386" y="3048"/>
                </a:lnTo>
                <a:lnTo>
                  <a:pt x="38658" y="3191"/>
                </a:lnTo>
                <a:lnTo>
                  <a:pt x="24384" y="120396"/>
                </a:lnTo>
                <a:lnTo>
                  <a:pt x="28956" y="235458"/>
                </a:lnTo>
                <a:lnTo>
                  <a:pt x="32004" y="235458"/>
                </a:lnTo>
                <a:lnTo>
                  <a:pt x="30480" y="233934"/>
                </a:lnTo>
                <a:lnTo>
                  <a:pt x="31943" y="233934"/>
                </a:lnTo>
                <a:lnTo>
                  <a:pt x="27432" y="120396"/>
                </a:lnTo>
                <a:lnTo>
                  <a:pt x="41910" y="1524"/>
                </a:lnTo>
                <a:lnTo>
                  <a:pt x="40386" y="0"/>
                </a:lnTo>
                <a:close/>
              </a:path>
              <a:path w="41909" h="237489" extrusionOk="0">
                <a:moveTo>
                  <a:pt x="31943" y="233934"/>
                </a:moveTo>
                <a:lnTo>
                  <a:pt x="30480" y="233934"/>
                </a:lnTo>
                <a:lnTo>
                  <a:pt x="32004" y="235458"/>
                </a:lnTo>
                <a:lnTo>
                  <a:pt x="31943" y="233934"/>
                </a:lnTo>
                <a:close/>
              </a:path>
              <a:path w="41909" h="237489" extrusionOk="0">
                <a:moveTo>
                  <a:pt x="20574" y="3048"/>
                </a:moveTo>
                <a:lnTo>
                  <a:pt x="9144" y="102108"/>
                </a:lnTo>
                <a:lnTo>
                  <a:pt x="12192" y="102108"/>
                </a:lnTo>
                <a:lnTo>
                  <a:pt x="23446" y="4572"/>
                </a:lnTo>
                <a:lnTo>
                  <a:pt x="22098" y="4572"/>
                </a:lnTo>
                <a:lnTo>
                  <a:pt x="20574" y="3048"/>
                </a:lnTo>
                <a:close/>
              </a:path>
              <a:path w="41909" h="237489" extrusionOk="0">
                <a:moveTo>
                  <a:pt x="40386" y="0"/>
                </a:moveTo>
                <a:lnTo>
                  <a:pt x="22098" y="1524"/>
                </a:lnTo>
                <a:lnTo>
                  <a:pt x="20574" y="1524"/>
                </a:lnTo>
                <a:lnTo>
                  <a:pt x="20574" y="3048"/>
                </a:lnTo>
                <a:lnTo>
                  <a:pt x="22098" y="4572"/>
                </a:lnTo>
                <a:lnTo>
                  <a:pt x="23459" y="4458"/>
                </a:lnTo>
                <a:lnTo>
                  <a:pt x="23622" y="3048"/>
                </a:lnTo>
                <a:lnTo>
                  <a:pt x="38676" y="3048"/>
                </a:lnTo>
                <a:lnTo>
                  <a:pt x="38862" y="1524"/>
                </a:lnTo>
                <a:lnTo>
                  <a:pt x="40386" y="0"/>
                </a:lnTo>
                <a:close/>
              </a:path>
              <a:path w="41909" h="237489" extrusionOk="0">
                <a:moveTo>
                  <a:pt x="23459" y="4458"/>
                </a:moveTo>
                <a:lnTo>
                  <a:pt x="22098" y="4572"/>
                </a:lnTo>
                <a:lnTo>
                  <a:pt x="23446" y="4572"/>
                </a:lnTo>
                <a:close/>
              </a:path>
              <a:path w="41909" h="237489" extrusionOk="0">
                <a:moveTo>
                  <a:pt x="38676" y="3048"/>
                </a:moveTo>
                <a:lnTo>
                  <a:pt x="23622" y="3048"/>
                </a:lnTo>
                <a:lnTo>
                  <a:pt x="23459" y="4458"/>
                </a:lnTo>
                <a:lnTo>
                  <a:pt x="38658" y="3191"/>
                </a:lnTo>
                <a:lnTo>
                  <a:pt x="38676" y="3048"/>
                </a:lnTo>
                <a:close/>
              </a:path>
              <a:path w="41909" h="237489" extrusionOk="0">
                <a:moveTo>
                  <a:pt x="40386" y="0"/>
                </a:moveTo>
                <a:lnTo>
                  <a:pt x="38862" y="1524"/>
                </a:lnTo>
                <a:lnTo>
                  <a:pt x="38658" y="3191"/>
                </a:lnTo>
                <a:lnTo>
                  <a:pt x="40386" y="3048"/>
                </a:lnTo>
                <a:lnTo>
                  <a:pt x="40386"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07" name="Google Shape;807;p4"/>
          <p:cNvSpPr/>
          <p:nvPr/>
        </p:nvSpPr>
        <p:spPr>
          <a:xfrm>
            <a:off x="7401811" y="3401007"/>
            <a:ext cx="11898" cy="117336"/>
          </a:xfrm>
          <a:custGeom>
            <a:avLst/>
            <a:gdLst/>
            <a:ahLst/>
            <a:cxnLst/>
            <a:rect l="l" t="t" r="r" b="b"/>
            <a:pathLst>
              <a:path w="13970" h="135254" extrusionOk="0">
                <a:moveTo>
                  <a:pt x="13716" y="0"/>
                </a:moveTo>
                <a:lnTo>
                  <a:pt x="10668" y="0"/>
                </a:lnTo>
                <a:lnTo>
                  <a:pt x="0" y="133350"/>
                </a:lnTo>
                <a:lnTo>
                  <a:pt x="0" y="134874"/>
                </a:lnTo>
                <a:lnTo>
                  <a:pt x="1524" y="134874"/>
                </a:lnTo>
                <a:lnTo>
                  <a:pt x="3048" y="133350"/>
                </a:lnTo>
                <a:lnTo>
                  <a:pt x="13716"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08" name="Google Shape;808;p4"/>
          <p:cNvSpPr/>
          <p:nvPr/>
        </p:nvSpPr>
        <p:spPr>
          <a:xfrm>
            <a:off x="7415115" y="3512063"/>
            <a:ext cx="0" cy="257809"/>
          </a:xfrm>
          <a:custGeom>
            <a:avLst/>
            <a:gdLst/>
            <a:ahLst/>
            <a:cxnLst/>
            <a:rect l="l" t="t" r="r" b="b"/>
            <a:pathLst>
              <a:path w="120000" h="297179" extrusionOk="0">
                <a:moveTo>
                  <a:pt x="0" y="0"/>
                </a:moveTo>
                <a:lnTo>
                  <a:pt x="0" y="297180"/>
                </a:lnTo>
              </a:path>
            </a:pathLst>
          </a:custGeom>
          <a:noFill/>
          <a:ln w="28175" cap="flat" cmpd="sng">
            <a:solidFill>
              <a:srgbClr val="46006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09" name="Google Shape;809;p4"/>
          <p:cNvSpPr/>
          <p:nvPr/>
        </p:nvSpPr>
        <p:spPr>
          <a:xfrm>
            <a:off x="7421930" y="3763262"/>
            <a:ext cx="11358" cy="5509"/>
          </a:xfrm>
          <a:custGeom>
            <a:avLst/>
            <a:gdLst/>
            <a:ahLst/>
            <a:cxnLst/>
            <a:rect l="l" t="t" r="r" b="b"/>
            <a:pathLst>
              <a:path w="13334" h="6350" extrusionOk="0">
                <a:moveTo>
                  <a:pt x="0" y="6095"/>
                </a:moveTo>
                <a:lnTo>
                  <a:pt x="12953" y="6095"/>
                </a:lnTo>
                <a:lnTo>
                  <a:pt x="12953" y="0"/>
                </a:lnTo>
                <a:lnTo>
                  <a:pt x="0" y="0"/>
                </a:lnTo>
                <a:lnTo>
                  <a:pt x="0" y="6095"/>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10" name="Google Shape;810;p4"/>
          <p:cNvSpPr/>
          <p:nvPr/>
        </p:nvSpPr>
        <p:spPr>
          <a:xfrm>
            <a:off x="7397916" y="3522640"/>
            <a:ext cx="35154" cy="253402"/>
          </a:xfrm>
          <a:custGeom>
            <a:avLst/>
            <a:gdLst/>
            <a:ahLst/>
            <a:cxnLst/>
            <a:rect l="l" t="t" r="r" b="b"/>
            <a:pathLst>
              <a:path w="41275" h="292100" extrusionOk="0">
                <a:moveTo>
                  <a:pt x="35718" y="284225"/>
                </a:moveTo>
                <a:lnTo>
                  <a:pt x="23622" y="284225"/>
                </a:lnTo>
                <a:lnTo>
                  <a:pt x="23622" y="284987"/>
                </a:lnTo>
                <a:lnTo>
                  <a:pt x="29718" y="291845"/>
                </a:lnTo>
                <a:lnTo>
                  <a:pt x="30480" y="291845"/>
                </a:lnTo>
                <a:lnTo>
                  <a:pt x="33528" y="291083"/>
                </a:lnTo>
                <a:lnTo>
                  <a:pt x="35052" y="290321"/>
                </a:lnTo>
                <a:lnTo>
                  <a:pt x="33528" y="290321"/>
                </a:lnTo>
                <a:lnTo>
                  <a:pt x="34544" y="290067"/>
                </a:lnTo>
                <a:lnTo>
                  <a:pt x="39624" y="284987"/>
                </a:lnTo>
                <a:lnTo>
                  <a:pt x="36576" y="284987"/>
                </a:lnTo>
                <a:lnTo>
                  <a:pt x="35718" y="284225"/>
                </a:lnTo>
                <a:close/>
              </a:path>
              <a:path w="41275" h="292100" extrusionOk="0">
                <a:moveTo>
                  <a:pt x="34544" y="290067"/>
                </a:moveTo>
                <a:lnTo>
                  <a:pt x="33528" y="290321"/>
                </a:lnTo>
                <a:lnTo>
                  <a:pt x="34290" y="290321"/>
                </a:lnTo>
                <a:lnTo>
                  <a:pt x="34544" y="290067"/>
                </a:lnTo>
                <a:close/>
              </a:path>
              <a:path w="41275" h="292100" extrusionOk="0">
                <a:moveTo>
                  <a:pt x="36576" y="289559"/>
                </a:moveTo>
                <a:lnTo>
                  <a:pt x="34544" y="290067"/>
                </a:lnTo>
                <a:lnTo>
                  <a:pt x="34290" y="290321"/>
                </a:lnTo>
                <a:lnTo>
                  <a:pt x="35052" y="290321"/>
                </a:lnTo>
                <a:lnTo>
                  <a:pt x="36576" y="289559"/>
                </a:lnTo>
                <a:close/>
              </a:path>
              <a:path w="41275" h="292100" extrusionOk="0">
                <a:moveTo>
                  <a:pt x="12954" y="0"/>
                </a:moveTo>
                <a:lnTo>
                  <a:pt x="0" y="0"/>
                </a:lnTo>
                <a:lnTo>
                  <a:pt x="762" y="38099"/>
                </a:lnTo>
                <a:lnTo>
                  <a:pt x="762" y="38861"/>
                </a:lnTo>
                <a:lnTo>
                  <a:pt x="3048" y="75437"/>
                </a:lnTo>
                <a:lnTo>
                  <a:pt x="6096" y="110489"/>
                </a:lnTo>
                <a:lnTo>
                  <a:pt x="19050" y="209549"/>
                </a:lnTo>
                <a:lnTo>
                  <a:pt x="20574" y="227075"/>
                </a:lnTo>
                <a:lnTo>
                  <a:pt x="22098" y="245363"/>
                </a:lnTo>
                <a:lnTo>
                  <a:pt x="22860" y="264413"/>
                </a:lnTo>
                <a:lnTo>
                  <a:pt x="23622" y="284987"/>
                </a:lnTo>
                <a:lnTo>
                  <a:pt x="23622" y="284225"/>
                </a:lnTo>
                <a:lnTo>
                  <a:pt x="35718" y="284225"/>
                </a:lnTo>
                <a:lnTo>
                  <a:pt x="34861" y="283463"/>
                </a:lnTo>
                <a:lnTo>
                  <a:pt x="28194" y="283463"/>
                </a:lnTo>
                <a:lnTo>
                  <a:pt x="31331" y="280326"/>
                </a:lnTo>
                <a:lnTo>
                  <a:pt x="30575" y="279653"/>
                </a:lnTo>
                <a:lnTo>
                  <a:pt x="27432" y="279653"/>
                </a:lnTo>
                <a:lnTo>
                  <a:pt x="30480" y="278129"/>
                </a:lnTo>
                <a:lnTo>
                  <a:pt x="33528" y="277367"/>
                </a:lnTo>
                <a:lnTo>
                  <a:pt x="36322" y="277367"/>
                </a:lnTo>
                <a:lnTo>
                  <a:pt x="35814" y="263651"/>
                </a:lnTo>
                <a:lnTo>
                  <a:pt x="35052" y="244601"/>
                </a:lnTo>
                <a:lnTo>
                  <a:pt x="33528" y="226313"/>
                </a:lnTo>
                <a:lnTo>
                  <a:pt x="32070" y="209549"/>
                </a:lnTo>
                <a:lnTo>
                  <a:pt x="32004" y="208025"/>
                </a:lnTo>
                <a:lnTo>
                  <a:pt x="19149" y="109727"/>
                </a:lnTo>
                <a:lnTo>
                  <a:pt x="16002" y="74675"/>
                </a:lnTo>
                <a:lnTo>
                  <a:pt x="13716" y="38099"/>
                </a:lnTo>
                <a:lnTo>
                  <a:pt x="12954" y="0"/>
                </a:lnTo>
                <a:close/>
              </a:path>
              <a:path w="41275" h="292100" extrusionOk="0">
                <a:moveTo>
                  <a:pt x="36322" y="277367"/>
                </a:moveTo>
                <a:lnTo>
                  <a:pt x="34290" y="277367"/>
                </a:lnTo>
                <a:lnTo>
                  <a:pt x="31331" y="280326"/>
                </a:lnTo>
                <a:lnTo>
                  <a:pt x="36576" y="284987"/>
                </a:lnTo>
                <a:lnTo>
                  <a:pt x="36547" y="283463"/>
                </a:lnTo>
                <a:lnTo>
                  <a:pt x="36322" y="277367"/>
                </a:lnTo>
                <a:close/>
              </a:path>
              <a:path w="41275" h="292100" extrusionOk="0">
                <a:moveTo>
                  <a:pt x="41148" y="283463"/>
                </a:moveTo>
                <a:lnTo>
                  <a:pt x="36547" y="283463"/>
                </a:lnTo>
                <a:lnTo>
                  <a:pt x="36576" y="284987"/>
                </a:lnTo>
                <a:lnTo>
                  <a:pt x="39624" y="284987"/>
                </a:lnTo>
                <a:lnTo>
                  <a:pt x="41148" y="283463"/>
                </a:lnTo>
                <a:close/>
              </a:path>
              <a:path w="41275" h="292100" extrusionOk="0">
                <a:moveTo>
                  <a:pt x="32766" y="278891"/>
                </a:moveTo>
                <a:lnTo>
                  <a:pt x="30480" y="278891"/>
                </a:lnTo>
                <a:lnTo>
                  <a:pt x="29885" y="279040"/>
                </a:lnTo>
                <a:lnTo>
                  <a:pt x="31331" y="280326"/>
                </a:lnTo>
                <a:lnTo>
                  <a:pt x="32766" y="278891"/>
                </a:lnTo>
                <a:close/>
              </a:path>
              <a:path w="41275" h="292100" extrusionOk="0">
                <a:moveTo>
                  <a:pt x="34290" y="277367"/>
                </a:moveTo>
                <a:lnTo>
                  <a:pt x="33528" y="277367"/>
                </a:lnTo>
                <a:lnTo>
                  <a:pt x="30480" y="278129"/>
                </a:lnTo>
                <a:lnTo>
                  <a:pt x="27432" y="279653"/>
                </a:lnTo>
                <a:lnTo>
                  <a:pt x="29885" y="279040"/>
                </a:lnTo>
                <a:lnTo>
                  <a:pt x="29718" y="278891"/>
                </a:lnTo>
                <a:lnTo>
                  <a:pt x="32766" y="278891"/>
                </a:lnTo>
                <a:lnTo>
                  <a:pt x="34290" y="277367"/>
                </a:lnTo>
                <a:close/>
              </a:path>
              <a:path w="41275" h="292100" extrusionOk="0">
                <a:moveTo>
                  <a:pt x="29885" y="279040"/>
                </a:moveTo>
                <a:lnTo>
                  <a:pt x="27432" y="279653"/>
                </a:lnTo>
                <a:lnTo>
                  <a:pt x="30575" y="279653"/>
                </a:lnTo>
                <a:lnTo>
                  <a:pt x="29885" y="279040"/>
                </a:lnTo>
                <a:close/>
              </a:path>
              <a:path w="41275" h="292100" extrusionOk="0">
                <a:moveTo>
                  <a:pt x="30480" y="278891"/>
                </a:moveTo>
                <a:lnTo>
                  <a:pt x="29718" y="278891"/>
                </a:lnTo>
                <a:lnTo>
                  <a:pt x="29885" y="279040"/>
                </a:lnTo>
                <a:lnTo>
                  <a:pt x="30480" y="278891"/>
                </a:lnTo>
                <a:close/>
              </a:path>
              <a:path w="41275" h="292100" extrusionOk="0">
                <a:moveTo>
                  <a:pt x="19050" y="108965"/>
                </a:moveTo>
                <a:lnTo>
                  <a:pt x="19050" y="109727"/>
                </a:lnTo>
                <a:lnTo>
                  <a:pt x="19050" y="108965"/>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11" name="Google Shape;811;p4"/>
          <p:cNvSpPr/>
          <p:nvPr/>
        </p:nvSpPr>
        <p:spPr>
          <a:xfrm>
            <a:off x="7397916" y="3516690"/>
            <a:ext cx="11358" cy="6060"/>
          </a:xfrm>
          <a:custGeom>
            <a:avLst/>
            <a:gdLst/>
            <a:ahLst/>
            <a:cxnLst/>
            <a:rect l="l" t="t" r="r" b="b"/>
            <a:pathLst>
              <a:path w="13334" h="6985" extrusionOk="0">
                <a:moveTo>
                  <a:pt x="0" y="0"/>
                </a:moveTo>
                <a:lnTo>
                  <a:pt x="0" y="6858"/>
                </a:lnTo>
                <a:lnTo>
                  <a:pt x="12954" y="6858"/>
                </a:lnTo>
                <a:lnTo>
                  <a:pt x="12954" y="1524"/>
                </a:lnTo>
                <a:lnTo>
                  <a:pt x="0"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12" name="Google Shape;812;p4"/>
          <p:cNvSpPr/>
          <p:nvPr/>
        </p:nvSpPr>
        <p:spPr>
          <a:xfrm>
            <a:off x="7398565" y="3506113"/>
            <a:ext cx="11898" cy="6610"/>
          </a:xfrm>
          <a:custGeom>
            <a:avLst/>
            <a:gdLst/>
            <a:ahLst/>
            <a:cxnLst/>
            <a:rect l="l" t="t" r="r" b="b"/>
            <a:pathLst>
              <a:path w="13970" h="7620" extrusionOk="0">
                <a:moveTo>
                  <a:pt x="762" y="0"/>
                </a:moveTo>
                <a:lnTo>
                  <a:pt x="0" y="6096"/>
                </a:lnTo>
                <a:lnTo>
                  <a:pt x="12954" y="7620"/>
                </a:lnTo>
                <a:lnTo>
                  <a:pt x="13716" y="1524"/>
                </a:lnTo>
                <a:lnTo>
                  <a:pt x="762"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13" name="Google Shape;813;p4"/>
          <p:cNvSpPr/>
          <p:nvPr/>
        </p:nvSpPr>
        <p:spPr>
          <a:xfrm>
            <a:off x="7397916" y="3511402"/>
            <a:ext cx="11898" cy="6610"/>
          </a:xfrm>
          <a:custGeom>
            <a:avLst/>
            <a:gdLst/>
            <a:ahLst/>
            <a:cxnLst/>
            <a:rect l="l" t="t" r="r" b="b"/>
            <a:pathLst>
              <a:path w="13970" h="7620" extrusionOk="0">
                <a:moveTo>
                  <a:pt x="762" y="0"/>
                </a:moveTo>
                <a:lnTo>
                  <a:pt x="0" y="6096"/>
                </a:lnTo>
                <a:lnTo>
                  <a:pt x="12954" y="7620"/>
                </a:lnTo>
                <a:lnTo>
                  <a:pt x="13716" y="1524"/>
                </a:lnTo>
                <a:lnTo>
                  <a:pt x="762"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14" name="Google Shape;814;p4"/>
          <p:cNvSpPr/>
          <p:nvPr/>
        </p:nvSpPr>
        <p:spPr>
          <a:xfrm>
            <a:off x="7403109" y="3514046"/>
            <a:ext cx="34613" cy="203273"/>
          </a:xfrm>
          <a:custGeom>
            <a:avLst/>
            <a:gdLst/>
            <a:ahLst/>
            <a:cxnLst/>
            <a:rect l="l" t="t" r="r" b="b"/>
            <a:pathLst>
              <a:path w="40640" h="234314" extrusionOk="0">
                <a:moveTo>
                  <a:pt x="30480" y="0"/>
                </a:moveTo>
                <a:lnTo>
                  <a:pt x="0" y="0"/>
                </a:lnTo>
                <a:lnTo>
                  <a:pt x="10668" y="133350"/>
                </a:lnTo>
                <a:lnTo>
                  <a:pt x="22098" y="232410"/>
                </a:lnTo>
                <a:lnTo>
                  <a:pt x="40386" y="233934"/>
                </a:lnTo>
                <a:lnTo>
                  <a:pt x="25908" y="115062"/>
                </a:lnTo>
                <a:lnTo>
                  <a:pt x="30480"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15" name="Google Shape;815;p4"/>
          <p:cNvSpPr/>
          <p:nvPr/>
        </p:nvSpPr>
        <p:spPr>
          <a:xfrm>
            <a:off x="7403109" y="3512724"/>
            <a:ext cx="35695" cy="206027"/>
          </a:xfrm>
          <a:custGeom>
            <a:avLst/>
            <a:gdLst/>
            <a:ahLst/>
            <a:cxnLst/>
            <a:rect l="l" t="t" r="r" b="b"/>
            <a:pathLst>
              <a:path w="41909" h="237489" extrusionOk="0">
                <a:moveTo>
                  <a:pt x="22098" y="232410"/>
                </a:moveTo>
                <a:lnTo>
                  <a:pt x="20574" y="233934"/>
                </a:lnTo>
                <a:lnTo>
                  <a:pt x="20574" y="235458"/>
                </a:lnTo>
                <a:lnTo>
                  <a:pt x="22098" y="235458"/>
                </a:lnTo>
                <a:lnTo>
                  <a:pt x="40386" y="236982"/>
                </a:lnTo>
                <a:lnTo>
                  <a:pt x="38862" y="235458"/>
                </a:lnTo>
                <a:lnTo>
                  <a:pt x="38676" y="233934"/>
                </a:lnTo>
                <a:lnTo>
                  <a:pt x="23622" y="233934"/>
                </a:lnTo>
                <a:lnTo>
                  <a:pt x="23459" y="232523"/>
                </a:lnTo>
                <a:lnTo>
                  <a:pt x="22098" y="232410"/>
                </a:lnTo>
                <a:close/>
              </a:path>
              <a:path w="41909" h="237489" extrusionOk="0">
                <a:moveTo>
                  <a:pt x="38658" y="233790"/>
                </a:moveTo>
                <a:lnTo>
                  <a:pt x="38862" y="235458"/>
                </a:lnTo>
                <a:lnTo>
                  <a:pt x="40386" y="236982"/>
                </a:lnTo>
                <a:lnTo>
                  <a:pt x="40386" y="233934"/>
                </a:lnTo>
                <a:lnTo>
                  <a:pt x="38658" y="233790"/>
                </a:lnTo>
                <a:close/>
              </a:path>
              <a:path w="41909" h="237489" extrusionOk="0">
                <a:moveTo>
                  <a:pt x="32004" y="1524"/>
                </a:moveTo>
                <a:lnTo>
                  <a:pt x="28956" y="1524"/>
                </a:lnTo>
                <a:lnTo>
                  <a:pt x="24384" y="116586"/>
                </a:lnTo>
                <a:lnTo>
                  <a:pt x="38658" y="233790"/>
                </a:lnTo>
                <a:lnTo>
                  <a:pt x="40386" y="233934"/>
                </a:lnTo>
                <a:lnTo>
                  <a:pt x="40386" y="236982"/>
                </a:lnTo>
                <a:lnTo>
                  <a:pt x="41910" y="235458"/>
                </a:lnTo>
                <a:lnTo>
                  <a:pt x="27432" y="116586"/>
                </a:lnTo>
                <a:lnTo>
                  <a:pt x="31943" y="3048"/>
                </a:lnTo>
                <a:lnTo>
                  <a:pt x="30480" y="3048"/>
                </a:lnTo>
                <a:lnTo>
                  <a:pt x="32004" y="1524"/>
                </a:lnTo>
                <a:close/>
              </a:path>
              <a:path w="41909" h="237489" extrusionOk="0">
                <a:moveTo>
                  <a:pt x="12192" y="134874"/>
                </a:moveTo>
                <a:lnTo>
                  <a:pt x="9144" y="134874"/>
                </a:lnTo>
                <a:lnTo>
                  <a:pt x="20574" y="233934"/>
                </a:lnTo>
                <a:lnTo>
                  <a:pt x="22098" y="232410"/>
                </a:lnTo>
                <a:lnTo>
                  <a:pt x="23446" y="232410"/>
                </a:lnTo>
                <a:lnTo>
                  <a:pt x="12192" y="134874"/>
                </a:lnTo>
                <a:close/>
              </a:path>
              <a:path w="41909" h="237489" extrusionOk="0">
                <a:moveTo>
                  <a:pt x="23459" y="232523"/>
                </a:moveTo>
                <a:lnTo>
                  <a:pt x="23622" y="233934"/>
                </a:lnTo>
                <a:lnTo>
                  <a:pt x="38676" y="233934"/>
                </a:lnTo>
                <a:lnTo>
                  <a:pt x="38658" y="233790"/>
                </a:lnTo>
                <a:lnTo>
                  <a:pt x="23459" y="232523"/>
                </a:lnTo>
                <a:close/>
              </a:path>
              <a:path w="41909" h="237489" extrusionOk="0">
                <a:moveTo>
                  <a:pt x="23446" y="232410"/>
                </a:moveTo>
                <a:lnTo>
                  <a:pt x="22098" y="232410"/>
                </a:lnTo>
                <a:lnTo>
                  <a:pt x="23459" y="232523"/>
                </a:lnTo>
                <a:close/>
              </a:path>
              <a:path w="41909" h="237489" extrusionOk="0">
                <a:moveTo>
                  <a:pt x="32004" y="0"/>
                </a:moveTo>
                <a:lnTo>
                  <a:pt x="0" y="0"/>
                </a:lnTo>
                <a:lnTo>
                  <a:pt x="0" y="3048"/>
                </a:lnTo>
                <a:lnTo>
                  <a:pt x="28895" y="3048"/>
                </a:lnTo>
                <a:lnTo>
                  <a:pt x="28956" y="1524"/>
                </a:lnTo>
                <a:lnTo>
                  <a:pt x="32004" y="1524"/>
                </a:lnTo>
                <a:lnTo>
                  <a:pt x="32004" y="0"/>
                </a:lnTo>
                <a:close/>
              </a:path>
              <a:path w="41909" h="237489" extrusionOk="0">
                <a:moveTo>
                  <a:pt x="32004" y="1524"/>
                </a:moveTo>
                <a:lnTo>
                  <a:pt x="30480" y="3048"/>
                </a:lnTo>
                <a:lnTo>
                  <a:pt x="31943" y="3048"/>
                </a:lnTo>
                <a:lnTo>
                  <a:pt x="32004" y="1524"/>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16" name="Google Shape;816;p4"/>
          <p:cNvSpPr/>
          <p:nvPr/>
        </p:nvSpPr>
        <p:spPr>
          <a:xfrm>
            <a:off x="7401811" y="3512724"/>
            <a:ext cx="11898" cy="117336"/>
          </a:xfrm>
          <a:custGeom>
            <a:avLst/>
            <a:gdLst/>
            <a:ahLst/>
            <a:cxnLst/>
            <a:rect l="l" t="t" r="r" b="b"/>
            <a:pathLst>
              <a:path w="13970" h="135254" extrusionOk="0">
                <a:moveTo>
                  <a:pt x="1524" y="0"/>
                </a:moveTo>
                <a:lnTo>
                  <a:pt x="0" y="0"/>
                </a:lnTo>
                <a:lnTo>
                  <a:pt x="0" y="1524"/>
                </a:lnTo>
                <a:lnTo>
                  <a:pt x="10668" y="134874"/>
                </a:lnTo>
                <a:lnTo>
                  <a:pt x="13716" y="134874"/>
                </a:lnTo>
                <a:lnTo>
                  <a:pt x="3048" y="1524"/>
                </a:lnTo>
                <a:lnTo>
                  <a:pt x="1524" y="0"/>
                </a:lnTo>
                <a:close/>
              </a:path>
            </a:pathLst>
          </a:custGeom>
          <a:solidFill>
            <a:srgbClr val="4600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17" name="Google Shape;817;p4"/>
          <p:cNvSpPr txBox="1"/>
          <p:nvPr/>
        </p:nvSpPr>
        <p:spPr>
          <a:xfrm>
            <a:off x="6750430" y="3713907"/>
            <a:ext cx="118983" cy="31887"/>
          </a:xfrm>
          <a:prstGeom prst="rect">
            <a:avLst/>
          </a:prstGeom>
          <a:noFill/>
          <a:ln>
            <a:noFill/>
          </a:ln>
        </p:spPr>
        <p:txBody>
          <a:bodyPr spcFirstLastPara="1" wrap="square" lIns="0" tIns="15225" rIns="0" bIns="0" anchor="t" anchorCtr="0">
            <a:spAutoFit/>
          </a:bodyPr>
          <a:lstStyle/>
          <a:p>
            <a:pPr marL="12700" marR="0" lvl="0" indent="0" algn="l" rtl="0">
              <a:lnSpc>
                <a:spcPct val="100000"/>
              </a:lnSpc>
              <a:spcBef>
                <a:spcPts val="0"/>
              </a:spcBef>
              <a:spcAft>
                <a:spcPts val="0"/>
              </a:spcAft>
              <a:buNone/>
            </a:pPr>
            <a:r>
              <a:rPr lang="en-US" sz="100" b="1" i="1">
                <a:solidFill>
                  <a:srgbClr val="2F458F"/>
                </a:solidFill>
                <a:latin typeface="Libre Franklin Medium"/>
                <a:ea typeface="Libre Franklin Medium"/>
                <a:cs typeface="Libre Franklin Medium"/>
                <a:sym typeface="Libre Franklin Medium"/>
              </a:rPr>
              <a:t>ALBEDO</a:t>
            </a:r>
            <a:endParaRPr sz="100">
              <a:solidFill>
                <a:schemeClr val="lt1"/>
              </a:solidFill>
              <a:latin typeface="Libre Franklin Medium"/>
              <a:ea typeface="Libre Franklin Medium"/>
              <a:cs typeface="Libre Franklin Medium"/>
              <a:sym typeface="Libre Franklin Medium"/>
            </a:endParaRPr>
          </a:p>
        </p:txBody>
      </p:sp>
      <p:sp>
        <p:nvSpPr>
          <p:cNvPr id="818" name="Google Shape;818;p4"/>
          <p:cNvSpPr txBox="1"/>
          <p:nvPr/>
        </p:nvSpPr>
        <p:spPr>
          <a:xfrm>
            <a:off x="7224200" y="3705314"/>
            <a:ext cx="92483" cy="29894"/>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100" b="1">
                <a:solidFill>
                  <a:srgbClr val="FF0000"/>
                </a:solidFill>
                <a:latin typeface="Calibri"/>
                <a:ea typeface="Calibri"/>
                <a:cs typeface="Calibri"/>
                <a:sym typeface="Calibri"/>
              </a:rPr>
              <a:t>x</a:t>
            </a:r>
            <a:r>
              <a:rPr lang="en-US" sz="100" b="1">
                <a:solidFill>
                  <a:schemeClr val="lt1"/>
                </a:solidFill>
                <a:latin typeface="Calibri"/>
                <a:ea typeface="Calibri"/>
                <a:cs typeface="Calibri"/>
                <a:sym typeface="Calibri"/>
              </a:rPr>
              <a:t>Genius</a:t>
            </a:r>
            <a:endParaRPr sz="100">
              <a:solidFill>
                <a:schemeClr val="lt1"/>
              </a:solidFill>
              <a:latin typeface="Calibri"/>
              <a:ea typeface="Calibri"/>
              <a:cs typeface="Calibri"/>
              <a:sym typeface="Calibri"/>
            </a:endParaRPr>
          </a:p>
        </p:txBody>
      </p:sp>
      <p:sp>
        <p:nvSpPr>
          <p:cNvPr id="819" name="Google Shape;819;p4"/>
          <p:cNvSpPr/>
          <p:nvPr/>
        </p:nvSpPr>
        <p:spPr>
          <a:xfrm>
            <a:off x="6587964" y="3822095"/>
            <a:ext cx="2163" cy="2203"/>
          </a:xfrm>
          <a:custGeom>
            <a:avLst/>
            <a:gdLst/>
            <a:ahLst/>
            <a:cxnLst/>
            <a:rect l="l" t="t" r="r" b="b"/>
            <a:pathLst>
              <a:path w="2540" h="2539" extrusionOk="0">
                <a:moveTo>
                  <a:pt x="762" y="0"/>
                </a:moveTo>
                <a:lnTo>
                  <a:pt x="0" y="762"/>
                </a:lnTo>
                <a:lnTo>
                  <a:pt x="1524" y="2286"/>
                </a:lnTo>
                <a:lnTo>
                  <a:pt x="2286" y="1524"/>
                </a:lnTo>
                <a:lnTo>
                  <a:pt x="762" y="0"/>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20" name="Google Shape;820;p4"/>
          <p:cNvSpPr/>
          <p:nvPr/>
        </p:nvSpPr>
        <p:spPr>
          <a:xfrm>
            <a:off x="6552269" y="3847215"/>
            <a:ext cx="2163" cy="2203"/>
          </a:xfrm>
          <a:custGeom>
            <a:avLst/>
            <a:gdLst/>
            <a:ahLst/>
            <a:cxnLst/>
            <a:rect l="l" t="t" r="r" b="b"/>
            <a:pathLst>
              <a:path w="2540" h="2539" extrusionOk="0">
                <a:moveTo>
                  <a:pt x="761" y="0"/>
                </a:moveTo>
                <a:lnTo>
                  <a:pt x="0" y="762"/>
                </a:lnTo>
                <a:lnTo>
                  <a:pt x="1523" y="2286"/>
                </a:lnTo>
                <a:lnTo>
                  <a:pt x="2285" y="1524"/>
                </a:lnTo>
                <a:lnTo>
                  <a:pt x="761" y="0"/>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21" name="Google Shape;821;p4"/>
          <p:cNvSpPr/>
          <p:nvPr/>
        </p:nvSpPr>
        <p:spPr>
          <a:xfrm>
            <a:off x="6494509" y="3886217"/>
            <a:ext cx="2163" cy="2203"/>
          </a:xfrm>
          <a:custGeom>
            <a:avLst/>
            <a:gdLst/>
            <a:ahLst/>
            <a:cxnLst/>
            <a:rect l="l" t="t" r="r" b="b"/>
            <a:pathLst>
              <a:path w="2540" h="2539" extrusionOk="0">
                <a:moveTo>
                  <a:pt x="762" y="0"/>
                </a:moveTo>
                <a:lnTo>
                  <a:pt x="0" y="762"/>
                </a:lnTo>
                <a:lnTo>
                  <a:pt x="1524" y="2286"/>
                </a:lnTo>
                <a:lnTo>
                  <a:pt x="2286" y="1524"/>
                </a:lnTo>
                <a:lnTo>
                  <a:pt x="762" y="0"/>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22" name="Google Shape;822;p4"/>
          <p:cNvSpPr/>
          <p:nvPr/>
        </p:nvSpPr>
        <p:spPr>
          <a:xfrm>
            <a:off x="7219441" y="3795653"/>
            <a:ext cx="2163" cy="1653"/>
          </a:xfrm>
          <a:custGeom>
            <a:avLst/>
            <a:gdLst/>
            <a:ahLst/>
            <a:cxnLst/>
            <a:rect l="l" t="t" r="r" b="b"/>
            <a:pathLst>
              <a:path w="2540" h="1904" extrusionOk="0">
                <a:moveTo>
                  <a:pt x="2285" y="0"/>
                </a:moveTo>
                <a:lnTo>
                  <a:pt x="0" y="762"/>
                </a:lnTo>
                <a:lnTo>
                  <a:pt x="0" y="1524"/>
                </a:lnTo>
                <a:lnTo>
                  <a:pt x="2285" y="762"/>
                </a:lnTo>
                <a:lnTo>
                  <a:pt x="2285" y="0"/>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23" name="Google Shape;823;p4"/>
          <p:cNvSpPr/>
          <p:nvPr/>
        </p:nvSpPr>
        <p:spPr>
          <a:xfrm>
            <a:off x="7239561" y="3833994"/>
            <a:ext cx="2163" cy="1653"/>
          </a:xfrm>
          <a:custGeom>
            <a:avLst/>
            <a:gdLst/>
            <a:ahLst/>
            <a:cxnLst/>
            <a:rect l="l" t="t" r="r" b="b"/>
            <a:pathLst>
              <a:path w="2540" h="1904" extrusionOk="0">
                <a:moveTo>
                  <a:pt x="2285" y="0"/>
                </a:moveTo>
                <a:lnTo>
                  <a:pt x="0" y="762"/>
                </a:lnTo>
                <a:lnTo>
                  <a:pt x="0" y="1524"/>
                </a:lnTo>
                <a:lnTo>
                  <a:pt x="2285" y="762"/>
                </a:lnTo>
                <a:lnTo>
                  <a:pt x="2285" y="0"/>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24" name="Google Shape;824;p4"/>
          <p:cNvSpPr/>
          <p:nvPr/>
        </p:nvSpPr>
        <p:spPr>
          <a:xfrm>
            <a:off x="7272011" y="3895471"/>
            <a:ext cx="2163" cy="1653"/>
          </a:xfrm>
          <a:custGeom>
            <a:avLst/>
            <a:gdLst/>
            <a:ahLst/>
            <a:cxnLst/>
            <a:rect l="l" t="t" r="r" b="b"/>
            <a:pathLst>
              <a:path w="2540" h="1904" extrusionOk="0">
                <a:moveTo>
                  <a:pt x="2285" y="0"/>
                </a:moveTo>
                <a:lnTo>
                  <a:pt x="0" y="762"/>
                </a:lnTo>
                <a:lnTo>
                  <a:pt x="0" y="1524"/>
                </a:lnTo>
                <a:lnTo>
                  <a:pt x="2285" y="762"/>
                </a:lnTo>
                <a:lnTo>
                  <a:pt x="2285" y="0"/>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25" name="Google Shape;825;p4"/>
          <p:cNvSpPr/>
          <p:nvPr/>
        </p:nvSpPr>
        <p:spPr>
          <a:xfrm>
            <a:off x="6747369" y="3267774"/>
            <a:ext cx="647326" cy="492443"/>
          </a:xfrm>
          <a:prstGeom prst="rect">
            <a:avLst/>
          </a:prstGeom>
          <a:noFill/>
          <a:ln>
            <a:noFill/>
          </a:ln>
        </p:spPr>
        <p:txBody>
          <a:bodyPr spcFirstLastPara="1" wrap="square" lIns="0" tIns="0" rIns="39225" bIns="0" anchor="t" anchorCtr="0">
            <a:spAutoFit/>
          </a:bodyPr>
          <a:lstStyle/>
          <a:p>
            <a:pPr marL="0" marR="0" lvl="0" indent="0" algn="ctr" rtl="0">
              <a:lnSpc>
                <a:spcPct val="100000"/>
              </a:lnSpc>
              <a:spcBef>
                <a:spcPts val="0"/>
              </a:spcBef>
              <a:spcAft>
                <a:spcPts val="0"/>
              </a:spcAft>
              <a:buClr>
                <a:schemeClr val="lt1"/>
              </a:buClr>
              <a:buSzPts val="3200"/>
              <a:buFont typeface="Times New Roman"/>
              <a:buNone/>
            </a:pPr>
            <a:r>
              <a:rPr lang="en-US" sz="3200" b="1">
                <a:solidFill>
                  <a:schemeClr val="lt1"/>
                </a:solidFill>
                <a:latin typeface="Arial"/>
                <a:ea typeface="Arial"/>
                <a:cs typeface="Arial"/>
                <a:sym typeface="Arial"/>
              </a:rPr>
              <a:t>B</a:t>
            </a:r>
            <a:endParaRPr sz="1600" b="1">
              <a:solidFill>
                <a:schemeClr val="lt1"/>
              </a:solidFill>
              <a:latin typeface="Arial"/>
              <a:ea typeface="Arial"/>
              <a:cs typeface="Arial"/>
              <a:sym typeface="Arial"/>
            </a:endParaRPr>
          </a:p>
        </p:txBody>
      </p:sp>
      <p:sp>
        <p:nvSpPr>
          <p:cNvPr id="826" name="Google Shape;826;p4"/>
          <p:cNvSpPr/>
          <p:nvPr/>
        </p:nvSpPr>
        <p:spPr>
          <a:xfrm flipH="1">
            <a:off x="1313702" y="3396842"/>
            <a:ext cx="1346730" cy="350392"/>
          </a:xfrm>
          <a:custGeom>
            <a:avLst/>
            <a:gdLst/>
            <a:ahLst/>
            <a:cxnLst/>
            <a:rect l="l" t="t" r="r" b="b"/>
            <a:pathLst>
              <a:path w="749934" h="346710" extrusionOk="0">
                <a:moveTo>
                  <a:pt x="12953" y="0"/>
                </a:moveTo>
                <a:lnTo>
                  <a:pt x="0" y="1524"/>
                </a:lnTo>
                <a:lnTo>
                  <a:pt x="0" y="2286"/>
                </a:lnTo>
                <a:lnTo>
                  <a:pt x="3047" y="19812"/>
                </a:lnTo>
                <a:lnTo>
                  <a:pt x="6857" y="38100"/>
                </a:lnTo>
                <a:lnTo>
                  <a:pt x="11429" y="55626"/>
                </a:lnTo>
                <a:lnTo>
                  <a:pt x="11429" y="56388"/>
                </a:lnTo>
                <a:lnTo>
                  <a:pt x="16763" y="73914"/>
                </a:lnTo>
                <a:lnTo>
                  <a:pt x="16763" y="74676"/>
                </a:lnTo>
                <a:lnTo>
                  <a:pt x="24383" y="92202"/>
                </a:lnTo>
                <a:lnTo>
                  <a:pt x="25145" y="92202"/>
                </a:lnTo>
                <a:lnTo>
                  <a:pt x="32765" y="108966"/>
                </a:lnTo>
                <a:lnTo>
                  <a:pt x="37337" y="117348"/>
                </a:lnTo>
                <a:lnTo>
                  <a:pt x="37337" y="118110"/>
                </a:lnTo>
                <a:lnTo>
                  <a:pt x="53339" y="143256"/>
                </a:lnTo>
                <a:lnTo>
                  <a:pt x="54101" y="144018"/>
                </a:lnTo>
                <a:lnTo>
                  <a:pt x="60197" y="151638"/>
                </a:lnTo>
                <a:lnTo>
                  <a:pt x="89915" y="183642"/>
                </a:lnTo>
                <a:lnTo>
                  <a:pt x="125729" y="212598"/>
                </a:lnTo>
                <a:lnTo>
                  <a:pt x="136397" y="220218"/>
                </a:lnTo>
                <a:lnTo>
                  <a:pt x="137159" y="220218"/>
                </a:lnTo>
                <a:lnTo>
                  <a:pt x="147827" y="227076"/>
                </a:lnTo>
                <a:lnTo>
                  <a:pt x="147827" y="227838"/>
                </a:lnTo>
                <a:lnTo>
                  <a:pt x="159257" y="233934"/>
                </a:lnTo>
                <a:lnTo>
                  <a:pt x="170687" y="240792"/>
                </a:lnTo>
                <a:lnTo>
                  <a:pt x="182879" y="246888"/>
                </a:lnTo>
                <a:lnTo>
                  <a:pt x="195833" y="253746"/>
                </a:lnTo>
                <a:lnTo>
                  <a:pt x="196595" y="253746"/>
                </a:lnTo>
                <a:lnTo>
                  <a:pt x="210311" y="259842"/>
                </a:lnTo>
                <a:lnTo>
                  <a:pt x="224789" y="265176"/>
                </a:lnTo>
                <a:lnTo>
                  <a:pt x="239267" y="271272"/>
                </a:lnTo>
                <a:lnTo>
                  <a:pt x="240029" y="271272"/>
                </a:lnTo>
                <a:lnTo>
                  <a:pt x="272033" y="281940"/>
                </a:lnTo>
                <a:lnTo>
                  <a:pt x="305561" y="292608"/>
                </a:lnTo>
                <a:lnTo>
                  <a:pt x="305561" y="293370"/>
                </a:lnTo>
                <a:lnTo>
                  <a:pt x="342899" y="302514"/>
                </a:lnTo>
                <a:lnTo>
                  <a:pt x="382523" y="311658"/>
                </a:lnTo>
                <a:lnTo>
                  <a:pt x="383285" y="311658"/>
                </a:lnTo>
                <a:lnTo>
                  <a:pt x="425957" y="319278"/>
                </a:lnTo>
                <a:lnTo>
                  <a:pt x="471677" y="326136"/>
                </a:lnTo>
                <a:lnTo>
                  <a:pt x="520445" y="332232"/>
                </a:lnTo>
                <a:lnTo>
                  <a:pt x="572261" y="337566"/>
                </a:lnTo>
                <a:lnTo>
                  <a:pt x="573023" y="337566"/>
                </a:lnTo>
                <a:lnTo>
                  <a:pt x="687323" y="345186"/>
                </a:lnTo>
                <a:lnTo>
                  <a:pt x="749807" y="346710"/>
                </a:lnTo>
                <a:lnTo>
                  <a:pt x="749807" y="333756"/>
                </a:lnTo>
                <a:lnTo>
                  <a:pt x="687323" y="332232"/>
                </a:lnTo>
                <a:lnTo>
                  <a:pt x="688085" y="332232"/>
                </a:lnTo>
                <a:lnTo>
                  <a:pt x="573785" y="324612"/>
                </a:lnTo>
                <a:lnTo>
                  <a:pt x="521969" y="319278"/>
                </a:lnTo>
                <a:lnTo>
                  <a:pt x="473201" y="313182"/>
                </a:lnTo>
                <a:lnTo>
                  <a:pt x="473963" y="313182"/>
                </a:lnTo>
                <a:lnTo>
                  <a:pt x="428243" y="306324"/>
                </a:lnTo>
                <a:lnTo>
                  <a:pt x="385571" y="298704"/>
                </a:lnTo>
                <a:lnTo>
                  <a:pt x="345947" y="289560"/>
                </a:lnTo>
                <a:lnTo>
                  <a:pt x="308609" y="280416"/>
                </a:lnTo>
                <a:lnTo>
                  <a:pt x="309371" y="280416"/>
                </a:lnTo>
                <a:lnTo>
                  <a:pt x="275843" y="269748"/>
                </a:lnTo>
                <a:lnTo>
                  <a:pt x="243839" y="259080"/>
                </a:lnTo>
                <a:lnTo>
                  <a:pt x="244601" y="259080"/>
                </a:lnTo>
                <a:lnTo>
                  <a:pt x="230123" y="252984"/>
                </a:lnTo>
                <a:lnTo>
                  <a:pt x="229361" y="252984"/>
                </a:lnTo>
                <a:lnTo>
                  <a:pt x="214883" y="247650"/>
                </a:lnTo>
                <a:lnTo>
                  <a:pt x="215645" y="247650"/>
                </a:lnTo>
                <a:lnTo>
                  <a:pt x="203644" y="242316"/>
                </a:lnTo>
                <a:lnTo>
                  <a:pt x="201929" y="242316"/>
                </a:lnTo>
                <a:lnTo>
                  <a:pt x="188975" y="235458"/>
                </a:lnTo>
                <a:lnTo>
                  <a:pt x="176783" y="229362"/>
                </a:lnTo>
                <a:lnTo>
                  <a:pt x="177545" y="229362"/>
                </a:lnTo>
                <a:lnTo>
                  <a:pt x="166115" y="222504"/>
                </a:lnTo>
                <a:lnTo>
                  <a:pt x="165353" y="222504"/>
                </a:lnTo>
                <a:lnTo>
                  <a:pt x="153923" y="216408"/>
                </a:lnTo>
                <a:lnTo>
                  <a:pt x="154685" y="216408"/>
                </a:lnTo>
                <a:lnTo>
                  <a:pt x="144017" y="209550"/>
                </a:lnTo>
                <a:lnTo>
                  <a:pt x="133349" y="201930"/>
                </a:lnTo>
                <a:lnTo>
                  <a:pt x="123443" y="195072"/>
                </a:lnTo>
                <a:lnTo>
                  <a:pt x="115315" y="188976"/>
                </a:lnTo>
                <a:lnTo>
                  <a:pt x="115061" y="188976"/>
                </a:lnTo>
                <a:lnTo>
                  <a:pt x="98297" y="173736"/>
                </a:lnTo>
                <a:lnTo>
                  <a:pt x="83057" y="158496"/>
                </a:lnTo>
                <a:lnTo>
                  <a:pt x="76961" y="151638"/>
                </a:lnTo>
                <a:lnTo>
                  <a:pt x="70103" y="143256"/>
                </a:lnTo>
                <a:lnTo>
                  <a:pt x="64617" y="136398"/>
                </a:lnTo>
                <a:lnTo>
                  <a:pt x="64007" y="136398"/>
                </a:lnTo>
                <a:lnTo>
                  <a:pt x="48005" y="111252"/>
                </a:lnTo>
                <a:lnTo>
                  <a:pt x="48767" y="111252"/>
                </a:lnTo>
                <a:lnTo>
                  <a:pt x="44611" y="103632"/>
                </a:lnTo>
                <a:lnTo>
                  <a:pt x="44195" y="103632"/>
                </a:lnTo>
                <a:lnTo>
                  <a:pt x="36575" y="86868"/>
                </a:lnTo>
                <a:lnTo>
                  <a:pt x="29287" y="70104"/>
                </a:lnTo>
                <a:lnTo>
                  <a:pt x="28955" y="70104"/>
                </a:lnTo>
                <a:lnTo>
                  <a:pt x="23621" y="52578"/>
                </a:lnTo>
                <a:lnTo>
                  <a:pt x="19049" y="35052"/>
                </a:lnTo>
                <a:lnTo>
                  <a:pt x="19653" y="35052"/>
                </a:lnTo>
                <a:lnTo>
                  <a:pt x="16001" y="17526"/>
                </a:lnTo>
                <a:lnTo>
                  <a:pt x="12953" y="0"/>
                </a:lnTo>
                <a:close/>
              </a:path>
              <a:path w="749934" h="346710" extrusionOk="0">
                <a:moveTo>
                  <a:pt x="201929" y="241554"/>
                </a:moveTo>
                <a:lnTo>
                  <a:pt x="201929" y="242316"/>
                </a:lnTo>
                <a:lnTo>
                  <a:pt x="203644" y="242316"/>
                </a:lnTo>
                <a:lnTo>
                  <a:pt x="201929" y="241554"/>
                </a:lnTo>
                <a:close/>
              </a:path>
              <a:path w="749934" h="346710" extrusionOk="0">
                <a:moveTo>
                  <a:pt x="114299" y="188214"/>
                </a:moveTo>
                <a:lnTo>
                  <a:pt x="115061" y="188976"/>
                </a:lnTo>
                <a:lnTo>
                  <a:pt x="115315" y="188976"/>
                </a:lnTo>
                <a:lnTo>
                  <a:pt x="114299" y="188214"/>
                </a:lnTo>
                <a:close/>
              </a:path>
              <a:path w="749934" h="346710" extrusionOk="0">
                <a:moveTo>
                  <a:pt x="83134" y="158496"/>
                </a:moveTo>
                <a:lnTo>
                  <a:pt x="83819" y="159258"/>
                </a:lnTo>
                <a:lnTo>
                  <a:pt x="83134" y="158496"/>
                </a:lnTo>
                <a:close/>
              </a:path>
              <a:path w="749934" h="346710" extrusionOk="0">
                <a:moveTo>
                  <a:pt x="64007" y="135636"/>
                </a:moveTo>
                <a:lnTo>
                  <a:pt x="64007" y="136398"/>
                </a:lnTo>
                <a:lnTo>
                  <a:pt x="64617" y="136398"/>
                </a:lnTo>
                <a:lnTo>
                  <a:pt x="64007" y="135636"/>
                </a:lnTo>
                <a:close/>
              </a:path>
              <a:path w="749934" h="346710" extrusionOk="0">
                <a:moveTo>
                  <a:pt x="44195" y="102870"/>
                </a:moveTo>
                <a:lnTo>
                  <a:pt x="44195" y="103632"/>
                </a:lnTo>
                <a:lnTo>
                  <a:pt x="44611" y="103632"/>
                </a:lnTo>
                <a:lnTo>
                  <a:pt x="44195" y="102870"/>
                </a:lnTo>
                <a:close/>
              </a:path>
              <a:path w="749934" h="346710" extrusionOk="0">
                <a:moveTo>
                  <a:pt x="28955" y="69342"/>
                </a:moveTo>
                <a:lnTo>
                  <a:pt x="28955" y="70104"/>
                </a:lnTo>
                <a:lnTo>
                  <a:pt x="29287" y="70104"/>
                </a:lnTo>
                <a:lnTo>
                  <a:pt x="28955" y="69342"/>
                </a:lnTo>
                <a:close/>
              </a:path>
              <a:path w="749934" h="346710" extrusionOk="0">
                <a:moveTo>
                  <a:pt x="19653" y="35052"/>
                </a:moveTo>
                <a:lnTo>
                  <a:pt x="19049" y="35052"/>
                </a:lnTo>
                <a:lnTo>
                  <a:pt x="19811" y="35814"/>
                </a:lnTo>
                <a:lnTo>
                  <a:pt x="19653" y="35052"/>
                </a:lnTo>
                <a:close/>
              </a:path>
            </a:pathLst>
          </a:custGeom>
          <a:solidFill>
            <a:srgbClr val="00136F"/>
          </a:solidFill>
          <a:ln w="9525" cap="flat" cmpd="sng">
            <a:solidFill>
              <a:srgbClr val="FFC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sp>
        <p:nvSpPr>
          <p:cNvPr id="827" name="Google Shape;827;p4"/>
          <p:cNvSpPr/>
          <p:nvPr/>
        </p:nvSpPr>
        <p:spPr>
          <a:xfrm flipH="1">
            <a:off x="2640633" y="2997165"/>
            <a:ext cx="460991" cy="409689"/>
          </a:xfrm>
          <a:custGeom>
            <a:avLst/>
            <a:gdLst/>
            <a:ahLst/>
            <a:cxnLst/>
            <a:rect l="l" t="t" r="r" b="b"/>
            <a:pathLst>
              <a:path w="392429" h="444500" extrusionOk="0">
                <a:moveTo>
                  <a:pt x="386333" y="263652"/>
                </a:moveTo>
                <a:lnTo>
                  <a:pt x="373379" y="263652"/>
                </a:lnTo>
                <a:lnTo>
                  <a:pt x="373379" y="334518"/>
                </a:lnTo>
                <a:lnTo>
                  <a:pt x="374141" y="371094"/>
                </a:lnTo>
                <a:lnTo>
                  <a:pt x="374141" y="389382"/>
                </a:lnTo>
                <a:lnTo>
                  <a:pt x="377189" y="425958"/>
                </a:lnTo>
                <a:lnTo>
                  <a:pt x="379475" y="444246"/>
                </a:lnTo>
                <a:lnTo>
                  <a:pt x="392429" y="442722"/>
                </a:lnTo>
                <a:lnTo>
                  <a:pt x="390239" y="425196"/>
                </a:lnTo>
                <a:lnTo>
                  <a:pt x="387159" y="389382"/>
                </a:lnTo>
                <a:lnTo>
                  <a:pt x="387095" y="371094"/>
                </a:lnTo>
                <a:lnTo>
                  <a:pt x="386333" y="334518"/>
                </a:lnTo>
                <a:lnTo>
                  <a:pt x="386333" y="263652"/>
                </a:lnTo>
                <a:close/>
              </a:path>
              <a:path w="392429" h="444500" extrusionOk="0">
                <a:moveTo>
                  <a:pt x="390143" y="424434"/>
                </a:moveTo>
                <a:lnTo>
                  <a:pt x="390143" y="425196"/>
                </a:lnTo>
                <a:lnTo>
                  <a:pt x="390143" y="424434"/>
                </a:lnTo>
                <a:close/>
              </a:path>
              <a:path w="392429" h="444500" extrusionOk="0">
                <a:moveTo>
                  <a:pt x="381217" y="198120"/>
                </a:moveTo>
                <a:lnTo>
                  <a:pt x="368045" y="198120"/>
                </a:lnTo>
                <a:lnTo>
                  <a:pt x="370331" y="214122"/>
                </a:lnTo>
                <a:lnTo>
                  <a:pt x="371855" y="230886"/>
                </a:lnTo>
                <a:lnTo>
                  <a:pt x="373379" y="264414"/>
                </a:lnTo>
                <a:lnTo>
                  <a:pt x="373379" y="263652"/>
                </a:lnTo>
                <a:lnTo>
                  <a:pt x="386333" y="263652"/>
                </a:lnTo>
                <a:lnTo>
                  <a:pt x="384844" y="230886"/>
                </a:lnTo>
                <a:lnTo>
                  <a:pt x="384809" y="229362"/>
                </a:lnTo>
                <a:lnTo>
                  <a:pt x="383285" y="212598"/>
                </a:lnTo>
                <a:lnTo>
                  <a:pt x="381217" y="198120"/>
                </a:lnTo>
                <a:close/>
              </a:path>
              <a:path w="392429" h="444500" extrusionOk="0">
                <a:moveTo>
                  <a:pt x="374141" y="167640"/>
                </a:moveTo>
                <a:lnTo>
                  <a:pt x="361187" y="167640"/>
                </a:lnTo>
                <a:lnTo>
                  <a:pt x="364997" y="182880"/>
                </a:lnTo>
                <a:lnTo>
                  <a:pt x="368045" y="198882"/>
                </a:lnTo>
                <a:lnTo>
                  <a:pt x="368045" y="198120"/>
                </a:lnTo>
                <a:lnTo>
                  <a:pt x="381217" y="198120"/>
                </a:lnTo>
                <a:lnTo>
                  <a:pt x="380999" y="196596"/>
                </a:lnTo>
                <a:lnTo>
                  <a:pt x="377951" y="180594"/>
                </a:lnTo>
                <a:lnTo>
                  <a:pt x="377189" y="179832"/>
                </a:lnTo>
                <a:lnTo>
                  <a:pt x="374141" y="167640"/>
                </a:lnTo>
                <a:close/>
              </a:path>
              <a:path w="392429" h="444500" extrusionOk="0">
                <a:moveTo>
                  <a:pt x="351281" y="139446"/>
                </a:moveTo>
                <a:lnTo>
                  <a:pt x="356615" y="153924"/>
                </a:lnTo>
                <a:lnTo>
                  <a:pt x="361187" y="168402"/>
                </a:lnTo>
                <a:lnTo>
                  <a:pt x="361187" y="167640"/>
                </a:lnTo>
                <a:lnTo>
                  <a:pt x="374141" y="167640"/>
                </a:lnTo>
                <a:lnTo>
                  <a:pt x="373379" y="164592"/>
                </a:lnTo>
                <a:lnTo>
                  <a:pt x="368807" y="150114"/>
                </a:lnTo>
                <a:lnTo>
                  <a:pt x="368807" y="149352"/>
                </a:lnTo>
                <a:lnTo>
                  <a:pt x="365439" y="140208"/>
                </a:lnTo>
                <a:lnTo>
                  <a:pt x="352043" y="140208"/>
                </a:lnTo>
                <a:lnTo>
                  <a:pt x="351281" y="139446"/>
                </a:lnTo>
                <a:close/>
              </a:path>
              <a:path w="392429" h="444500" extrusionOk="0">
                <a:moveTo>
                  <a:pt x="356192" y="119634"/>
                </a:moveTo>
                <a:lnTo>
                  <a:pt x="341375" y="119634"/>
                </a:lnTo>
                <a:lnTo>
                  <a:pt x="345185" y="126492"/>
                </a:lnTo>
                <a:lnTo>
                  <a:pt x="352043" y="140208"/>
                </a:lnTo>
                <a:lnTo>
                  <a:pt x="365439" y="140208"/>
                </a:lnTo>
                <a:lnTo>
                  <a:pt x="363473" y="134874"/>
                </a:lnTo>
                <a:lnTo>
                  <a:pt x="363473" y="134112"/>
                </a:lnTo>
                <a:lnTo>
                  <a:pt x="356615" y="120396"/>
                </a:lnTo>
                <a:lnTo>
                  <a:pt x="356192" y="119634"/>
                </a:lnTo>
                <a:close/>
              </a:path>
              <a:path w="392429" h="444500" extrusionOk="0">
                <a:moveTo>
                  <a:pt x="327659" y="101346"/>
                </a:moveTo>
                <a:lnTo>
                  <a:pt x="332231" y="107442"/>
                </a:lnTo>
                <a:lnTo>
                  <a:pt x="336803" y="114300"/>
                </a:lnTo>
                <a:lnTo>
                  <a:pt x="341375" y="120396"/>
                </a:lnTo>
                <a:lnTo>
                  <a:pt x="341375" y="119634"/>
                </a:lnTo>
                <a:lnTo>
                  <a:pt x="356192" y="119634"/>
                </a:lnTo>
                <a:lnTo>
                  <a:pt x="352805" y="113538"/>
                </a:lnTo>
                <a:lnTo>
                  <a:pt x="352043" y="112776"/>
                </a:lnTo>
                <a:lnTo>
                  <a:pt x="348043" y="107442"/>
                </a:lnTo>
                <a:lnTo>
                  <a:pt x="347471" y="107442"/>
                </a:lnTo>
                <a:lnTo>
                  <a:pt x="343915" y="102108"/>
                </a:lnTo>
                <a:lnTo>
                  <a:pt x="328421" y="102108"/>
                </a:lnTo>
                <a:lnTo>
                  <a:pt x="327659" y="101346"/>
                </a:lnTo>
                <a:close/>
              </a:path>
              <a:path w="392429" h="444500" extrusionOk="0">
                <a:moveTo>
                  <a:pt x="347471" y="106680"/>
                </a:moveTo>
                <a:lnTo>
                  <a:pt x="347471" y="107442"/>
                </a:lnTo>
                <a:lnTo>
                  <a:pt x="348043" y="107442"/>
                </a:lnTo>
                <a:lnTo>
                  <a:pt x="347471" y="106680"/>
                </a:lnTo>
                <a:close/>
              </a:path>
              <a:path w="392429" h="444500" extrusionOk="0">
                <a:moveTo>
                  <a:pt x="340042" y="96012"/>
                </a:moveTo>
                <a:lnTo>
                  <a:pt x="323087" y="96012"/>
                </a:lnTo>
                <a:lnTo>
                  <a:pt x="323849" y="96774"/>
                </a:lnTo>
                <a:lnTo>
                  <a:pt x="328421" y="102108"/>
                </a:lnTo>
                <a:lnTo>
                  <a:pt x="343915" y="102108"/>
                </a:lnTo>
                <a:lnTo>
                  <a:pt x="342899" y="100584"/>
                </a:lnTo>
                <a:lnTo>
                  <a:pt x="342899" y="99822"/>
                </a:lnTo>
                <a:lnTo>
                  <a:pt x="340042" y="96012"/>
                </a:lnTo>
                <a:close/>
              </a:path>
              <a:path w="392429" h="444500" extrusionOk="0">
                <a:moveTo>
                  <a:pt x="323443" y="96418"/>
                </a:moveTo>
                <a:lnTo>
                  <a:pt x="323754" y="96774"/>
                </a:lnTo>
                <a:lnTo>
                  <a:pt x="323443" y="96418"/>
                </a:lnTo>
                <a:close/>
              </a:path>
              <a:path w="392429" h="444500" extrusionOk="0">
                <a:moveTo>
                  <a:pt x="323087" y="96012"/>
                </a:moveTo>
                <a:lnTo>
                  <a:pt x="323443" y="96418"/>
                </a:lnTo>
                <a:lnTo>
                  <a:pt x="323849" y="96774"/>
                </a:lnTo>
                <a:lnTo>
                  <a:pt x="323087" y="96012"/>
                </a:lnTo>
                <a:close/>
              </a:path>
              <a:path w="392429" h="444500" extrusionOk="0">
                <a:moveTo>
                  <a:pt x="329619" y="84582"/>
                </a:moveTo>
                <a:lnTo>
                  <a:pt x="310895" y="84582"/>
                </a:lnTo>
                <a:lnTo>
                  <a:pt x="317753" y="91440"/>
                </a:lnTo>
                <a:lnTo>
                  <a:pt x="323443" y="96418"/>
                </a:lnTo>
                <a:lnTo>
                  <a:pt x="323087" y="96012"/>
                </a:lnTo>
                <a:lnTo>
                  <a:pt x="340042" y="96012"/>
                </a:lnTo>
                <a:lnTo>
                  <a:pt x="338327" y="93726"/>
                </a:lnTo>
                <a:lnTo>
                  <a:pt x="332993" y="87630"/>
                </a:lnTo>
                <a:lnTo>
                  <a:pt x="332231" y="86868"/>
                </a:lnTo>
                <a:lnTo>
                  <a:pt x="329619" y="84582"/>
                </a:lnTo>
                <a:close/>
              </a:path>
              <a:path w="392429" h="444500" extrusionOk="0">
                <a:moveTo>
                  <a:pt x="312202" y="69342"/>
                </a:moveTo>
                <a:lnTo>
                  <a:pt x="291083" y="69342"/>
                </a:lnTo>
                <a:lnTo>
                  <a:pt x="298703" y="74676"/>
                </a:lnTo>
                <a:lnTo>
                  <a:pt x="305561" y="80010"/>
                </a:lnTo>
                <a:lnTo>
                  <a:pt x="311657" y="85344"/>
                </a:lnTo>
                <a:lnTo>
                  <a:pt x="310895" y="84582"/>
                </a:lnTo>
                <a:lnTo>
                  <a:pt x="329619" y="84582"/>
                </a:lnTo>
                <a:lnTo>
                  <a:pt x="326135" y="81534"/>
                </a:lnTo>
                <a:lnTo>
                  <a:pt x="320039" y="75438"/>
                </a:lnTo>
                <a:lnTo>
                  <a:pt x="313943" y="70104"/>
                </a:lnTo>
                <a:lnTo>
                  <a:pt x="313181" y="70104"/>
                </a:lnTo>
                <a:lnTo>
                  <a:pt x="312202" y="69342"/>
                </a:lnTo>
                <a:close/>
              </a:path>
              <a:path w="392429" h="444500" extrusionOk="0">
                <a:moveTo>
                  <a:pt x="299792" y="59436"/>
                </a:moveTo>
                <a:lnTo>
                  <a:pt x="275843" y="59436"/>
                </a:lnTo>
                <a:lnTo>
                  <a:pt x="283463" y="64770"/>
                </a:lnTo>
                <a:lnTo>
                  <a:pt x="284225" y="65532"/>
                </a:lnTo>
                <a:lnTo>
                  <a:pt x="291845" y="70104"/>
                </a:lnTo>
                <a:lnTo>
                  <a:pt x="291083" y="69342"/>
                </a:lnTo>
                <a:lnTo>
                  <a:pt x="312202" y="69342"/>
                </a:lnTo>
                <a:lnTo>
                  <a:pt x="306323" y="64770"/>
                </a:lnTo>
                <a:lnTo>
                  <a:pt x="306323" y="64008"/>
                </a:lnTo>
                <a:lnTo>
                  <a:pt x="299792" y="59436"/>
                </a:lnTo>
                <a:close/>
              </a:path>
              <a:path w="392429" h="444500" extrusionOk="0">
                <a:moveTo>
                  <a:pt x="239572" y="29718"/>
                </a:moveTo>
                <a:lnTo>
                  <a:pt x="194309" y="29718"/>
                </a:lnTo>
                <a:lnTo>
                  <a:pt x="218693" y="35814"/>
                </a:lnTo>
                <a:lnTo>
                  <a:pt x="217931" y="35814"/>
                </a:lnTo>
                <a:lnTo>
                  <a:pt x="249935" y="47244"/>
                </a:lnTo>
                <a:lnTo>
                  <a:pt x="249173" y="47244"/>
                </a:lnTo>
                <a:lnTo>
                  <a:pt x="258317" y="51816"/>
                </a:lnTo>
                <a:lnTo>
                  <a:pt x="259079" y="51816"/>
                </a:lnTo>
                <a:lnTo>
                  <a:pt x="268223" y="55626"/>
                </a:lnTo>
                <a:lnTo>
                  <a:pt x="267461" y="55626"/>
                </a:lnTo>
                <a:lnTo>
                  <a:pt x="276605" y="60198"/>
                </a:lnTo>
                <a:lnTo>
                  <a:pt x="275843" y="59436"/>
                </a:lnTo>
                <a:lnTo>
                  <a:pt x="299792" y="59436"/>
                </a:lnTo>
                <a:lnTo>
                  <a:pt x="298703" y="58674"/>
                </a:lnTo>
                <a:lnTo>
                  <a:pt x="291083" y="54102"/>
                </a:lnTo>
                <a:lnTo>
                  <a:pt x="283463" y="48768"/>
                </a:lnTo>
                <a:lnTo>
                  <a:pt x="282701" y="48768"/>
                </a:lnTo>
                <a:lnTo>
                  <a:pt x="273557" y="44196"/>
                </a:lnTo>
                <a:lnTo>
                  <a:pt x="273557" y="43434"/>
                </a:lnTo>
                <a:lnTo>
                  <a:pt x="266242" y="40386"/>
                </a:lnTo>
                <a:lnTo>
                  <a:pt x="264413" y="40386"/>
                </a:lnTo>
                <a:lnTo>
                  <a:pt x="255269" y="35814"/>
                </a:lnTo>
                <a:lnTo>
                  <a:pt x="254507" y="35052"/>
                </a:lnTo>
                <a:lnTo>
                  <a:pt x="239572" y="29718"/>
                </a:lnTo>
                <a:close/>
              </a:path>
              <a:path w="392429" h="444500" extrusionOk="0">
                <a:moveTo>
                  <a:pt x="264413" y="39624"/>
                </a:moveTo>
                <a:lnTo>
                  <a:pt x="264413" y="40386"/>
                </a:lnTo>
                <a:lnTo>
                  <a:pt x="266242" y="40386"/>
                </a:lnTo>
                <a:lnTo>
                  <a:pt x="264413" y="39624"/>
                </a:lnTo>
                <a:close/>
              </a:path>
              <a:path w="392429" h="444500" extrusionOk="0">
                <a:moveTo>
                  <a:pt x="40385" y="0"/>
                </a:moveTo>
                <a:lnTo>
                  <a:pt x="0" y="0"/>
                </a:lnTo>
                <a:lnTo>
                  <a:pt x="0" y="12954"/>
                </a:lnTo>
                <a:lnTo>
                  <a:pt x="39623" y="12954"/>
                </a:lnTo>
                <a:lnTo>
                  <a:pt x="75437" y="14478"/>
                </a:lnTo>
                <a:lnTo>
                  <a:pt x="109727" y="16764"/>
                </a:lnTo>
                <a:lnTo>
                  <a:pt x="108965" y="16764"/>
                </a:lnTo>
                <a:lnTo>
                  <a:pt x="140207" y="20574"/>
                </a:lnTo>
                <a:lnTo>
                  <a:pt x="169163" y="25146"/>
                </a:lnTo>
                <a:lnTo>
                  <a:pt x="195071" y="30480"/>
                </a:lnTo>
                <a:lnTo>
                  <a:pt x="194309" y="29718"/>
                </a:lnTo>
                <a:lnTo>
                  <a:pt x="239572" y="29718"/>
                </a:lnTo>
                <a:lnTo>
                  <a:pt x="222503" y="23622"/>
                </a:lnTo>
                <a:lnTo>
                  <a:pt x="221741" y="23622"/>
                </a:lnTo>
                <a:lnTo>
                  <a:pt x="197357" y="17526"/>
                </a:lnTo>
                <a:lnTo>
                  <a:pt x="171449" y="12192"/>
                </a:lnTo>
                <a:lnTo>
                  <a:pt x="142493" y="7620"/>
                </a:lnTo>
                <a:lnTo>
                  <a:pt x="141731" y="7620"/>
                </a:lnTo>
                <a:lnTo>
                  <a:pt x="110489" y="3810"/>
                </a:lnTo>
                <a:lnTo>
                  <a:pt x="76199" y="1524"/>
                </a:lnTo>
                <a:lnTo>
                  <a:pt x="40385" y="0"/>
                </a:lnTo>
                <a:close/>
              </a:path>
            </a:pathLst>
          </a:custGeom>
          <a:solidFill>
            <a:srgbClr val="00136F"/>
          </a:solidFill>
          <a:ln w="9525" cap="flat" cmpd="sng">
            <a:solidFill>
              <a:srgbClr val="FFC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lt1"/>
              </a:solidFill>
              <a:latin typeface="Arial"/>
              <a:ea typeface="Arial"/>
              <a:cs typeface="Arial"/>
              <a:sym typeface="Arial"/>
            </a:endParaRPr>
          </a:p>
        </p:txBody>
      </p:sp>
      <p:cxnSp>
        <p:nvCxnSpPr>
          <p:cNvPr id="828" name="Google Shape;828;p4"/>
          <p:cNvCxnSpPr/>
          <p:nvPr/>
        </p:nvCxnSpPr>
        <p:spPr>
          <a:xfrm flipH="1">
            <a:off x="2992188" y="2999831"/>
            <a:ext cx="151727" cy="7443"/>
          </a:xfrm>
          <a:prstGeom prst="straightConnector1">
            <a:avLst/>
          </a:prstGeom>
          <a:solidFill>
            <a:srgbClr val="00B8FF"/>
          </a:solidFill>
          <a:ln w="19050" cap="flat" cmpd="sng">
            <a:solidFill>
              <a:srgbClr val="FFC000"/>
            </a:solidFill>
            <a:prstDash val="solid"/>
            <a:round/>
            <a:headEnd type="triangle" w="med" len="med"/>
            <a:tailEnd type="none" w="sm" len="sm"/>
          </a:ln>
        </p:spPr>
      </p:cxnSp>
      <p:sp>
        <p:nvSpPr>
          <p:cNvPr id="829" name="Google Shape;829;p4"/>
          <p:cNvSpPr txBox="1"/>
          <p:nvPr/>
        </p:nvSpPr>
        <p:spPr>
          <a:xfrm>
            <a:off x="2158417" y="2626966"/>
            <a:ext cx="775013" cy="154529"/>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US" sz="900" b="1">
                <a:solidFill>
                  <a:srgbClr val="00007F"/>
                </a:solidFill>
                <a:latin typeface="Verdana"/>
                <a:ea typeface="Verdana"/>
                <a:cs typeface="Verdana"/>
                <a:sym typeface="Verdana"/>
              </a:rPr>
              <a:t>IEEE C37.94</a:t>
            </a:r>
            <a:endParaRPr sz="900" b="1">
              <a:solidFill>
                <a:schemeClr val="lt1"/>
              </a:solidFill>
              <a:latin typeface="Verdana"/>
              <a:ea typeface="Verdana"/>
              <a:cs typeface="Verdana"/>
              <a:sym typeface="Verdana"/>
            </a:endParaRPr>
          </a:p>
        </p:txBody>
      </p:sp>
      <p:cxnSp>
        <p:nvCxnSpPr>
          <p:cNvPr id="830" name="Google Shape;830;p4"/>
          <p:cNvCxnSpPr/>
          <p:nvPr/>
        </p:nvCxnSpPr>
        <p:spPr>
          <a:xfrm rot="10800000" flipH="1">
            <a:off x="1287756" y="3579631"/>
            <a:ext cx="154681" cy="1592"/>
          </a:xfrm>
          <a:prstGeom prst="straightConnector1">
            <a:avLst/>
          </a:prstGeom>
          <a:solidFill>
            <a:srgbClr val="00B8FF"/>
          </a:solidFill>
          <a:ln w="19050" cap="flat" cmpd="sng">
            <a:solidFill>
              <a:srgbClr val="FFC000"/>
            </a:solidFill>
            <a:prstDash val="solid"/>
            <a:round/>
            <a:headEnd type="triangle" w="med" len="med"/>
            <a:tailEnd type="none" w="sm" len="sm"/>
          </a:ln>
        </p:spPr>
      </p:cxnSp>
      <p:sp>
        <p:nvSpPr>
          <p:cNvPr id="831" name="Google Shape;831;p4"/>
          <p:cNvSpPr/>
          <p:nvPr/>
        </p:nvSpPr>
        <p:spPr>
          <a:xfrm rot="-669776">
            <a:off x="5345689" y="2898526"/>
            <a:ext cx="397339" cy="670194"/>
          </a:xfrm>
          <a:prstGeom prst="arc">
            <a:avLst>
              <a:gd name="adj1" fmla="val 16484774"/>
              <a:gd name="adj2" fmla="val 15786268"/>
            </a:avLst>
          </a:prstGeom>
          <a:noFill/>
          <a:ln w="25400" cap="flat" cmpd="sng">
            <a:solidFill>
              <a:srgbClr val="FFC0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dk1"/>
              </a:solidFill>
              <a:latin typeface="Arial"/>
              <a:ea typeface="Arial"/>
              <a:cs typeface="Arial"/>
              <a:sym typeface="Arial"/>
            </a:endParaRPr>
          </a:p>
        </p:txBody>
      </p:sp>
      <p:sp>
        <p:nvSpPr>
          <p:cNvPr id="832" name="Google Shape;832;p4"/>
          <p:cNvSpPr/>
          <p:nvPr/>
        </p:nvSpPr>
        <p:spPr>
          <a:xfrm>
            <a:off x="5294516" y="2852477"/>
            <a:ext cx="8653" cy="11568"/>
          </a:xfrm>
          <a:custGeom>
            <a:avLst/>
            <a:gdLst/>
            <a:ahLst/>
            <a:cxnLst/>
            <a:rect l="l" t="t" r="r" b="b"/>
            <a:pathLst>
              <a:path w="10160" h="13335" extrusionOk="0">
                <a:moveTo>
                  <a:pt x="5333" y="0"/>
                </a:moveTo>
                <a:lnTo>
                  <a:pt x="1523" y="1524"/>
                </a:lnTo>
                <a:lnTo>
                  <a:pt x="0" y="6096"/>
                </a:lnTo>
                <a:lnTo>
                  <a:pt x="1523" y="11430"/>
                </a:lnTo>
                <a:lnTo>
                  <a:pt x="5333" y="12954"/>
                </a:lnTo>
                <a:lnTo>
                  <a:pt x="8381" y="11430"/>
                </a:lnTo>
                <a:lnTo>
                  <a:pt x="9905" y="6096"/>
                </a:lnTo>
                <a:lnTo>
                  <a:pt x="8381" y="1524"/>
                </a:lnTo>
                <a:lnTo>
                  <a:pt x="5333"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833" name="Google Shape;833;p4"/>
          <p:cNvSpPr/>
          <p:nvPr/>
        </p:nvSpPr>
        <p:spPr>
          <a:xfrm>
            <a:off x="5293867" y="2851816"/>
            <a:ext cx="10817" cy="13221"/>
          </a:xfrm>
          <a:custGeom>
            <a:avLst/>
            <a:gdLst/>
            <a:ahLst/>
            <a:cxnLst/>
            <a:rect l="l" t="t" r="r" b="b"/>
            <a:pathLst>
              <a:path w="12700" h="15239" extrusionOk="0">
                <a:moveTo>
                  <a:pt x="6857" y="0"/>
                </a:moveTo>
                <a:lnTo>
                  <a:pt x="6095" y="0"/>
                </a:lnTo>
                <a:lnTo>
                  <a:pt x="2285" y="1524"/>
                </a:lnTo>
                <a:lnTo>
                  <a:pt x="1523" y="2286"/>
                </a:lnTo>
                <a:lnTo>
                  <a:pt x="0" y="6858"/>
                </a:lnTo>
                <a:lnTo>
                  <a:pt x="0" y="7620"/>
                </a:lnTo>
                <a:lnTo>
                  <a:pt x="1523" y="12954"/>
                </a:lnTo>
                <a:lnTo>
                  <a:pt x="2285" y="13716"/>
                </a:lnTo>
                <a:lnTo>
                  <a:pt x="6095" y="15240"/>
                </a:lnTo>
                <a:lnTo>
                  <a:pt x="6857" y="15240"/>
                </a:lnTo>
                <a:lnTo>
                  <a:pt x="9905" y="13716"/>
                </a:lnTo>
                <a:lnTo>
                  <a:pt x="10667" y="12954"/>
                </a:lnTo>
                <a:lnTo>
                  <a:pt x="6095" y="12954"/>
                </a:lnTo>
                <a:lnTo>
                  <a:pt x="6434" y="12784"/>
                </a:lnTo>
                <a:lnTo>
                  <a:pt x="4952" y="12192"/>
                </a:lnTo>
                <a:lnTo>
                  <a:pt x="3809" y="12192"/>
                </a:lnTo>
                <a:lnTo>
                  <a:pt x="3047" y="11430"/>
                </a:lnTo>
                <a:lnTo>
                  <a:pt x="3592" y="11430"/>
                </a:lnTo>
                <a:lnTo>
                  <a:pt x="2503" y="7620"/>
                </a:lnTo>
                <a:lnTo>
                  <a:pt x="2285" y="7620"/>
                </a:lnTo>
                <a:lnTo>
                  <a:pt x="2285" y="6858"/>
                </a:lnTo>
                <a:lnTo>
                  <a:pt x="2539" y="6858"/>
                </a:lnTo>
                <a:lnTo>
                  <a:pt x="3555" y="3810"/>
                </a:lnTo>
                <a:lnTo>
                  <a:pt x="3047" y="3810"/>
                </a:lnTo>
                <a:lnTo>
                  <a:pt x="3809" y="3048"/>
                </a:lnTo>
                <a:lnTo>
                  <a:pt x="4952" y="3048"/>
                </a:lnTo>
                <a:lnTo>
                  <a:pt x="6434" y="2455"/>
                </a:lnTo>
                <a:lnTo>
                  <a:pt x="6095" y="2286"/>
                </a:lnTo>
                <a:lnTo>
                  <a:pt x="10667" y="2286"/>
                </a:lnTo>
                <a:lnTo>
                  <a:pt x="9905" y="1524"/>
                </a:lnTo>
                <a:lnTo>
                  <a:pt x="6857" y="0"/>
                </a:lnTo>
                <a:close/>
              </a:path>
              <a:path w="12700" h="15239" extrusionOk="0">
                <a:moveTo>
                  <a:pt x="6434" y="12784"/>
                </a:moveTo>
                <a:lnTo>
                  <a:pt x="6095" y="12954"/>
                </a:lnTo>
                <a:lnTo>
                  <a:pt x="6857" y="12954"/>
                </a:lnTo>
                <a:lnTo>
                  <a:pt x="6434" y="12784"/>
                </a:lnTo>
                <a:close/>
              </a:path>
              <a:path w="12700" h="15239" extrusionOk="0">
                <a:moveTo>
                  <a:pt x="8508" y="11747"/>
                </a:moveTo>
                <a:lnTo>
                  <a:pt x="6434" y="12784"/>
                </a:lnTo>
                <a:lnTo>
                  <a:pt x="6857" y="12954"/>
                </a:lnTo>
                <a:lnTo>
                  <a:pt x="10667" y="12954"/>
                </a:lnTo>
                <a:lnTo>
                  <a:pt x="10885" y="12192"/>
                </a:lnTo>
                <a:lnTo>
                  <a:pt x="8381" y="12192"/>
                </a:lnTo>
                <a:lnTo>
                  <a:pt x="8508" y="11747"/>
                </a:lnTo>
                <a:close/>
              </a:path>
              <a:path w="12700" h="15239" extrusionOk="0">
                <a:moveTo>
                  <a:pt x="3047" y="11430"/>
                </a:moveTo>
                <a:lnTo>
                  <a:pt x="3809" y="12192"/>
                </a:lnTo>
                <a:lnTo>
                  <a:pt x="3662" y="11675"/>
                </a:lnTo>
                <a:lnTo>
                  <a:pt x="3047" y="11430"/>
                </a:lnTo>
                <a:close/>
              </a:path>
              <a:path w="12700" h="15239" extrusionOk="0">
                <a:moveTo>
                  <a:pt x="3662" y="11675"/>
                </a:moveTo>
                <a:lnTo>
                  <a:pt x="3809" y="12192"/>
                </a:lnTo>
                <a:lnTo>
                  <a:pt x="4952" y="12192"/>
                </a:lnTo>
                <a:lnTo>
                  <a:pt x="3662" y="11675"/>
                </a:lnTo>
                <a:close/>
              </a:path>
              <a:path w="12700" h="15239" extrusionOk="0">
                <a:moveTo>
                  <a:pt x="9143" y="11430"/>
                </a:moveTo>
                <a:lnTo>
                  <a:pt x="8508" y="11747"/>
                </a:lnTo>
                <a:lnTo>
                  <a:pt x="8381" y="12192"/>
                </a:lnTo>
                <a:lnTo>
                  <a:pt x="9143" y="11430"/>
                </a:lnTo>
                <a:close/>
              </a:path>
              <a:path w="12700" h="15239" extrusionOk="0">
                <a:moveTo>
                  <a:pt x="11103" y="11430"/>
                </a:moveTo>
                <a:lnTo>
                  <a:pt x="9143" y="11430"/>
                </a:lnTo>
                <a:lnTo>
                  <a:pt x="8381" y="12192"/>
                </a:lnTo>
                <a:lnTo>
                  <a:pt x="10885" y="12192"/>
                </a:lnTo>
                <a:lnTo>
                  <a:pt x="11103" y="11430"/>
                </a:lnTo>
                <a:close/>
              </a:path>
              <a:path w="12700" h="15239" extrusionOk="0">
                <a:moveTo>
                  <a:pt x="11048" y="7239"/>
                </a:moveTo>
                <a:lnTo>
                  <a:pt x="9905" y="7620"/>
                </a:lnTo>
                <a:lnTo>
                  <a:pt x="9688" y="7620"/>
                </a:lnTo>
                <a:lnTo>
                  <a:pt x="8508" y="11747"/>
                </a:lnTo>
                <a:lnTo>
                  <a:pt x="9143" y="11430"/>
                </a:lnTo>
                <a:lnTo>
                  <a:pt x="11103" y="11430"/>
                </a:lnTo>
                <a:lnTo>
                  <a:pt x="12191" y="7620"/>
                </a:lnTo>
                <a:lnTo>
                  <a:pt x="9905" y="7620"/>
                </a:lnTo>
                <a:lnTo>
                  <a:pt x="9788" y="7268"/>
                </a:lnTo>
                <a:lnTo>
                  <a:pt x="11136" y="7268"/>
                </a:lnTo>
                <a:close/>
              </a:path>
              <a:path w="12700" h="15239" extrusionOk="0">
                <a:moveTo>
                  <a:pt x="3592" y="11430"/>
                </a:moveTo>
                <a:lnTo>
                  <a:pt x="3047" y="11430"/>
                </a:lnTo>
                <a:lnTo>
                  <a:pt x="3662" y="11675"/>
                </a:lnTo>
                <a:lnTo>
                  <a:pt x="3592" y="11430"/>
                </a:lnTo>
                <a:close/>
              </a:path>
              <a:path w="12700" h="15239" extrusionOk="0">
                <a:moveTo>
                  <a:pt x="2403" y="7268"/>
                </a:moveTo>
                <a:lnTo>
                  <a:pt x="2285" y="7620"/>
                </a:lnTo>
                <a:lnTo>
                  <a:pt x="2503" y="7620"/>
                </a:lnTo>
                <a:lnTo>
                  <a:pt x="2403" y="7268"/>
                </a:lnTo>
                <a:close/>
              </a:path>
              <a:path w="12700" h="15239" extrusionOk="0">
                <a:moveTo>
                  <a:pt x="9905" y="6858"/>
                </a:moveTo>
                <a:lnTo>
                  <a:pt x="9905" y="7620"/>
                </a:lnTo>
                <a:lnTo>
                  <a:pt x="11048" y="7239"/>
                </a:lnTo>
                <a:lnTo>
                  <a:pt x="9905" y="6858"/>
                </a:lnTo>
                <a:close/>
              </a:path>
              <a:path w="12700" h="15239" extrusionOk="0">
                <a:moveTo>
                  <a:pt x="2539" y="6858"/>
                </a:moveTo>
                <a:lnTo>
                  <a:pt x="2285" y="6858"/>
                </a:lnTo>
                <a:lnTo>
                  <a:pt x="2403" y="7268"/>
                </a:lnTo>
                <a:lnTo>
                  <a:pt x="2539" y="6858"/>
                </a:lnTo>
                <a:close/>
              </a:path>
              <a:path w="12700" h="15239" extrusionOk="0">
                <a:moveTo>
                  <a:pt x="8534" y="3505"/>
                </a:moveTo>
                <a:lnTo>
                  <a:pt x="9788" y="7268"/>
                </a:lnTo>
                <a:lnTo>
                  <a:pt x="9905" y="6858"/>
                </a:lnTo>
                <a:lnTo>
                  <a:pt x="12191" y="6858"/>
                </a:lnTo>
                <a:lnTo>
                  <a:pt x="11175" y="3810"/>
                </a:lnTo>
                <a:lnTo>
                  <a:pt x="9143" y="3810"/>
                </a:lnTo>
                <a:lnTo>
                  <a:pt x="8534" y="3505"/>
                </a:lnTo>
                <a:close/>
              </a:path>
              <a:path w="12700" h="15239" extrusionOk="0">
                <a:moveTo>
                  <a:pt x="12191" y="6858"/>
                </a:moveTo>
                <a:lnTo>
                  <a:pt x="9905" y="6858"/>
                </a:lnTo>
                <a:lnTo>
                  <a:pt x="11048" y="7239"/>
                </a:lnTo>
                <a:lnTo>
                  <a:pt x="12191" y="6858"/>
                </a:lnTo>
                <a:close/>
              </a:path>
              <a:path w="12700" h="15239" extrusionOk="0">
                <a:moveTo>
                  <a:pt x="3809" y="3048"/>
                </a:moveTo>
                <a:lnTo>
                  <a:pt x="3047" y="3810"/>
                </a:lnTo>
                <a:lnTo>
                  <a:pt x="3634" y="3575"/>
                </a:lnTo>
                <a:lnTo>
                  <a:pt x="3809" y="3048"/>
                </a:lnTo>
                <a:close/>
              </a:path>
              <a:path w="12700" h="15239" extrusionOk="0">
                <a:moveTo>
                  <a:pt x="3634" y="3575"/>
                </a:moveTo>
                <a:lnTo>
                  <a:pt x="3047" y="3810"/>
                </a:lnTo>
                <a:lnTo>
                  <a:pt x="3555" y="3810"/>
                </a:lnTo>
                <a:lnTo>
                  <a:pt x="3634" y="3575"/>
                </a:lnTo>
                <a:close/>
              </a:path>
              <a:path w="12700" h="15239" extrusionOk="0">
                <a:moveTo>
                  <a:pt x="8381" y="3048"/>
                </a:moveTo>
                <a:lnTo>
                  <a:pt x="8534" y="3505"/>
                </a:lnTo>
                <a:lnTo>
                  <a:pt x="9143" y="3810"/>
                </a:lnTo>
                <a:lnTo>
                  <a:pt x="8381" y="3048"/>
                </a:lnTo>
                <a:close/>
              </a:path>
              <a:path w="12700" h="15239" extrusionOk="0">
                <a:moveTo>
                  <a:pt x="10921" y="3048"/>
                </a:moveTo>
                <a:lnTo>
                  <a:pt x="8381" y="3048"/>
                </a:lnTo>
                <a:lnTo>
                  <a:pt x="9143" y="3810"/>
                </a:lnTo>
                <a:lnTo>
                  <a:pt x="11175" y="3810"/>
                </a:lnTo>
                <a:lnTo>
                  <a:pt x="10921" y="3048"/>
                </a:lnTo>
                <a:close/>
              </a:path>
              <a:path w="12700" h="15239" extrusionOk="0">
                <a:moveTo>
                  <a:pt x="4952" y="3048"/>
                </a:moveTo>
                <a:lnTo>
                  <a:pt x="3809" y="3048"/>
                </a:lnTo>
                <a:lnTo>
                  <a:pt x="3634" y="3575"/>
                </a:lnTo>
                <a:lnTo>
                  <a:pt x="4952" y="3048"/>
                </a:lnTo>
                <a:close/>
              </a:path>
              <a:path w="12700" h="15239" extrusionOk="0">
                <a:moveTo>
                  <a:pt x="10667" y="2286"/>
                </a:moveTo>
                <a:lnTo>
                  <a:pt x="6857" y="2286"/>
                </a:lnTo>
                <a:lnTo>
                  <a:pt x="6434" y="2455"/>
                </a:lnTo>
                <a:lnTo>
                  <a:pt x="8534" y="3505"/>
                </a:lnTo>
                <a:lnTo>
                  <a:pt x="8381" y="3048"/>
                </a:lnTo>
                <a:lnTo>
                  <a:pt x="10921" y="3048"/>
                </a:lnTo>
                <a:lnTo>
                  <a:pt x="10667" y="2286"/>
                </a:lnTo>
                <a:close/>
              </a:path>
              <a:path w="12700" h="15239" extrusionOk="0">
                <a:moveTo>
                  <a:pt x="6857" y="2286"/>
                </a:moveTo>
                <a:lnTo>
                  <a:pt x="6095" y="2286"/>
                </a:lnTo>
                <a:lnTo>
                  <a:pt x="6434" y="2455"/>
                </a:lnTo>
                <a:lnTo>
                  <a:pt x="6857" y="2286"/>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834" name="Google Shape;834;p4"/>
          <p:cNvSpPr/>
          <p:nvPr/>
        </p:nvSpPr>
        <p:spPr>
          <a:xfrm>
            <a:off x="5302304" y="2857766"/>
            <a:ext cx="2163" cy="1102"/>
          </a:xfrm>
          <a:custGeom>
            <a:avLst/>
            <a:gdLst/>
            <a:ahLst/>
            <a:cxnLst/>
            <a:rect l="l" t="t" r="r" b="b"/>
            <a:pathLst>
              <a:path w="2539" h="1269" extrusionOk="0">
                <a:moveTo>
                  <a:pt x="0" y="0"/>
                </a:moveTo>
                <a:lnTo>
                  <a:pt x="0" y="762"/>
                </a:lnTo>
                <a:lnTo>
                  <a:pt x="1143" y="381"/>
                </a:lnTo>
                <a:lnTo>
                  <a:pt x="0" y="0"/>
                </a:lnTo>
                <a:close/>
              </a:path>
              <a:path w="2539" h="1269" extrusionOk="0">
                <a:moveTo>
                  <a:pt x="2286" y="0"/>
                </a:moveTo>
                <a:lnTo>
                  <a:pt x="1143" y="381"/>
                </a:lnTo>
                <a:lnTo>
                  <a:pt x="2286" y="762"/>
                </a:lnTo>
                <a:lnTo>
                  <a:pt x="2286"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835" name="Google Shape;835;p4"/>
          <p:cNvSpPr/>
          <p:nvPr/>
        </p:nvSpPr>
        <p:spPr>
          <a:xfrm>
            <a:off x="5315934" y="2856443"/>
            <a:ext cx="1623" cy="2203"/>
          </a:xfrm>
          <a:custGeom>
            <a:avLst/>
            <a:gdLst/>
            <a:ahLst/>
            <a:cxnLst/>
            <a:rect l="l" t="t" r="r" b="b"/>
            <a:pathLst>
              <a:path w="1904" h="2539" extrusionOk="0">
                <a:moveTo>
                  <a:pt x="1524" y="0"/>
                </a:moveTo>
                <a:lnTo>
                  <a:pt x="762" y="0"/>
                </a:lnTo>
                <a:lnTo>
                  <a:pt x="0" y="2286"/>
                </a:lnTo>
                <a:lnTo>
                  <a:pt x="762" y="2286"/>
                </a:lnTo>
                <a:lnTo>
                  <a:pt x="1524"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100">
              <a:solidFill>
                <a:schemeClr val="lt1"/>
              </a:solidFill>
              <a:latin typeface="Arial"/>
              <a:ea typeface="Arial"/>
              <a:cs typeface="Arial"/>
              <a:sym typeface="Arial"/>
            </a:endParaRPr>
          </a:p>
        </p:txBody>
      </p:sp>
      <p:sp>
        <p:nvSpPr>
          <p:cNvPr id="836" name="Google Shape;836;p4"/>
          <p:cNvSpPr/>
          <p:nvPr/>
        </p:nvSpPr>
        <p:spPr>
          <a:xfrm>
            <a:off x="5410928" y="2858043"/>
            <a:ext cx="101112" cy="101112"/>
          </a:xfrm>
          <a:prstGeom prst="ellipse">
            <a:avLst/>
          </a:prstGeom>
          <a:solidFill>
            <a:srgbClr val="00B8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sp>
        <p:nvSpPr>
          <p:cNvPr id="837" name="Google Shape;837;p4"/>
          <p:cNvSpPr txBox="1"/>
          <p:nvPr/>
        </p:nvSpPr>
        <p:spPr>
          <a:xfrm>
            <a:off x="5140276" y="3627777"/>
            <a:ext cx="1150771" cy="258404"/>
          </a:xfrm>
          <a:prstGeom prst="rect">
            <a:avLst/>
          </a:prstGeom>
          <a:noFill/>
          <a:ln>
            <a:noFill/>
          </a:ln>
        </p:spPr>
        <p:txBody>
          <a:bodyPr spcFirstLastPara="1" wrap="square" lIns="0" tIns="12050" rIns="0" bIns="0" anchor="t" anchorCtr="0">
            <a:spAutoFit/>
          </a:bodyPr>
          <a:lstStyle/>
          <a:p>
            <a:pPr marL="12700" marR="0" lvl="0" indent="0" algn="ctr" rtl="0">
              <a:lnSpc>
                <a:spcPct val="100000"/>
              </a:lnSpc>
              <a:spcBef>
                <a:spcPts val="0"/>
              </a:spcBef>
              <a:spcAft>
                <a:spcPts val="0"/>
              </a:spcAft>
              <a:buNone/>
            </a:pPr>
            <a:r>
              <a:rPr lang="en-US" sz="800">
                <a:solidFill>
                  <a:srgbClr val="00007F"/>
                </a:solidFill>
                <a:latin typeface="Verdana"/>
                <a:ea typeface="Verdana"/>
                <a:cs typeface="Verdana"/>
                <a:sym typeface="Verdana"/>
              </a:rPr>
              <a:t>CONFIGURATION 1: Physical Loop</a:t>
            </a:r>
            <a:endParaRPr sz="800">
              <a:solidFill>
                <a:schemeClr val="lt1"/>
              </a:solidFill>
              <a:latin typeface="Verdana"/>
              <a:ea typeface="Verdana"/>
              <a:cs typeface="Verdana"/>
              <a:sym typeface="Verdana"/>
            </a:endParaRPr>
          </a:p>
        </p:txBody>
      </p:sp>
      <p:sp>
        <p:nvSpPr>
          <p:cNvPr id="838" name="Google Shape;838;p4"/>
          <p:cNvSpPr txBox="1"/>
          <p:nvPr/>
        </p:nvSpPr>
        <p:spPr>
          <a:xfrm>
            <a:off x="6475647" y="3874902"/>
            <a:ext cx="1376376" cy="258404"/>
          </a:xfrm>
          <a:prstGeom prst="rect">
            <a:avLst/>
          </a:prstGeom>
          <a:noFill/>
          <a:ln>
            <a:noFill/>
          </a:ln>
        </p:spPr>
        <p:txBody>
          <a:bodyPr spcFirstLastPara="1" wrap="square" lIns="0" tIns="12050" rIns="0" bIns="0" anchor="t" anchorCtr="0">
            <a:spAutoFit/>
          </a:bodyPr>
          <a:lstStyle/>
          <a:p>
            <a:pPr marL="12700" marR="0" lvl="0" indent="0" algn="ctr" rtl="0">
              <a:lnSpc>
                <a:spcPct val="100000"/>
              </a:lnSpc>
              <a:spcBef>
                <a:spcPts val="0"/>
              </a:spcBef>
              <a:spcAft>
                <a:spcPts val="0"/>
              </a:spcAft>
              <a:buNone/>
            </a:pPr>
            <a:r>
              <a:rPr lang="en-US" sz="800">
                <a:solidFill>
                  <a:srgbClr val="00007F"/>
                </a:solidFill>
                <a:latin typeface="Verdana"/>
                <a:ea typeface="Verdana"/>
                <a:cs typeface="Verdana"/>
                <a:sym typeface="Verdana"/>
              </a:rPr>
              <a:t>CONFIGURATION 2: Looback Tester</a:t>
            </a:r>
            <a:endParaRPr sz="800">
              <a:solidFill>
                <a:schemeClr val="lt1"/>
              </a:solidFill>
              <a:latin typeface="Verdana"/>
              <a:ea typeface="Verdana"/>
              <a:cs typeface="Verdana"/>
              <a:sym typeface="Verdana"/>
            </a:endParaRPr>
          </a:p>
        </p:txBody>
      </p:sp>
      <p:sp>
        <p:nvSpPr>
          <p:cNvPr id="839" name="Google Shape;839;p4"/>
          <p:cNvSpPr txBox="1"/>
          <p:nvPr/>
        </p:nvSpPr>
        <p:spPr>
          <a:xfrm>
            <a:off x="339622" y="3995175"/>
            <a:ext cx="1150771" cy="135293"/>
          </a:xfrm>
          <a:prstGeom prst="rect">
            <a:avLst/>
          </a:prstGeom>
          <a:noFill/>
          <a:ln>
            <a:noFill/>
          </a:ln>
        </p:spPr>
        <p:txBody>
          <a:bodyPr spcFirstLastPara="1" wrap="square" lIns="0" tIns="12050" rIns="0" bIns="0" anchor="t" anchorCtr="0">
            <a:spAutoFit/>
          </a:bodyPr>
          <a:lstStyle/>
          <a:p>
            <a:pPr marL="12700" marR="0" lvl="0" indent="0" algn="ctr" rtl="0">
              <a:lnSpc>
                <a:spcPct val="100000"/>
              </a:lnSpc>
              <a:spcBef>
                <a:spcPts val="0"/>
              </a:spcBef>
              <a:spcAft>
                <a:spcPts val="0"/>
              </a:spcAft>
              <a:buNone/>
            </a:pPr>
            <a:r>
              <a:rPr lang="en-US" sz="800">
                <a:solidFill>
                  <a:srgbClr val="00007F"/>
                </a:solidFill>
                <a:latin typeface="Verdana"/>
                <a:ea typeface="Verdana"/>
                <a:cs typeface="Verdana"/>
                <a:sym typeface="Verdana"/>
              </a:rPr>
              <a:t>RTD Tester</a:t>
            </a:r>
            <a:endParaRPr sz="800">
              <a:solidFill>
                <a:schemeClr val="lt1"/>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pic>
        <p:nvPicPr>
          <p:cNvPr id="5" name="Google Shape;844;p5">
            <a:extLst>
              <a:ext uri="{FF2B5EF4-FFF2-40B4-BE49-F238E27FC236}">
                <a16:creationId xmlns:a16="http://schemas.microsoft.com/office/drawing/2014/main" id="{DC7A9CD5-221D-7CC1-19EA-76ECEE77A4D7}"/>
              </a:ext>
            </a:extLst>
          </p:cNvPr>
          <p:cNvPicPr preferRelativeResize="0"/>
          <p:nvPr/>
        </p:nvPicPr>
        <p:blipFill rotWithShape="1">
          <a:blip r:embed="rId3">
            <a:alphaModFix/>
          </a:blip>
          <a:srcRect/>
          <a:stretch/>
        </p:blipFill>
        <p:spPr>
          <a:xfrm rot="19515182">
            <a:off x="1650053" y="2751290"/>
            <a:ext cx="1698487" cy="636933"/>
          </a:xfrm>
          <a:prstGeom prst="rect">
            <a:avLst/>
          </a:prstGeom>
          <a:noFill/>
          <a:ln>
            <a:noFill/>
          </a:ln>
        </p:spPr>
      </p:pic>
      <p:pic>
        <p:nvPicPr>
          <p:cNvPr id="844" name="Google Shape;844;p5"/>
          <p:cNvPicPr preferRelativeResize="0"/>
          <p:nvPr/>
        </p:nvPicPr>
        <p:blipFill rotWithShape="1">
          <a:blip r:embed="rId3">
            <a:alphaModFix/>
          </a:blip>
          <a:srcRect/>
          <a:stretch/>
        </p:blipFill>
        <p:spPr>
          <a:xfrm>
            <a:off x="153238" y="1538254"/>
            <a:ext cx="1698487" cy="636933"/>
          </a:xfrm>
          <a:prstGeom prst="rect">
            <a:avLst/>
          </a:prstGeom>
          <a:noFill/>
          <a:ln>
            <a:noFill/>
          </a:ln>
        </p:spPr>
      </p:pic>
      <p:pic>
        <p:nvPicPr>
          <p:cNvPr id="845" name="Google Shape;845;p5"/>
          <p:cNvPicPr preferRelativeResize="0"/>
          <p:nvPr/>
        </p:nvPicPr>
        <p:blipFill rotWithShape="1">
          <a:blip r:embed="rId4">
            <a:alphaModFix/>
          </a:blip>
          <a:srcRect/>
          <a:stretch/>
        </p:blipFill>
        <p:spPr>
          <a:xfrm>
            <a:off x="2134085" y="1289598"/>
            <a:ext cx="5133296" cy="1351362"/>
          </a:xfrm>
          <a:prstGeom prst="rect">
            <a:avLst/>
          </a:prstGeom>
          <a:noFill/>
          <a:ln>
            <a:noFill/>
          </a:ln>
        </p:spPr>
      </p:pic>
      <p:sp>
        <p:nvSpPr>
          <p:cNvPr id="846" name="Google Shape;846;p5"/>
          <p:cNvSpPr txBox="1">
            <a:spLocks noGrp="1"/>
          </p:cNvSpPr>
          <p:nvPr>
            <p:ph type="body" idx="1"/>
          </p:nvPr>
        </p:nvSpPr>
        <p:spPr>
          <a:xfrm>
            <a:off x="575265" y="3575620"/>
            <a:ext cx="8511977" cy="2621073"/>
          </a:xfrm>
          <a:prstGeom prst="rect">
            <a:avLst/>
          </a:prstGeom>
          <a:noFill/>
          <a:ln>
            <a:noFill/>
          </a:ln>
        </p:spPr>
        <p:txBody>
          <a:bodyPr spcFirstLastPara="1" wrap="square" lIns="50750" tIns="50750" rIns="90000" bIns="50750" anchor="t" anchorCtr="0">
            <a:noAutofit/>
          </a:bodyPr>
          <a:lstStyle/>
          <a:p>
            <a:pPr marL="104775" lvl="0" indent="0" algn="l" rtl="0">
              <a:spcBef>
                <a:spcPts val="0"/>
              </a:spcBef>
              <a:spcAft>
                <a:spcPts val="0"/>
              </a:spcAft>
              <a:buClr>
                <a:srgbClr val="0000FF"/>
              </a:buClr>
              <a:buSzPts val="1620"/>
              <a:buNone/>
            </a:pPr>
            <a:r>
              <a:rPr lang="en-US" dirty="0"/>
              <a:t>Zeus / xGenius support C47.94 optical interfaces:</a:t>
            </a:r>
            <a:endParaRPr dirty="0"/>
          </a:p>
          <a:p>
            <a:pPr marL="447675" lvl="0" indent="-342900" algn="l" rtl="0">
              <a:spcBef>
                <a:spcPts val="500"/>
              </a:spcBef>
              <a:spcAft>
                <a:spcPts val="0"/>
              </a:spcAft>
              <a:buClr>
                <a:srgbClr val="0000FF"/>
              </a:buClr>
              <a:buSzPts val="1620"/>
              <a:buFont typeface="Century Gothic"/>
              <a:buAutoNum type="arabicPeriod"/>
            </a:pPr>
            <a:r>
              <a:rPr lang="en-US" dirty="0"/>
              <a:t>Introduce a compatible C37.94  SFP into Port A, the indicated for Delay tests</a:t>
            </a:r>
            <a:endParaRPr dirty="0"/>
          </a:p>
          <a:p>
            <a:pPr marL="447675" lvl="0" indent="-342900" algn="l" rtl="0">
              <a:spcBef>
                <a:spcPts val="500"/>
              </a:spcBef>
              <a:spcAft>
                <a:spcPts val="0"/>
              </a:spcAft>
              <a:buClr>
                <a:srgbClr val="0000FF"/>
              </a:buClr>
              <a:buSzPts val="1620"/>
              <a:buFont typeface="Century Gothic"/>
              <a:buAutoNum type="arabicPeriod"/>
            </a:pPr>
            <a:r>
              <a:rPr lang="en-US" dirty="0"/>
              <a:t>Connect the optical cables</a:t>
            </a:r>
            <a:endParaRPr dirty="0"/>
          </a:p>
          <a:p>
            <a:pPr marL="447675" lvl="0" indent="-342900" algn="l" rtl="0">
              <a:spcBef>
                <a:spcPts val="500"/>
              </a:spcBef>
              <a:spcAft>
                <a:spcPts val="0"/>
              </a:spcAft>
              <a:buClr>
                <a:srgbClr val="0000FF"/>
              </a:buClr>
              <a:buSzPts val="1620"/>
              <a:buFont typeface="Century Gothic"/>
              <a:buAutoNum type="arabicPeriod"/>
            </a:pPr>
            <a:r>
              <a:rPr lang="en-US" dirty="0"/>
              <a:t>If you are using two testers, repeat the same operation in Tester B</a:t>
            </a:r>
            <a:endParaRPr dirty="0"/>
          </a:p>
          <a:p>
            <a:pPr marL="447675" lvl="0" indent="-342900" algn="l" rtl="0">
              <a:spcBef>
                <a:spcPts val="500"/>
              </a:spcBef>
              <a:spcAft>
                <a:spcPts val="0"/>
              </a:spcAft>
              <a:buClr>
                <a:srgbClr val="0000FF"/>
              </a:buClr>
              <a:buSzPts val="1620"/>
              <a:buFont typeface="Century Gothic"/>
              <a:buAutoNum type="arabicPeriod"/>
            </a:pPr>
            <a:r>
              <a:rPr lang="en-US" dirty="0"/>
              <a:t>If you are using a physical loop connect the fiber at the remote end</a:t>
            </a:r>
            <a:endParaRPr dirty="0"/>
          </a:p>
          <a:p>
            <a:pPr marL="104775" lvl="0" indent="0" algn="l" rtl="0">
              <a:spcBef>
                <a:spcPts val="500"/>
              </a:spcBef>
              <a:spcAft>
                <a:spcPts val="0"/>
              </a:spcAft>
              <a:buClr>
                <a:srgbClr val="0000FF"/>
              </a:buClr>
              <a:buSzPts val="1620"/>
              <a:buNone/>
            </a:pPr>
            <a:endParaRPr dirty="0"/>
          </a:p>
        </p:txBody>
      </p:sp>
      <p:sp>
        <p:nvSpPr>
          <p:cNvPr id="847" name="Google Shape;847;p5"/>
          <p:cNvSpPr txBox="1">
            <a:spLocks noGrp="1"/>
          </p:cNvSpPr>
          <p:nvPr>
            <p:ph type="title" idx="4294967295"/>
          </p:nvPr>
        </p:nvSpPr>
        <p:spPr>
          <a:xfrm>
            <a:off x="0" y="0"/>
            <a:ext cx="9134475" cy="827088"/>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a:t>Connecting the fiber</a:t>
            </a:r>
            <a:endParaRPr b="1"/>
          </a:p>
        </p:txBody>
      </p:sp>
      <p:cxnSp>
        <p:nvCxnSpPr>
          <p:cNvPr id="848" name="Google Shape;848;p5"/>
          <p:cNvCxnSpPr>
            <a:cxnSpLocks/>
          </p:cNvCxnSpPr>
          <p:nvPr/>
        </p:nvCxnSpPr>
        <p:spPr>
          <a:xfrm rot="10800000" flipV="1">
            <a:off x="1445275" y="1782700"/>
            <a:ext cx="1214628" cy="487519"/>
          </a:xfrm>
          <a:prstGeom prst="curvedConnector3">
            <a:avLst>
              <a:gd name="adj1" fmla="val 50000"/>
            </a:avLst>
          </a:prstGeom>
          <a:noFill/>
          <a:ln w="25400" cap="flat" cmpd="sng">
            <a:solidFill>
              <a:schemeClr val="accent2"/>
            </a:solidFill>
            <a:prstDash val="solid"/>
            <a:round/>
            <a:headEnd type="stealth" w="med" len="med"/>
            <a:tailEnd type="stealth" w="med" len="med"/>
          </a:ln>
          <a:effectLst>
            <a:outerShdw blurRad="40000" dist="20000" dir="5400000" rotWithShape="0">
              <a:srgbClr val="000000">
                <a:alpha val="37647"/>
              </a:srgbClr>
            </a:outerShdw>
          </a:effectLst>
        </p:spPr>
      </p:cxnSp>
      <p:grpSp>
        <p:nvGrpSpPr>
          <p:cNvPr id="849" name="Google Shape;849;p5"/>
          <p:cNvGrpSpPr/>
          <p:nvPr/>
        </p:nvGrpSpPr>
        <p:grpSpPr>
          <a:xfrm>
            <a:off x="2358496" y="1615587"/>
            <a:ext cx="752871" cy="712130"/>
            <a:chOff x="1627051" y="1351168"/>
            <a:chExt cx="752871" cy="712130"/>
          </a:xfrm>
        </p:grpSpPr>
        <p:pic>
          <p:nvPicPr>
            <p:cNvPr id="850" name="Google Shape;850;p5"/>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851" name="Google Shape;851;p5"/>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grpSp>
        <p:nvGrpSpPr>
          <p:cNvPr id="852" name="Google Shape;852;p5"/>
          <p:cNvGrpSpPr/>
          <p:nvPr/>
        </p:nvGrpSpPr>
        <p:grpSpPr>
          <a:xfrm>
            <a:off x="312361" y="1807208"/>
            <a:ext cx="752871" cy="712130"/>
            <a:chOff x="1627051" y="1351168"/>
            <a:chExt cx="752871" cy="712130"/>
          </a:xfrm>
        </p:grpSpPr>
        <p:pic>
          <p:nvPicPr>
            <p:cNvPr id="853" name="Google Shape;853;p5"/>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854" name="Google Shape;854;p5"/>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2</a:t>
              </a:r>
              <a:endParaRPr/>
            </a:p>
          </p:txBody>
        </p:sp>
      </p:grpSp>
      <p:grpSp>
        <p:nvGrpSpPr>
          <p:cNvPr id="2" name="Google Shape;849;p5">
            <a:extLst>
              <a:ext uri="{FF2B5EF4-FFF2-40B4-BE49-F238E27FC236}">
                <a16:creationId xmlns:a16="http://schemas.microsoft.com/office/drawing/2014/main" id="{30495686-57F7-8C11-5C5E-6BF28149C2E4}"/>
              </a:ext>
            </a:extLst>
          </p:cNvPr>
          <p:cNvGrpSpPr/>
          <p:nvPr/>
        </p:nvGrpSpPr>
        <p:grpSpPr>
          <a:xfrm>
            <a:off x="2640096" y="1726407"/>
            <a:ext cx="752871" cy="712130"/>
            <a:chOff x="1627051" y="1351168"/>
            <a:chExt cx="752871" cy="712130"/>
          </a:xfrm>
        </p:grpSpPr>
        <p:pic>
          <p:nvPicPr>
            <p:cNvPr id="3" name="Google Shape;850;p5">
              <a:extLst>
                <a:ext uri="{FF2B5EF4-FFF2-40B4-BE49-F238E27FC236}">
                  <a16:creationId xmlns:a16="http://schemas.microsoft.com/office/drawing/2014/main" id="{C56715D2-27FB-83E5-BC23-52BB84973146}"/>
                </a:ext>
              </a:extLst>
            </p:cNvPr>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4" name="Google Shape;851;p5">
              <a:extLst>
                <a:ext uri="{FF2B5EF4-FFF2-40B4-BE49-F238E27FC236}">
                  <a16:creationId xmlns:a16="http://schemas.microsoft.com/office/drawing/2014/main" id="{E4189903-8B7D-00AB-7FA9-585985261911}"/>
                </a:ext>
              </a:extLst>
            </p:cNvPr>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cxnSp>
        <p:nvCxnSpPr>
          <p:cNvPr id="6" name="Google Shape;848;p5">
            <a:extLst>
              <a:ext uri="{FF2B5EF4-FFF2-40B4-BE49-F238E27FC236}">
                <a16:creationId xmlns:a16="http://schemas.microsoft.com/office/drawing/2014/main" id="{0F0D9195-F2DA-39A1-341B-4217DE0AA494}"/>
              </a:ext>
            </a:extLst>
          </p:cNvPr>
          <p:cNvCxnSpPr>
            <a:cxnSpLocks/>
          </p:cNvCxnSpPr>
          <p:nvPr/>
        </p:nvCxnSpPr>
        <p:spPr>
          <a:xfrm rot="5400000">
            <a:off x="2720835" y="2175763"/>
            <a:ext cx="915887" cy="324494"/>
          </a:xfrm>
          <a:prstGeom prst="curvedConnector3">
            <a:avLst>
              <a:gd name="adj1" fmla="val 50000"/>
            </a:avLst>
          </a:prstGeom>
          <a:noFill/>
          <a:ln w="25400" cap="flat" cmpd="sng">
            <a:solidFill>
              <a:schemeClr val="accent2"/>
            </a:solidFill>
            <a:prstDash val="solid"/>
            <a:round/>
            <a:headEnd type="stealth" w="med" len="med"/>
            <a:tailEnd type="stealth" w="med" len="med"/>
          </a:ln>
          <a:effectLst>
            <a:outerShdw blurRad="40000" dist="20000" dir="5400000" rotWithShape="0">
              <a:srgbClr val="000000">
                <a:alpha val="37647"/>
              </a:srgbClr>
            </a:outerShdw>
          </a:effectLst>
        </p:spPr>
      </p:cxnSp>
      <p:grpSp>
        <p:nvGrpSpPr>
          <p:cNvPr id="9" name="Google Shape;852;p5">
            <a:extLst>
              <a:ext uri="{FF2B5EF4-FFF2-40B4-BE49-F238E27FC236}">
                <a16:creationId xmlns:a16="http://schemas.microsoft.com/office/drawing/2014/main" id="{F04C8878-124B-9BA4-995C-3AE38469E332}"/>
              </a:ext>
            </a:extLst>
          </p:cNvPr>
          <p:cNvGrpSpPr/>
          <p:nvPr/>
        </p:nvGrpSpPr>
        <p:grpSpPr>
          <a:xfrm>
            <a:off x="1381214" y="2748704"/>
            <a:ext cx="752871" cy="712130"/>
            <a:chOff x="1627051" y="1351168"/>
            <a:chExt cx="752871" cy="712130"/>
          </a:xfrm>
        </p:grpSpPr>
        <p:pic>
          <p:nvPicPr>
            <p:cNvPr id="10" name="Google Shape;853;p5">
              <a:extLst>
                <a:ext uri="{FF2B5EF4-FFF2-40B4-BE49-F238E27FC236}">
                  <a16:creationId xmlns:a16="http://schemas.microsoft.com/office/drawing/2014/main" id="{38DF011C-C2DF-E9AC-1660-DC431D6AAEBE}"/>
                </a:ext>
              </a:extLst>
            </p:cNvPr>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11" name="Google Shape;854;p5">
              <a:extLst>
                <a:ext uri="{FF2B5EF4-FFF2-40B4-BE49-F238E27FC236}">
                  <a16:creationId xmlns:a16="http://schemas.microsoft.com/office/drawing/2014/main" id="{03BBC79E-3902-BCB9-6A39-9CC69412A641}"/>
                </a:ext>
              </a:extLst>
            </p:cNvPr>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2</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4825955"/>
            <a:ext cx="8453470" cy="1473515"/>
          </a:xfrm>
        </p:spPr>
        <p:txBody>
          <a:bodyPr/>
          <a:lstStyle/>
          <a:p>
            <a:pPr marL="474345" indent="-342900">
              <a:buFont typeface="+mj-lt"/>
              <a:buAutoNum type="arabicPeriod"/>
            </a:pPr>
            <a:r>
              <a:rPr lang="en-US" u="sng" dirty="0"/>
              <a:t>Home</a:t>
            </a:r>
            <a:r>
              <a:rPr lang="en-US" dirty="0"/>
              <a:t> &gt; [</a:t>
            </a:r>
            <a:r>
              <a:rPr lang="en-US" u="sng" dirty="0"/>
              <a:t>System]</a:t>
            </a:r>
            <a:r>
              <a:rPr lang="en-US" dirty="0"/>
              <a:t> &gt; </a:t>
            </a:r>
            <a:r>
              <a:rPr lang="en-US" u="sng" dirty="0"/>
              <a:t>Reset to factory settings</a:t>
            </a:r>
            <a:r>
              <a:rPr lang="en-US" dirty="0"/>
              <a:t> := </a:t>
            </a:r>
            <a:r>
              <a:rPr lang="en-US" i="1" dirty="0"/>
              <a:t>Yes</a:t>
            </a:r>
          </a:p>
        </p:txBody>
      </p:sp>
      <p:sp>
        <p:nvSpPr>
          <p:cNvPr id="3" name="Title 2"/>
          <p:cNvSpPr>
            <a:spLocks noGrp="1"/>
          </p:cNvSpPr>
          <p:nvPr>
            <p:ph type="title"/>
          </p:nvPr>
        </p:nvSpPr>
        <p:spPr/>
        <p:txBody>
          <a:bodyPr/>
          <a:lstStyle/>
          <a:p>
            <a:r>
              <a:rPr lang="en-US" dirty="0"/>
              <a:t>Select the global operation mode</a:t>
            </a:r>
          </a:p>
        </p:txBody>
      </p:sp>
      <p:pic>
        <p:nvPicPr>
          <p:cNvPr id="6" name="Picture 5"/>
          <p:cNvPicPr>
            <a:picLocks noChangeAspect="1"/>
          </p:cNvPicPr>
          <p:nvPr/>
        </p:nvPicPr>
        <p:blipFill>
          <a:blip r:embed="rId2"/>
          <a:stretch>
            <a:fillRect/>
          </a:stretch>
        </p:blipFill>
        <p:spPr>
          <a:xfrm>
            <a:off x="1752296" y="1448700"/>
            <a:ext cx="4221105" cy="2520000"/>
          </a:xfrm>
          <a:prstGeom prst="rect">
            <a:avLst/>
          </a:prstGeom>
          <a:ln>
            <a:noFill/>
          </a:ln>
          <a:effectLst>
            <a:outerShdw blurRad="190500" algn="tl" rotWithShape="0">
              <a:srgbClr val="000000">
                <a:alpha val="70000"/>
              </a:srgbClr>
            </a:outerShdw>
          </a:effectLst>
        </p:spPr>
      </p:pic>
      <p:grpSp>
        <p:nvGrpSpPr>
          <p:cNvPr id="16" name="Grupo 15">
            <a:extLst>
              <a:ext uri="{FF2B5EF4-FFF2-40B4-BE49-F238E27FC236}">
                <a16:creationId xmlns:a16="http://schemas.microsoft.com/office/drawing/2014/main" id="{580E84DD-4248-A3E9-5E88-65B66CD1BEE8}"/>
              </a:ext>
            </a:extLst>
          </p:cNvPr>
          <p:cNvGrpSpPr/>
          <p:nvPr/>
        </p:nvGrpSpPr>
        <p:grpSpPr>
          <a:xfrm>
            <a:off x="3545926" y="2058812"/>
            <a:ext cx="4159835" cy="2520000"/>
            <a:chOff x="1305357" y="1281996"/>
            <a:chExt cx="4159835" cy="2520000"/>
          </a:xfrm>
        </p:grpSpPr>
        <p:pic>
          <p:nvPicPr>
            <p:cNvPr id="10" name="Imagen 9">
              <a:extLst>
                <a:ext uri="{FF2B5EF4-FFF2-40B4-BE49-F238E27FC236}">
                  <a16:creationId xmlns:a16="http://schemas.microsoft.com/office/drawing/2014/main" id="{C09CE5DF-C885-8E5E-A463-78388778FE18}"/>
                </a:ext>
              </a:extLst>
            </p:cNvPr>
            <p:cNvPicPr>
              <a:picLocks noChangeAspect="1"/>
            </p:cNvPicPr>
            <p:nvPr/>
          </p:nvPicPr>
          <p:blipFill>
            <a:blip r:embed="rId3"/>
            <a:stretch>
              <a:fillRect/>
            </a:stretch>
          </p:blipFill>
          <p:spPr>
            <a:xfrm>
              <a:off x="1305357" y="1281996"/>
              <a:ext cx="4159835" cy="2520000"/>
            </a:xfrm>
            <a:prstGeom prst="rect">
              <a:avLst/>
            </a:prstGeom>
            <a:ln>
              <a:noFill/>
            </a:ln>
            <a:effectLst>
              <a:outerShdw blurRad="190500" algn="tl" rotWithShape="0">
                <a:srgbClr val="000000">
                  <a:alpha val="70000"/>
                </a:srgbClr>
              </a:outerShdw>
            </a:effectLst>
          </p:spPr>
        </p:pic>
        <p:pic>
          <p:nvPicPr>
            <p:cNvPr id="8" name="Google Shape;1110;p19"/>
            <p:cNvPicPr preferRelativeResize="0"/>
            <p:nvPr/>
          </p:nvPicPr>
          <p:blipFill rotWithShape="1">
            <a:blip r:embed="rId4">
              <a:alphaModFix/>
            </a:blip>
            <a:srcRect/>
            <a:stretch/>
          </p:blipFill>
          <p:spPr>
            <a:xfrm rot="3596860">
              <a:off x="2476725" y="2246026"/>
              <a:ext cx="480253" cy="591940"/>
            </a:xfrm>
            <a:prstGeom prst="rect">
              <a:avLst/>
            </a:prstGeom>
            <a:ln>
              <a:noFill/>
            </a:ln>
            <a:effectLst>
              <a:outerShdw blurRad="190500" algn="tl" rotWithShape="0">
                <a:srgbClr val="000000">
                  <a:alpha val="70000"/>
                </a:srgbClr>
              </a:outerShdw>
            </a:effectLst>
          </p:spPr>
        </p:pic>
      </p:grpSp>
      <p:grpSp>
        <p:nvGrpSpPr>
          <p:cNvPr id="13" name="Google Shape;1109;p19"/>
          <p:cNvGrpSpPr/>
          <p:nvPr/>
        </p:nvGrpSpPr>
        <p:grpSpPr>
          <a:xfrm>
            <a:off x="2896743" y="1715625"/>
            <a:ext cx="591940" cy="481667"/>
            <a:chOff x="1707517" y="1467106"/>
            <a:chExt cx="591940" cy="481667"/>
          </a:xfrm>
        </p:grpSpPr>
        <p:pic>
          <p:nvPicPr>
            <p:cNvPr id="14" name="Google Shape;1110;p19"/>
            <p:cNvPicPr preferRelativeResize="0"/>
            <p:nvPr/>
          </p:nvPicPr>
          <p:blipFill rotWithShape="1">
            <a:blip r:embed="rId4">
              <a:alphaModFix/>
            </a:blip>
            <a:srcRect/>
            <a:stretch/>
          </p:blipFill>
          <p:spPr>
            <a:xfrm rot="3596860">
              <a:off x="1763360" y="1411263"/>
              <a:ext cx="480253" cy="591940"/>
            </a:xfrm>
            <a:prstGeom prst="rect">
              <a:avLst/>
            </a:prstGeom>
            <a:noFill/>
            <a:ln>
              <a:noFill/>
            </a:ln>
          </p:spPr>
        </p:pic>
        <p:sp>
          <p:nvSpPr>
            <p:cNvPr id="15" name="Google Shape;1111;p19"/>
            <p:cNvSpPr txBox="1"/>
            <p:nvPr/>
          </p:nvSpPr>
          <p:spPr>
            <a:xfrm>
              <a:off x="1776618" y="1671814"/>
              <a:ext cx="269626"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3E1FF5"/>
                  </a:solidFill>
                  <a:latin typeface="Arial"/>
                  <a:ea typeface="Arial"/>
                  <a:cs typeface="Arial"/>
                  <a:sym typeface="Arial"/>
                </a:rPr>
                <a:t>1</a:t>
              </a:r>
              <a:endParaRPr dirty="0"/>
            </a:p>
          </p:txBody>
        </p:sp>
      </p:grpSp>
    </p:spTree>
    <p:extLst>
      <p:ext uri="{BB962C8B-B14F-4D97-AF65-F5344CB8AC3E}">
        <p14:creationId xmlns:p14="http://schemas.microsoft.com/office/powerpoint/2010/main" val="1553705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pic>
        <p:nvPicPr>
          <p:cNvPr id="859" name="Google Shape;859;p6"/>
          <p:cNvPicPr preferRelativeResize="0"/>
          <p:nvPr/>
        </p:nvPicPr>
        <p:blipFill rotWithShape="1">
          <a:blip r:embed="rId3">
            <a:alphaModFix/>
          </a:blip>
          <a:srcRect/>
          <a:stretch/>
        </p:blipFill>
        <p:spPr>
          <a:xfrm>
            <a:off x="4656154" y="1303272"/>
            <a:ext cx="4320000" cy="2572585"/>
          </a:xfrm>
          <a:prstGeom prst="rect">
            <a:avLst/>
          </a:prstGeom>
          <a:noFill/>
          <a:ln>
            <a:noFill/>
          </a:ln>
          <a:effectLst>
            <a:outerShdw blurRad="190500" algn="tl" rotWithShape="0">
              <a:srgbClr val="000000">
                <a:alpha val="69803"/>
              </a:srgbClr>
            </a:outerShdw>
          </a:effectLst>
        </p:spPr>
      </p:pic>
      <p:pic>
        <p:nvPicPr>
          <p:cNvPr id="860" name="Google Shape;860;p6"/>
          <p:cNvPicPr preferRelativeResize="0"/>
          <p:nvPr/>
        </p:nvPicPr>
        <p:blipFill rotWithShape="1">
          <a:blip r:embed="rId4">
            <a:alphaModFix/>
          </a:blip>
          <a:srcRect/>
          <a:stretch/>
        </p:blipFill>
        <p:spPr>
          <a:xfrm>
            <a:off x="186587" y="1301453"/>
            <a:ext cx="4320000" cy="2574404"/>
          </a:xfrm>
          <a:prstGeom prst="rect">
            <a:avLst/>
          </a:prstGeom>
          <a:noFill/>
          <a:ln>
            <a:noFill/>
          </a:ln>
          <a:effectLst>
            <a:outerShdw blurRad="190500" algn="tl" rotWithShape="0">
              <a:srgbClr val="000000">
                <a:alpha val="69803"/>
              </a:srgbClr>
            </a:outerShdw>
          </a:effectLst>
        </p:spPr>
      </p:pic>
      <p:sp>
        <p:nvSpPr>
          <p:cNvPr id="861" name="Google Shape;861;p6"/>
          <p:cNvSpPr txBox="1">
            <a:spLocks noGrp="1"/>
          </p:cNvSpPr>
          <p:nvPr>
            <p:ph type="body" idx="1"/>
          </p:nvPr>
        </p:nvSpPr>
        <p:spPr>
          <a:xfrm>
            <a:off x="461962" y="4420903"/>
            <a:ext cx="8538342" cy="2251064"/>
          </a:xfrm>
          <a:prstGeom prst="rect">
            <a:avLst/>
          </a:prstGeom>
          <a:noFill/>
          <a:ln>
            <a:noFill/>
          </a:ln>
        </p:spPr>
        <p:txBody>
          <a:bodyPr spcFirstLastPara="1" wrap="square" lIns="50750" tIns="50750" rIns="90000" bIns="50750" anchor="t" anchorCtr="0">
            <a:noAutofit/>
          </a:bodyPr>
          <a:lstStyle/>
          <a:p>
            <a:pPr marL="104775" lvl="0" indent="0" algn="l" rtl="0">
              <a:spcBef>
                <a:spcPts val="0"/>
              </a:spcBef>
              <a:spcAft>
                <a:spcPts val="0"/>
              </a:spcAft>
              <a:buClr>
                <a:srgbClr val="0000FF"/>
              </a:buClr>
              <a:buSzPts val="1620"/>
              <a:buNone/>
            </a:pPr>
            <a:r>
              <a:rPr lang="en-US" dirty="0"/>
              <a:t>RTD test does not need external synchronization then use internal clock</a:t>
            </a:r>
            <a:endParaRPr sz="100" dirty="0"/>
          </a:p>
          <a:p>
            <a:pPr marL="104775" lvl="0" indent="0" algn="l" rtl="0">
              <a:spcBef>
                <a:spcPts val="500"/>
              </a:spcBef>
              <a:spcAft>
                <a:spcPts val="0"/>
              </a:spcAft>
              <a:buClr>
                <a:srgbClr val="0000FF"/>
              </a:buClr>
              <a:buSzPts val="360"/>
              <a:buNone/>
            </a:pPr>
            <a:r>
              <a:rPr lang="en-US" sz="400" dirty="0"/>
              <a:t>   </a:t>
            </a:r>
            <a:endParaRPr dirty="0"/>
          </a:p>
          <a:p>
            <a:pPr marL="447675" lvl="0" indent="-342900" algn="l" rtl="0">
              <a:spcBef>
                <a:spcPts val="500"/>
              </a:spcBef>
              <a:spcAft>
                <a:spcPts val="0"/>
              </a:spcAft>
              <a:buClr>
                <a:srgbClr val="0000FF"/>
              </a:buClr>
              <a:buSzPts val="1620"/>
              <a:buFont typeface="Century Gothic"/>
              <a:buAutoNum type="arabicPeriod"/>
            </a:pPr>
            <a:r>
              <a:rPr lang="en-US" u="sng" dirty="0"/>
              <a:t>Home</a:t>
            </a:r>
            <a:r>
              <a:rPr lang="en-US" dirty="0"/>
              <a:t> &gt; </a:t>
            </a:r>
            <a:r>
              <a:rPr lang="en-US" u="sng" dirty="0"/>
              <a:t>Config</a:t>
            </a:r>
            <a:r>
              <a:rPr lang="en-US" dirty="0"/>
              <a:t> &gt; </a:t>
            </a:r>
            <a:r>
              <a:rPr lang="en-US" u="sng" dirty="0"/>
              <a:t>Reference clock</a:t>
            </a:r>
            <a:r>
              <a:rPr lang="en-US" dirty="0"/>
              <a:t> &gt; </a:t>
            </a:r>
            <a:r>
              <a:rPr lang="en-US" u="sng" dirty="0"/>
              <a:t>Input clock</a:t>
            </a:r>
            <a:r>
              <a:rPr lang="en-US" dirty="0"/>
              <a:t> := </a:t>
            </a:r>
            <a:r>
              <a:rPr lang="en-US" i="1" dirty="0"/>
              <a:t>Internal</a:t>
            </a:r>
          </a:p>
          <a:p>
            <a:pPr marL="447675" lvl="0" indent="-342900" algn="l" rtl="0">
              <a:spcBef>
                <a:spcPts val="500"/>
              </a:spcBef>
              <a:spcAft>
                <a:spcPts val="0"/>
              </a:spcAft>
              <a:buClr>
                <a:srgbClr val="0000FF"/>
              </a:buClr>
              <a:buSzPts val="1620"/>
              <a:buFont typeface="Century Gothic"/>
              <a:buAutoNum type="arabicPeriod"/>
            </a:pPr>
            <a:r>
              <a:rPr lang="en-US" dirty="0"/>
              <a:t>Repeat this configuration with tester B</a:t>
            </a:r>
            <a:endParaRPr dirty="0"/>
          </a:p>
        </p:txBody>
      </p:sp>
      <p:sp>
        <p:nvSpPr>
          <p:cNvPr id="862" name="Google Shape;862;p6"/>
          <p:cNvSpPr txBox="1">
            <a:spLocks noGrp="1"/>
          </p:cNvSpPr>
          <p:nvPr>
            <p:ph type="title" idx="4294967295"/>
          </p:nvPr>
        </p:nvSpPr>
        <p:spPr>
          <a:xfrm>
            <a:off x="0" y="0"/>
            <a:ext cx="9134475" cy="827088"/>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a:t>Use the </a:t>
            </a:r>
            <a:r>
              <a:rPr lang="en-US" b="1"/>
              <a:t>internal clock</a:t>
            </a:r>
            <a:endParaRPr b="1"/>
          </a:p>
        </p:txBody>
      </p:sp>
      <p:grpSp>
        <p:nvGrpSpPr>
          <p:cNvPr id="863" name="Google Shape;863;p6"/>
          <p:cNvGrpSpPr/>
          <p:nvPr/>
        </p:nvGrpSpPr>
        <p:grpSpPr>
          <a:xfrm>
            <a:off x="5813285" y="1902390"/>
            <a:ext cx="752871" cy="712130"/>
            <a:chOff x="1627051" y="1351168"/>
            <a:chExt cx="752871" cy="712130"/>
          </a:xfrm>
        </p:grpSpPr>
        <p:pic>
          <p:nvPicPr>
            <p:cNvPr id="864" name="Google Shape;864;p6"/>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865" name="Google Shape;865;p6"/>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a:p>
          </p:txBody>
        </p:sp>
      </p:grpSp>
      <p:grpSp>
        <p:nvGrpSpPr>
          <p:cNvPr id="866" name="Google Shape;866;p6"/>
          <p:cNvGrpSpPr/>
          <p:nvPr/>
        </p:nvGrpSpPr>
        <p:grpSpPr>
          <a:xfrm>
            <a:off x="2418152" y="2088657"/>
            <a:ext cx="752871" cy="712130"/>
            <a:chOff x="1627051" y="1351168"/>
            <a:chExt cx="752871" cy="712130"/>
          </a:xfrm>
        </p:grpSpPr>
        <p:pic>
          <p:nvPicPr>
            <p:cNvPr id="867" name="Google Shape;867;p6"/>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868" name="Google Shape;868;p6"/>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7"/>
          <p:cNvSpPr txBox="1">
            <a:spLocks noGrp="1"/>
          </p:cNvSpPr>
          <p:nvPr>
            <p:ph type="title" idx="4294967295"/>
          </p:nvPr>
        </p:nvSpPr>
        <p:spPr>
          <a:xfrm>
            <a:off x="0" y="0"/>
            <a:ext cx="9144000" cy="836613"/>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b="1"/>
              <a:t>Hands</a:t>
            </a:r>
            <a:r>
              <a:rPr lang="en-US"/>
              <a:t>-</a:t>
            </a:r>
            <a:r>
              <a:rPr lang="en-US" b="1"/>
              <a:t>on</a:t>
            </a:r>
            <a:r>
              <a:rPr lang="en-US"/>
              <a:t> to RTD over C37.94 test</a:t>
            </a:r>
            <a:endParaRPr/>
          </a:p>
        </p:txBody>
      </p:sp>
      <p:sp>
        <p:nvSpPr>
          <p:cNvPr id="874" name="Google Shape;874;p7"/>
          <p:cNvSpPr txBox="1">
            <a:spLocks noGrp="1"/>
          </p:cNvSpPr>
          <p:nvPr>
            <p:ph type="body" idx="1"/>
          </p:nvPr>
        </p:nvSpPr>
        <p:spPr>
          <a:xfrm>
            <a:off x="1262130" y="4240186"/>
            <a:ext cx="7642233" cy="2270312"/>
          </a:xfrm>
          <a:prstGeom prst="rect">
            <a:avLst/>
          </a:prstGeom>
          <a:noFill/>
          <a:ln>
            <a:noFill/>
          </a:ln>
        </p:spPr>
        <p:txBody>
          <a:bodyPr spcFirstLastPara="1" wrap="square" lIns="50750" tIns="50750" rIns="90000" bIns="50750" anchor="t" anchorCtr="0">
            <a:noAutofit/>
          </a:bodyPr>
          <a:lstStyle/>
          <a:p>
            <a:pPr marL="0" lvl="0" indent="0" algn="l" rtl="0">
              <a:spcBef>
                <a:spcPts val="0"/>
              </a:spcBef>
              <a:spcAft>
                <a:spcPts val="0"/>
              </a:spcAft>
              <a:buSzPts val="1530"/>
              <a:buNone/>
            </a:pPr>
            <a:r>
              <a:rPr lang="en-US"/>
              <a:t>We are going to explain the </a:t>
            </a:r>
            <a:r>
              <a:rPr lang="en-US" b="1"/>
              <a:t>Round Trip Delay</a:t>
            </a:r>
            <a:r>
              <a:rPr lang="en-US"/>
              <a:t> using two testers, however Zeus / xGenius can execute also a number of tests including:</a:t>
            </a:r>
            <a:endParaRPr/>
          </a:p>
          <a:p>
            <a:pPr marL="742950" lvl="1" indent="-285750" algn="l" rtl="0">
              <a:spcBef>
                <a:spcPts val="500"/>
              </a:spcBef>
              <a:spcAft>
                <a:spcPts val="0"/>
              </a:spcAft>
              <a:buSzPts val="1620"/>
              <a:buChar char="■"/>
            </a:pPr>
            <a:r>
              <a:rPr lang="en-US"/>
              <a:t>Measuring Frequency, Bit Rate and Optical Power</a:t>
            </a:r>
            <a:endParaRPr/>
          </a:p>
          <a:p>
            <a:pPr marL="742950" lvl="1" indent="-285750" algn="l" rtl="0">
              <a:spcBef>
                <a:spcPts val="500"/>
              </a:spcBef>
              <a:spcAft>
                <a:spcPts val="0"/>
              </a:spcAft>
              <a:buSzPts val="1620"/>
              <a:buChar char="■"/>
            </a:pPr>
            <a:r>
              <a:rPr lang="en-US"/>
              <a:t>Running BER and Performance Tests</a:t>
            </a:r>
            <a:endParaRPr/>
          </a:p>
          <a:p>
            <a:pPr marL="742950" lvl="1" indent="-285750" algn="l" rtl="0">
              <a:spcBef>
                <a:spcPts val="500"/>
              </a:spcBef>
              <a:spcAft>
                <a:spcPts val="0"/>
              </a:spcAft>
              <a:buSzPts val="1620"/>
              <a:buChar char="■"/>
            </a:pPr>
            <a:r>
              <a:rPr lang="en-US"/>
              <a:t>Event Generation and Analysis</a:t>
            </a:r>
            <a:endParaRPr/>
          </a:p>
          <a:p>
            <a:pPr marL="742950" lvl="1" indent="-285750" algn="l" rtl="0">
              <a:spcBef>
                <a:spcPts val="500"/>
              </a:spcBef>
              <a:spcAft>
                <a:spcPts val="0"/>
              </a:spcAft>
              <a:buSzPts val="1620"/>
              <a:buChar char="■"/>
            </a:pPr>
            <a:r>
              <a:rPr lang="en-US"/>
              <a:t>Latency measurement</a:t>
            </a:r>
            <a:endParaRPr/>
          </a:p>
          <a:p>
            <a:pPr marL="742950" lvl="1" indent="-285750" algn="l" rtl="0">
              <a:spcBef>
                <a:spcPts val="500"/>
              </a:spcBef>
              <a:spcAft>
                <a:spcPts val="0"/>
              </a:spcAft>
              <a:buSzPts val="1620"/>
              <a:buChar char="■"/>
            </a:pPr>
            <a:r>
              <a:rPr lang="en-US"/>
              <a:t>Jitter and Wander Generation and Analysis</a:t>
            </a:r>
            <a:endParaRPr/>
          </a:p>
          <a:p>
            <a:pPr marL="342900" lvl="0" indent="-245745" algn="l" rtl="0">
              <a:spcBef>
                <a:spcPts val="500"/>
              </a:spcBef>
              <a:spcAft>
                <a:spcPts val="0"/>
              </a:spcAft>
              <a:buClr>
                <a:srgbClr val="006BFF"/>
              </a:buClr>
              <a:buSzPts val="1530"/>
              <a:buFont typeface="Noto Sans Symbols"/>
              <a:buNone/>
            </a:pPr>
            <a:endParaRPr/>
          </a:p>
        </p:txBody>
      </p:sp>
      <p:pic>
        <p:nvPicPr>
          <p:cNvPr id="875" name="Google Shape;875;p7"/>
          <p:cNvPicPr preferRelativeResize="0"/>
          <p:nvPr/>
        </p:nvPicPr>
        <p:blipFill rotWithShape="1">
          <a:blip r:embed="rId3">
            <a:alphaModFix/>
          </a:blip>
          <a:srcRect/>
          <a:stretch/>
        </p:blipFill>
        <p:spPr>
          <a:xfrm>
            <a:off x="76371" y="2605314"/>
            <a:ext cx="1743284" cy="1175703"/>
          </a:xfrm>
          <a:prstGeom prst="rect">
            <a:avLst/>
          </a:prstGeom>
          <a:noFill/>
          <a:ln>
            <a:noFill/>
          </a:ln>
        </p:spPr>
      </p:pic>
      <p:pic>
        <p:nvPicPr>
          <p:cNvPr id="876" name="Google Shape;876;p7"/>
          <p:cNvPicPr preferRelativeResize="0"/>
          <p:nvPr/>
        </p:nvPicPr>
        <p:blipFill rotWithShape="1">
          <a:blip r:embed="rId4">
            <a:alphaModFix/>
          </a:blip>
          <a:srcRect/>
          <a:stretch/>
        </p:blipFill>
        <p:spPr>
          <a:xfrm>
            <a:off x="1890408" y="876535"/>
            <a:ext cx="920797" cy="1148154"/>
          </a:xfrm>
          <a:prstGeom prst="rect">
            <a:avLst/>
          </a:prstGeom>
          <a:noFill/>
          <a:ln>
            <a:noFill/>
          </a:ln>
        </p:spPr>
      </p:pic>
      <p:pic>
        <p:nvPicPr>
          <p:cNvPr id="877" name="Google Shape;877;p7"/>
          <p:cNvPicPr preferRelativeResize="0"/>
          <p:nvPr/>
        </p:nvPicPr>
        <p:blipFill rotWithShape="1">
          <a:blip r:embed="rId5">
            <a:alphaModFix/>
          </a:blip>
          <a:srcRect/>
          <a:stretch/>
        </p:blipFill>
        <p:spPr>
          <a:xfrm>
            <a:off x="2259938" y="2634428"/>
            <a:ext cx="1409068" cy="1093496"/>
          </a:xfrm>
          <a:prstGeom prst="rect">
            <a:avLst/>
          </a:prstGeom>
          <a:noFill/>
          <a:ln>
            <a:noFill/>
          </a:ln>
        </p:spPr>
      </p:pic>
      <p:cxnSp>
        <p:nvCxnSpPr>
          <p:cNvPr id="878" name="Google Shape;878;p7"/>
          <p:cNvCxnSpPr/>
          <p:nvPr/>
        </p:nvCxnSpPr>
        <p:spPr>
          <a:xfrm rot="10800000" flipH="1">
            <a:off x="1574324" y="3159837"/>
            <a:ext cx="740906" cy="21339"/>
          </a:xfrm>
          <a:prstGeom prst="straightConnector1">
            <a:avLst/>
          </a:prstGeom>
          <a:solidFill>
            <a:srgbClr val="00B8FF"/>
          </a:solidFill>
          <a:ln w="38100" cap="flat" cmpd="sng">
            <a:solidFill>
              <a:srgbClr val="FFC000"/>
            </a:solidFill>
            <a:prstDash val="solid"/>
            <a:round/>
            <a:headEnd type="triangle" w="med" len="med"/>
            <a:tailEnd type="triangle" w="med" len="med"/>
          </a:ln>
        </p:spPr>
      </p:cxnSp>
      <p:pic>
        <p:nvPicPr>
          <p:cNvPr id="879" name="Google Shape;879;p7"/>
          <p:cNvPicPr preferRelativeResize="0"/>
          <p:nvPr/>
        </p:nvPicPr>
        <p:blipFill rotWithShape="1">
          <a:blip r:embed="rId6">
            <a:alphaModFix/>
          </a:blip>
          <a:srcRect/>
          <a:stretch/>
        </p:blipFill>
        <p:spPr>
          <a:xfrm>
            <a:off x="3784051" y="2366552"/>
            <a:ext cx="1645713" cy="1143000"/>
          </a:xfrm>
          <a:prstGeom prst="rect">
            <a:avLst/>
          </a:prstGeom>
          <a:noFill/>
          <a:ln>
            <a:noFill/>
          </a:ln>
        </p:spPr>
      </p:pic>
      <p:cxnSp>
        <p:nvCxnSpPr>
          <p:cNvPr id="880" name="Google Shape;880;p7"/>
          <p:cNvCxnSpPr/>
          <p:nvPr/>
        </p:nvCxnSpPr>
        <p:spPr>
          <a:xfrm>
            <a:off x="3387554" y="3096921"/>
            <a:ext cx="463494" cy="0"/>
          </a:xfrm>
          <a:prstGeom prst="straightConnector1">
            <a:avLst/>
          </a:prstGeom>
          <a:solidFill>
            <a:srgbClr val="00B8FF"/>
          </a:solidFill>
          <a:ln w="38100" cap="flat" cmpd="sng">
            <a:solidFill>
              <a:srgbClr val="0C0C0C"/>
            </a:solidFill>
            <a:prstDash val="solid"/>
            <a:round/>
            <a:headEnd type="triangle" w="med" len="med"/>
            <a:tailEnd type="triangle" w="med" len="med"/>
          </a:ln>
        </p:spPr>
      </p:cxnSp>
      <p:sp>
        <p:nvSpPr>
          <p:cNvPr id="881" name="Google Shape;881;p7"/>
          <p:cNvSpPr/>
          <p:nvPr/>
        </p:nvSpPr>
        <p:spPr>
          <a:xfrm>
            <a:off x="1621252" y="1913961"/>
            <a:ext cx="1522047" cy="246221"/>
          </a:xfrm>
          <a:prstGeom prst="rect">
            <a:avLst/>
          </a:prstGeom>
          <a:noFill/>
          <a:ln>
            <a:noFill/>
          </a:ln>
        </p:spPr>
        <p:txBody>
          <a:bodyPr spcFirstLastPara="1" wrap="square" lIns="0" tIns="0" rIns="39225" bIns="0" anchor="t" anchorCtr="0">
            <a:spAutoFit/>
          </a:bodyPr>
          <a:lstStyle/>
          <a:p>
            <a:pPr marL="0" marR="0" lvl="0" indent="0" algn="ctr" rtl="0">
              <a:lnSpc>
                <a:spcPct val="100000"/>
              </a:lnSpc>
              <a:spcBef>
                <a:spcPts val="0"/>
              </a:spcBef>
              <a:spcAft>
                <a:spcPts val="0"/>
              </a:spcAft>
              <a:buClr>
                <a:srgbClr val="21218A"/>
              </a:buClr>
              <a:buSzPts val="1600"/>
              <a:buFont typeface="Times New Roman"/>
              <a:buNone/>
            </a:pPr>
            <a:r>
              <a:rPr lang="en-US" sz="1600">
                <a:solidFill>
                  <a:srgbClr val="21218A"/>
                </a:solidFill>
                <a:latin typeface="Arial"/>
                <a:ea typeface="Arial"/>
                <a:cs typeface="Arial"/>
                <a:sym typeface="Arial"/>
              </a:rPr>
              <a:t>Teleprotection</a:t>
            </a:r>
            <a:endParaRPr sz="1600">
              <a:solidFill>
                <a:srgbClr val="21218A"/>
              </a:solidFill>
              <a:latin typeface="Arial"/>
              <a:ea typeface="Arial"/>
              <a:cs typeface="Arial"/>
              <a:sym typeface="Arial"/>
            </a:endParaRPr>
          </a:p>
        </p:txBody>
      </p:sp>
      <p:sp>
        <p:nvSpPr>
          <p:cNvPr id="882" name="Google Shape;882;p7"/>
          <p:cNvSpPr/>
          <p:nvPr/>
        </p:nvSpPr>
        <p:spPr>
          <a:xfrm>
            <a:off x="2109510" y="3667635"/>
            <a:ext cx="1522047" cy="246221"/>
          </a:xfrm>
          <a:prstGeom prst="rect">
            <a:avLst/>
          </a:prstGeom>
          <a:noFill/>
          <a:ln>
            <a:noFill/>
          </a:ln>
        </p:spPr>
        <p:txBody>
          <a:bodyPr spcFirstLastPara="1" wrap="square" lIns="0" tIns="0" rIns="39225" bIns="0" anchor="t" anchorCtr="0">
            <a:spAutoFit/>
          </a:bodyPr>
          <a:lstStyle/>
          <a:p>
            <a:pPr marL="0" marR="0" lvl="0" indent="0" algn="ctr" rtl="0">
              <a:lnSpc>
                <a:spcPct val="100000"/>
              </a:lnSpc>
              <a:spcBef>
                <a:spcPts val="0"/>
              </a:spcBef>
              <a:spcAft>
                <a:spcPts val="0"/>
              </a:spcAft>
              <a:buClr>
                <a:srgbClr val="21218A"/>
              </a:buClr>
              <a:buSzPts val="1600"/>
              <a:buFont typeface="Times New Roman"/>
              <a:buNone/>
            </a:pPr>
            <a:r>
              <a:rPr lang="en-US" sz="1600">
                <a:solidFill>
                  <a:srgbClr val="21218A"/>
                </a:solidFill>
                <a:latin typeface="Arial"/>
                <a:ea typeface="Arial"/>
                <a:cs typeface="Arial"/>
                <a:sym typeface="Arial"/>
              </a:rPr>
              <a:t>Multiplexer</a:t>
            </a:r>
            <a:endParaRPr sz="1600">
              <a:solidFill>
                <a:srgbClr val="21218A"/>
              </a:solidFill>
              <a:latin typeface="Arial"/>
              <a:ea typeface="Arial"/>
              <a:cs typeface="Arial"/>
              <a:sym typeface="Arial"/>
            </a:endParaRPr>
          </a:p>
        </p:txBody>
      </p:sp>
      <p:pic>
        <p:nvPicPr>
          <p:cNvPr id="883" name="Google Shape;883;p7"/>
          <p:cNvPicPr preferRelativeResize="0"/>
          <p:nvPr/>
        </p:nvPicPr>
        <p:blipFill rotWithShape="1">
          <a:blip r:embed="rId3">
            <a:alphaModFix/>
          </a:blip>
          <a:srcRect/>
          <a:stretch/>
        </p:blipFill>
        <p:spPr>
          <a:xfrm>
            <a:off x="7288150" y="2509069"/>
            <a:ext cx="1743284" cy="1175703"/>
          </a:xfrm>
          <a:prstGeom prst="rect">
            <a:avLst/>
          </a:prstGeom>
          <a:noFill/>
          <a:ln>
            <a:noFill/>
          </a:ln>
        </p:spPr>
      </p:pic>
      <p:pic>
        <p:nvPicPr>
          <p:cNvPr id="884" name="Google Shape;884;p7"/>
          <p:cNvPicPr preferRelativeResize="0"/>
          <p:nvPr/>
        </p:nvPicPr>
        <p:blipFill rotWithShape="1">
          <a:blip r:embed="rId5">
            <a:alphaModFix/>
          </a:blip>
          <a:srcRect/>
          <a:stretch/>
        </p:blipFill>
        <p:spPr>
          <a:xfrm>
            <a:off x="5654705" y="2538151"/>
            <a:ext cx="1409068" cy="1093496"/>
          </a:xfrm>
          <a:prstGeom prst="rect">
            <a:avLst/>
          </a:prstGeom>
          <a:noFill/>
          <a:ln>
            <a:noFill/>
          </a:ln>
        </p:spPr>
      </p:pic>
      <p:cxnSp>
        <p:nvCxnSpPr>
          <p:cNvPr id="885" name="Google Shape;885;p7"/>
          <p:cNvCxnSpPr/>
          <p:nvPr/>
        </p:nvCxnSpPr>
        <p:spPr>
          <a:xfrm rot="10800000" flipH="1">
            <a:off x="6750077" y="3096920"/>
            <a:ext cx="740906" cy="21339"/>
          </a:xfrm>
          <a:prstGeom prst="straightConnector1">
            <a:avLst/>
          </a:prstGeom>
          <a:solidFill>
            <a:srgbClr val="00B8FF"/>
          </a:solidFill>
          <a:ln w="38100" cap="flat" cmpd="sng">
            <a:solidFill>
              <a:srgbClr val="FFC000"/>
            </a:solidFill>
            <a:prstDash val="solid"/>
            <a:round/>
            <a:headEnd type="triangle" w="med" len="med"/>
            <a:tailEnd type="triangle" w="med" len="med"/>
          </a:ln>
        </p:spPr>
      </p:cxnSp>
      <p:cxnSp>
        <p:nvCxnSpPr>
          <p:cNvPr id="886" name="Google Shape;886;p7"/>
          <p:cNvCxnSpPr/>
          <p:nvPr/>
        </p:nvCxnSpPr>
        <p:spPr>
          <a:xfrm>
            <a:off x="5247722" y="3080853"/>
            <a:ext cx="463494" cy="0"/>
          </a:xfrm>
          <a:prstGeom prst="straightConnector1">
            <a:avLst/>
          </a:prstGeom>
          <a:solidFill>
            <a:srgbClr val="00B8FF"/>
          </a:solidFill>
          <a:ln w="38100" cap="flat" cmpd="sng">
            <a:solidFill>
              <a:srgbClr val="0C0C0C"/>
            </a:solidFill>
            <a:prstDash val="solid"/>
            <a:round/>
            <a:headEnd type="triangle" w="med" len="med"/>
            <a:tailEnd type="triangle" w="med" len="med"/>
          </a:ln>
        </p:spPr>
      </p:cxnSp>
      <p:sp>
        <p:nvSpPr>
          <p:cNvPr id="887" name="Google Shape;887;p7"/>
          <p:cNvSpPr/>
          <p:nvPr/>
        </p:nvSpPr>
        <p:spPr>
          <a:xfrm>
            <a:off x="467062" y="3667635"/>
            <a:ext cx="1040122" cy="430887"/>
          </a:xfrm>
          <a:prstGeom prst="rect">
            <a:avLst/>
          </a:prstGeom>
          <a:noFill/>
          <a:ln>
            <a:noFill/>
          </a:ln>
        </p:spPr>
        <p:txBody>
          <a:bodyPr spcFirstLastPara="1" wrap="square" lIns="0" tIns="0" rIns="39225" bIns="0" anchor="t" anchorCtr="0">
            <a:spAutoFit/>
          </a:bodyPr>
          <a:lstStyle/>
          <a:p>
            <a:pPr marL="0" marR="0" lvl="0" indent="0" algn="ctr" rtl="0">
              <a:lnSpc>
                <a:spcPct val="100000"/>
              </a:lnSpc>
              <a:spcBef>
                <a:spcPts val="0"/>
              </a:spcBef>
              <a:spcAft>
                <a:spcPts val="0"/>
              </a:spcAft>
              <a:buClr>
                <a:srgbClr val="21218A"/>
              </a:buClr>
              <a:buSzPts val="1400"/>
              <a:buFont typeface="Times New Roman"/>
              <a:buNone/>
            </a:pPr>
            <a:r>
              <a:rPr lang="en-US" sz="1400">
                <a:solidFill>
                  <a:srgbClr val="21218A"/>
                </a:solidFill>
                <a:latin typeface="Arial"/>
                <a:ea typeface="Arial"/>
                <a:cs typeface="Arial"/>
                <a:sym typeface="Arial"/>
              </a:rPr>
              <a:t>Generation</a:t>
            </a:r>
            <a:br>
              <a:rPr lang="en-US" sz="1400">
                <a:solidFill>
                  <a:srgbClr val="21218A"/>
                </a:solidFill>
                <a:latin typeface="Arial"/>
                <a:ea typeface="Arial"/>
                <a:cs typeface="Arial"/>
                <a:sym typeface="Arial"/>
              </a:rPr>
            </a:br>
            <a:r>
              <a:rPr lang="en-US" sz="1400">
                <a:solidFill>
                  <a:srgbClr val="21218A"/>
                </a:solidFill>
                <a:latin typeface="Arial"/>
                <a:ea typeface="Arial"/>
                <a:cs typeface="Arial"/>
                <a:sym typeface="Arial"/>
              </a:rPr>
              <a:t>Analysis</a:t>
            </a:r>
            <a:endParaRPr sz="1600">
              <a:solidFill>
                <a:srgbClr val="21218A"/>
              </a:solidFill>
              <a:latin typeface="Arial"/>
              <a:ea typeface="Arial"/>
              <a:cs typeface="Arial"/>
              <a:sym typeface="Arial"/>
            </a:endParaRPr>
          </a:p>
        </p:txBody>
      </p:sp>
      <p:sp>
        <p:nvSpPr>
          <p:cNvPr id="888" name="Google Shape;888;p7"/>
          <p:cNvSpPr/>
          <p:nvPr/>
        </p:nvSpPr>
        <p:spPr>
          <a:xfrm>
            <a:off x="7398768" y="3556019"/>
            <a:ext cx="1522047" cy="246221"/>
          </a:xfrm>
          <a:prstGeom prst="rect">
            <a:avLst/>
          </a:prstGeom>
          <a:noFill/>
          <a:ln>
            <a:noFill/>
          </a:ln>
        </p:spPr>
        <p:txBody>
          <a:bodyPr spcFirstLastPara="1" wrap="square" lIns="0" tIns="0" rIns="39225" bIns="0" anchor="t" anchorCtr="0">
            <a:spAutoFit/>
          </a:bodyPr>
          <a:lstStyle/>
          <a:p>
            <a:pPr marL="0" marR="0" lvl="0" indent="0" algn="ctr" rtl="0">
              <a:lnSpc>
                <a:spcPct val="100000"/>
              </a:lnSpc>
              <a:spcBef>
                <a:spcPts val="0"/>
              </a:spcBef>
              <a:spcAft>
                <a:spcPts val="0"/>
              </a:spcAft>
              <a:buClr>
                <a:srgbClr val="21218A"/>
              </a:buClr>
              <a:buSzPts val="1600"/>
              <a:buFont typeface="Times New Roman"/>
              <a:buNone/>
            </a:pPr>
            <a:r>
              <a:rPr lang="en-US" sz="1600">
                <a:solidFill>
                  <a:srgbClr val="21218A"/>
                </a:solidFill>
                <a:latin typeface="Arial"/>
                <a:ea typeface="Arial"/>
                <a:cs typeface="Arial"/>
                <a:sym typeface="Arial"/>
              </a:rPr>
              <a:t>Loopback</a:t>
            </a:r>
            <a:endParaRPr sz="1600">
              <a:solidFill>
                <a:srgbClr val="21218A"/>
              </a:solidFill>
              <a:latin typeface="Arial"/>
              <a:ea typeface="Arial"/>
              <a:cs typeface="Arial"/>
              <a:sym typeface="Arial"/>
            </a:endParaRPr>
          </a:p>
        </p:txBody>
      </p:sp>
      <p:sp>
        <p:nvSpPr>
          <p:cNvPr id="889" name="Google Shape;889;p7"/>
          <p:cNvSpPr/>
          <p:nvPr/>
        </p:nvSpPr>
        <p:spPr>
          <a:xfrm>
            <a:off x="340050" y="2915374"/>
            <a:ext cx="1119229" cy="492443"/>
          </a:xfrm>
          <a:prstGeom prst="rect">
            <a:avLst/>
          </a:prstGeom>
          <a:noFill/>
          <a:ln>
            <a:noFill/>
          </a:ln>
        </p:spPr>
        <p:txBody>
          <a:bodyPr spcFirstLastPara="1" wrap="square" lIns="0" tIns="0" rIns="39225" bIns="0" anchor="t" anchorCtr="0">
            <a:spAutoFit/>
          </a:bodyPr>
          <a:lstStyle/>
          <a:p>
            <a:pPr marL="0" marR="0" lvl="0" indent="0" algn="ctr" rtl="0">
              <a:lnSpc>
                <a:spcPct val="100000"/>
              </a:lnSpc>
              <a:spcBef>
                <a:spcPts val="0"/>
              </a:spcBef>
              <a:spcAft>
                <a:spcPts val="0"/>
              </a:spcAft>
              <a:buClr>
                <a:schemeClr val="lt1"/>
              </a:buClr>
              <a:buSzPts val="3200"/>
              <a:buFont typeface="Times New Roman"/>
              <a:buNone/>
            </a:pPr>
            <a:r>
              <a:rPr lang="en-US" sz="3200" b="1">
                <a:solidFill>
                  <a:schemeClr val="lt1"/>
                </a:solidFill>
                <a:latin typeface="Arial"/>
                <a:ea typeface="Arial"/>
                <a:cs typeface="Arial"/>
                <a:sym typeface="Arial"/>
              </a:rPr>
              <a:t>A</a:t>
            </a:r>
            <a:endParaRPr sz="1600" b="1">
              <a:solidFill>
                <a:schemeClr val="lt1"/>
              </a:solidFill>
              <a:latin typeface="Arial"/>
              <a:ea typeface="Arial"/>
              <a:cs typeface="Arial"/>
              <a:sym typeface="Arial"/>
            </a:endParaRPr>
          </a:p>
        </p:txBody>
      </p:sp>
      <p:sp>
        <p:nvSpPr>
          <p:cNvPr id="890" name="Google Shape;890;p7"/>
          <p:cNvSpPr/>
          <p:nvPr/>
        </p:nvSpPr>
        <p:spPr>
          <a:xfrm>
            <a:off x="7577307" y="2852363"/>
            <a:ext cx="1119229" cy="492443"/>
          </a:xfrm>
          <a:prstGeom prst="rect">
            <a:avLst/>
          </a:prstGeom>
          <a:noFill/>
          <a:ln>
            <a:noFill/>
          </a:ln>
        </p:spPr>
        <p:txBody>
          <a:bodyPr spcFirstLastPara="1" wrap="square" lIns="0" tIns="0" rIns="39225" bIns="0" anchor="t" anchorCtr="0">
            <a:spAutoFit/>
          </a:bodyPr>
          <a:lstStyle/>
          <a:p>
            <a:pPr marL="0" marR="0" lvl="0" indent="0" algn="ctr" rtl="0">
              <a:lnSpc>
                <a:spcPct val="100000"/>
              </a:lnSpc>
              <a:spcBef>
                <a:spcPts val="0"/>
              </a:spcBef>
              <a:spcAft>
                <a:spcPts val="0"/>
              </a:spcAft>
              <a:buClr>
                <a:schemeClr val="lt1"/>
              </a:buClr>
              <a:buSzPts val="3200"/>
              <a:buFont typeface="Times New Roman"/>
              <a:buNone/>
            </a:pPr>
            <a:r>
              <a:rPr lang="en-US" sz="3200" b="1">
                <a:solidFill>
                  <a:schemeClr val="lt1"/>
                </a:solidFill>
                <a:latin typeface="Arial"/>
                <a:ea typeface="Arial"/>
                <a:cs typeface="Arial"/>
                <a:sym typeface="Arial"/>
              </a:rPr>
              <a:t>B</a:t>
            </a:r>
            <a:endParaRPr sz="1600" b="1">
              <a:solidFill>
                <a:schemeClr val="lt1"/>
              </a:solidFill>
              <a:latin typeface="Arial"/>
              <a:ea typeface="Arial"/>
              <a:cs typeface="Arial"/>
              <a:sym typeface="Arial"/>
            </a:endParaRPr>
          </a:p>
        </p:txBody>
      </p:sp>
      <p:sp>
        <p:nvSpPr>
          <p:cNvPr id="891" name="Google Shape;891;p7"/>
          <p:cNvSpPr/>
          <p:nvPr/>
        </p:nvSpPr>
        <p:spPr>
          <a:xfrm rot="-1570868">
            <a:off x="2665642" y="1180869"/>
            <a:ext cx="831480" cy="1854854"/>
          </a:xfrm>
          <a:prstGeom prst="arc">
            <a:avLst>
              <a:gd name="adj1" fmla="val 16200000"/>
              <a:gd name="adj2" fmla="val 5682998"/>
            </a:avLst>
          </a:prstGeom>
          <a:noFill/>
          <a:ln w="28575" cap="flat" cmpd="sng">
            <a:solidFill>
              <a:srgbClr val="FFC000"/>
            </a:solidFill>
            <a:prstDash val="dot"/>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endParaRPr sz="1200" b="0" i="0" u="none" strike="noStrike" cap="none">
              <a:solidFill>
                <a:schemeClr val="lt1"/>
              </a:solidFill>
              <a:latin typeface="Arial"/>
              <a:ea typeface="Arial"/>
              <a:cs typeface="Arial"/>
              <a:sym typeface="Arial"/>
            </a:endParaRPr>
          </a:p>
        </p:txBody>
      </p:sp>
      <p:sp>
        <p:nvSpPr>
          <p:cNvPr id="892" name="Google Shape;892;p7"/>
          <p:cNvSpPr/>
          <p:nvPr/>
        </p:nvSpPr>
        <p:spPr>
          <a:xfrm rot="10431315">
            <a:off x="5631771" y="2382554"/>
            <a:ext cx="397339" cy="578756"/>
          </a:xfrm>
          <a:prstGeom prst="arc">
            <a:avLst>
              <a:gd name="adj1" fmla="val 16484774"/>
              <a:gd name="adj2" fmla="val 15786268"/>
            </a:avLst>
          </a:prstGeom>
          <a:noFill/>
          <a:ln w="28575" cap="flat" cmpd="sng">
            <a:solidFill>
              <a:srgbClr val="FFC0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dk1"/>
              </a:solidFill>
              <a:latin typeface="Arial"/>
              <a:ea typeface="Arial"/>
              <a:cs typeface="Arial"/>
              <a:sym typeface="Arial"/>
            </a:endParaRPr>
          </a:p>
        </p:txBody>
      </p:sp>
      <p:sp>
        <p:nvSpPr>
          <p:cNvPr id="893" name="Google Shape;893;p7"/>
          <p:cNvSpPr/>
          <p:nvPr/>
        </p:nvSpPr>
        <p:spPr>
          <a:xfrm>
            <a:off x="5378340" y="1854428"/>
            <a:ext cx="1522047" cy="492443"/>
          </a:xfrm>
          <a:prstGeom prst="rect">
            <a:avLst/>
          </a:prstGeom>
          <a:noFill/>
          <a:ln>
            <a:noFill/>
          </a:ln>
        </p:spPr>
        <p:txBody>
          <a:bodyPr spcFirstLastPara="1" wrap="square" lIns="0" tIns="0" rIns="39225" bIns="0" anchor="t" anchorCtr="0">
            <a:spAutoFit/>
          </a:bodyPr>
          <a:lstStyle/>
          <a:p>
            <a:pPr marL="0" marR="0" lvl="0" indent="0" algn="ctr" rtl="0">
              <a:lnSpc>
                <a:spcPct val="100000"/>
              </a:lnSpc>
              <a:spcBef>
                <a:spcPts val="0"/>
              </a:spcBef>
              <a:spcAft>
                <a:spcPts val="0"/>
              </a:spcAft>
              <a:buClr>
                <a:srgbClr val="21218A"/>
              </a:buClr>
              <a:buSzPts val="1600"/>
              <a:buFont typeface="Times New Roman"/>
              <a:buNone/>
            </a:pPr>
            <a:r>
              <a:rPr lang="en-US" sz="1600">
                <a:solidFill>
                  <a:srgbClr val="21218A"/>
                </a:solidFill>
                <a:latin typeface="Arial"/>
                <a:ea typeface="Arial"/>
                <a:cs typeface="Arial"/>
                <a:sym typeface="Arial"/>
              </a:rPr>
              <a:t>Option 1: Physical Loop</a:t>
            </a:r>
            <a:endParaRPr sz="1600">
              <a:solidFill>
                <a:srgbClr val="21218A"/>
              </a:solidFill>
              <a:latin typeface="Arial"/>
              <a:ea typeface="Arial"/>
              <a:cs typeface="Arial"/>
              <a:sym typeface="Arial"/>
            </a:endParaRPr>
          </a:p>
        </p:txBody>
      </p:sp>
      <p:sp>
        <p:nvSpPr>
          <p:cNvPr id="894" name="Google Shape;894;p7"/>
          <p:cNvSpPr/>
          <p:nvPr/>
        </p:nvSpPr>
        <p:spPr>
          <a:xfrm>
            <a:off x="7375897" y="1850391"/>
            <a:ext cx="1522047" cy="492443"/>
          </a:xfrm>
          <a:prstGeom prst="rect">
            <a:avLst/>
          </a:prstGeom>
          <a:noFill/>
          <a:ln>
            <a:noFill/>
          </a:ln>
        </p:spPr>
        <p:txBody>
          <a:bodyPr spcFirstLastPara="1" wrap="square" lIns="0" tIns="0" rIns="39225" bIns="0" anchor="t" anchorCtr="0">
            <a:spAutoFit/>
          </a:bodyPr>
          <a:lstStyle/>
          <a:p>
            <a:pPr marL="0" marR="0" lvl="0" indent="0" algn="ctr" rtl="0">
              <a:lnSpc>
                <a:spcPct val="100000"/>
              </a:lnSpc>
              <a:spcBef>
                <a:spcPts val="0"/>
              </a:spcBef>
              <a:spcAft>
                <a:spcPts val="0"/>
              </a:spcAft>
              <a:buClr>
                <a:srgbClr val="21218A"/>
              </a:buClr>
              <a:buSzPts val="1600"/>
              <a:buFont typeface="Times New Roman"/>
              <a:buNone/>
            </a:pPr>
            <a:r>
              <a:rPr lang="en-US" sz="1600">
                <a:solidFill>
                  <a:srgbClr val="21218A"/>
                </a:solidFill>
                <a:latin typeface="Arial"/>
                <a:ea typeface="Arial"/>
                <a:cs typeface="Arial"/>
                <a:sym typeface="Arial"/>
              </a:rPr>
              <a:t>Option 2: Remote Tester</a:t>
            </a:r>
            <a:endParaRPr sz="1600">
              <a:solidFill>
                <a:srgbClr val="21218A"/>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pic>
        <p:nvPicPr>
          <p:cNvPr id="899" name="Google Shape;899;p8"/>
          <p:cNvPicPr preferRelativeResize="0"/>
          <p:nvPr/>
        </p:nvPicPr>
        <p:blipFill rotWithShape="1">
          <a:blip r:embed="rId3">
            <a:alphaModFix/>
          </a:blip>
          <a:srcRect/>
          <a:stretch/>
        </p:blipFill>
        <p:spPr>
          <a:xfrm>
            <a:off x="4677395" y="1076377"/>
            <a:ext cx="4320000" cy="2572877"/>
          </a:xfrm>
          <a:prstGeom prst="rect">
            <a:avLst/>
          </a:prstGeom>
          <a:noFill/>
          <a:ln>
            <a:noFill/>
          </a:ln>
          <a:effectLst>
            <a:outerShdw blurRad="190500" algn="tl" rotWithShape="0">
              <a:srgbClr val="000000">
                <a:alpha val="69803"/>
              </a:srgbClr>
            </a:outerShdw>
          </a:effectLst>
        </p:spPr>
      </p:pic>
      <p:pic>
        <p:nvPicPr>
          <p:cNvPr id="900" name="Google Shape;900;p8"/>
          <p:cNvPicPr preferRelativeResize="0"/>
          <p:nvPr/>
        </p:nvPicPr>
        <p:blipFill rotWithShape="1">
          <a:blip r:embed="rId4">
            <a:alphaModFix/>
          </a:blip>
          <a:srcRect/>
          <a:stretch/>
        </p:blipFill>
        <p:spPr>
          <a:xfrm>
            <a:off x="150226" y="1099704"/>
            <a:ext cx="4320000" cy="2557440"/>
          </a:xfrm>
          <a:prstGeom prst="rect">
            <a:avLst/>
          </a:prstGeom>
          <a:noFill/>
          <a:ln>
            <a:noFill/>
          </a:ln>
          <a:effectLst>
            <a:outerShdw blurRad="190500" algn="tl" rotWithShape="0">
              <a:srgbClr val="000000">
                <a:alpha val="69803"/>
              </a:srgbClr>
            </a:outerShdw>
          </a:effectLst>
        </p:spPr>
      </p:pic>
      <p:sp>
        <p:nvSpPr>
          <p:cNvPr id="901" name="Google Shape;901;p8"/>
          <p:cNvSpPr txBox="1">
            <a:spLocks noGrp="1"/>
          </p:cNvSpPr>
          <p:nvPr>
            <p:ph type="body" idx="1"/>
          </p:nvPr>
        </p:nvSpPr>
        <p:spPr>
          <a:xfrm>
            <a:off x="1176690" y="3977790"/>
            <a:ext cx="7967309" cy="2094599"/>
          </a:xfrm>
          <a:prstGeom prst="rect">
            <a:avLst/>
          </a:prstGeom>
          <a:noFill/>
          <a:ln>
            <a:noFill/>
          </a:ln>
        </p:spPr>
        <p:txBody>
          <a:bodyPr spcFirstLastPara="1" wrap="square" lIns="50750" tIns="50750" rIns="90000" bIns="50750" anchor="t" anchorCtr="0">
            <a:noAutofit/>
          </a:bodyPr>
          <a:lstStyle/>
          <a:p>
            <a:pPr marL="342900" lvl="0" indent="-342900" algn="l" rtl="0">
              <a:spcBef>
                <a:spcPts val="0"/>
              </a:spcBef>
              <a:spcAft>
                <a:spcPts val="0"/>
              </a:spcAft>
              <a:buSzPts val="1530"/>
              <a:buFont typeface="Century Gothic"/>
              <a:buAutoNum type="arabicPeriod"/>
            </a:pPr>
            <a:r>
              <a:rPr lang="en-US" dirty="0"/>
              <a:t>Go to </a:t>
            </a:r>
            <a:r>
              <a:rPr lang="en-US" u="sng" dirty="0"/>
              <a:t>Home</a:t>
            </a:r>
            <a:r>
              <a:rPr lang="en-US" dirty="0"/>
              <a:t>  &gt; </a:t>
            </a:r>
            <a:r>
              <a:rPr lang="en-US" u="sng" dirty="0" err="1"/>
              <a:t>Config</a:t>
            </a:r>
            <a:r>
              <a:rPr lang="en-US" dirty="0"/>
              <a:t> &gt; </a:t>
            </a:r>
            <a:r>
              <a:rPr lang="en-US" u="sng" dirty="0"/>
              <a:t>Mode</a:t>
            </a:r>
            <a:r>
              <a:rPr lang="en-US" dirty="0"/>
              <a:t> &gt; </a:t>
            </a:r>
            <a:r>
              <a:rPr lang="en-US" u="sng" dirty="0"/>
              <a:t>C37.94 Endpoint</a:t>
            </a:r>
            <a:endParaRPr dirty="0"/>
          </a:p>
          <a:p>
            <a:pPr marL="342900" lvl="0" indent="-342900" algn="l" rtl="0">
              <a:spcBef>
                <a:spcPts val="500"/>
              </a:spcBef>
              <a:spcAft>
                <a:spcPts val="0"/>
              </a:spcAft>
              <a:buSzPts val="1530"/>
              <a:buFont typeface="Century Gothic"/>
              <a:buAutoNum type="arabicPeriod"/>
            </a:pPr>
            <a:r>
              <a:rPr lang="en-US" dirty="0"/>
              <a:t>Enable optical transmission </a:t>
            </a:r>
            <a:r>
              <a:rPr lang="en-US" u="sng" dirty="0"/>
              <a:t>Port A</a:t>
            </a:r>
            <a:r>
              <a:rPr lang="en-US" dirty="0"/>
              <a:t> &gt; </a:t>
            </a:r>
            <a:r>
              <a:rPr lang="en-US" u="sng" dirty="0"/>
              <a:t>Enable</a:t>
            </a:r>
            <a:r>
              <a:rPr lang="en-US" dirty="0"/>
              <a:t> := </a:t>
            </a:r>
            <a:r>
              <a:rPr lang="en-US" i="1" dirty="0"/>
              <a:t>yes</a:t>
            </a:r>
            <a:endParaRPr dirty="0"/>
          </a:p>
          <a:p>
            <a:pPr marL="342900" lvl="0" indent="-342900" algn="l" rtl="0">
              <a:spcBef>
                <a:spcPts val="500"/>
              </a:spcBef>
              <a:spcAft>
                <a:spcPts val="0"/>
              </a:spcAft>
              <a:buSzPts val="1530"/>
              <a:buFont typeface="Century Gothic"/>
              <a:buAutoNum type="arabicPeriod"/>
            </a:pPr>
            <a:r>
              <a:rPr lang="en-US" dirty="0"/>
              <a:t>Configure Tester A to Generate &amp; Analyze traffic:</a:t>
            </a:r>
            <a:br>
              <a:rPr lang="en-US" dirty="0"/>
            </a:br>
            <a:r>
              <a:rPr lang="en-US" u="sng" dirty="0" err="1"/>
              <a:t>Config</a:t>
            </a:r>
            <a:r>
              <a:rPr lang="en-US" dirty="0"/>
              <a:t> &gt; </a:t>
            </a:r>
            <a:r>
              <a:rPr lang="en-US" u="sng" dirty="0"/>
              <a:t>Port A</a:t>
            </a:r>
            <a:r>
              <a:rPr lang="en-US" dirty="0"/>
              <a:t> &gt; </a:t>
            </a:r>
            <a:r>
              <a:rPr lang="en-US" u="sng" dirty="0"/>
              <a:t>Port Mode</a:t>
            </a:r>
            <a:r>
              <a:rPr lang="en-US" dirty="0"/>
              <a:t> :=</a:t>
            </a:r>
            <a:r>
              <a:rPr lang="en-US" i="1" dirty="0"/>
              <a:t> TX/RX </a:t>
            </a:r>
            <a:endParaRPr dirty="0"/>
          </a:p>
          <a:p>
            <a:pPr marL="342900" lvl="0" indent="-342900" algn="l" rtl="0">
              <a:spcBef>
                <a:spcPts val="500"/>
              </a:spcBef>
              <a:spcAft>
                <a:spcPts val="0"/>
              </a:spcAft>
              <a:buSzPts val="1530"/>
              <a:buFont typeface="Century Gothic"/>
              <a:buAutoNum type="arabicPeriod"/>
            </a:pPr>
            <a:r>
              <a:rPr lang="en-US" dirty="0"/>
              <a:t>Configure Tester B to Loopback:</a:t>
            </a:r>
            <a:br>
              <a:rPr lang="en-US" dirty="0"/>
            </a:br>
            <a:r>
              <a:rPr lang="en-US" u="sng" dirty="0"/>
              <a:t>Config</a:t>
            </a:r>
            <a:r>
              <a:rPr lang="en-US" dirty="0"/>
              <a:t> &gt; </a:t>
            </a:r>
            <a:r>
              <a:rPr lang="en-US" u="sng" dirty="0"/>
              <a:t>Port B</a:t>
            </a:r>
            <a:r>
              <a:rPr lang="en-US" dirty="0"/>
              <a:t> &gt; </a:t>
            </a:r>
            <a:r>
              <a:rPr lang="en-US" u="sng" dirty="0"/>
              <a:t>Port Mode</a:t>
            </a:r>
            <a:r>
              <a:rPr lang="en-US" dirty="0"/>
              <a:t> :=</a:t>
            </a:r>
            <a:r>
              <a:rPr lang="en-US" i="1" dirty="0"/>
              <a:t> Loopback </a:t>
            </a:r>
            <a:r>
              <a:rPr lang="en-US" b="1" i="1" dirty="0">
                <a:solidFill>
                  <a:srgbClr val="FF0000"/>
                </a:solidFill>
              </a:rPr>
              <a:t> </a:t>
            </a:r>
            <a:endParaRPr dirty="0"/>
          </a:p>
          <a:p>
            <a:pPr marL="342900" lvl="0" indent="-342900" algn="l" rtl="0">
              <a:spcBef>
                <a:spcPts val="500"/>
              </a:spcBef>
              <a:spcAft>
                <a:spcPts val="0"/>
              </a:spcAft>
              <a:buSzPts val="1530"/>
              <a:buFont typeface="Century Gothic"/>
              <a:buAutoNum type="arabicPeriod"/>
            </a:pPr>
            <a:r>
              <a:rPr lang="en-US" dirty="0"/>
              <a:t>If you are using a physical loop, skip step 4</a:t>
            </a:r>
            <a:endParaRPr dirty="0"/>
          </a:p>
          <a:p>
            <a:pPr marL="0" lvl="0" indent="0" algn="l" rtl="0">
              <a:spcBef>
                <a:spcPts val="500"/>
              </a:spcBef>
              <a:spcAft>
                <a:spcPts val="0"/>
              </a:spcAft>
              <a:buSzPts val="765"/>
              <a:buNone/>
            </a:pPr>
            <a:r>
              <a:rPr lang="en-US" sz="900" dirty="0">
                <a:solidFill>
                  <a:srgbClr val="7F7F7F"/>
                </a:solidFill>
              </a:rPr>
              <a:t>  </a:t>
            </a:r>
            <a:endParaRPr sz="1400" dirty="0">
              <a:solidFill>
                <a:srgbClr val="7F7F7F"/>
              </a:solidFill>
            </a:endParaRPr>
          </a:p>
          <a:p>
            <a:pPr marL="0" lvl="0" indent="0" algn="l" rtl="0">
              <a:spcBef>
                <a:spcPts val="500"/>
              </a:spcBef>
              <a:spcAft>
                <a:spcPts val="0"/>
              </a:spcAft>
              <a:buSzPts val="1190"/>
              <a:buNone/>
            </a:pPr>
            <a:r>
              <a:rPr lang="en-US" sz="1400" dirty="0">
                <a:solidFill>
                  <a:srgbClr val="7F7F7F"/>
                </a:solidFill>
              </a:rPr>
              <a:t>Attention: Remember use Port A for delay tests, forget Port B </a:t>
            </a:r>
            <a:br>
              <a:rPr lang="en-US" dirty="0"/>
            </a:br>
            <a:endParaRPr dirty="0"/>
          </a:p>
          <a:p>
            <a:pPr marL="342900" lvl="0" indent="-245745" algn="l" rtl="0">
              <a:spcBef>
                <a:spcPts val="500"/>
              </a:spcBef>
              <a:spcAft>
                <a:spcPts val="0"/>
              </a:spcAft>
              <a:buSzPts val="1530"/>
              <a:buFont typeface="Century Gothic"/>
              <a:buNone/>
            </a:pPr>
            <a:endParaRPr i="1" dirty="0"/>
          </a:p>
          <a:p>
            <a:pPr marL="0" lvl="0" indent="0" algn="l" rtl="0">
              <a:spcBef>
                <a:spcPts val="500"/>
              </a:spcBef>
              <a:spcAft>
                <a:spcPts val="0"/>
              </a:spcAft>
              <a:buSzPts val="1530"/>
              <a:buNone/>
            </a:pPr>
            <a:endParaRPr dirty="0"/>
          </a:p>
        </p:txBody>
      </p:sp>
      <p:sp>
        <p:nvSpPr>
          <p:cNvPr id="902" name="Google Shape;902;p8"/>
          <p:cNvSpPr txBox="1">
            <a:spLocks noGrp="1"/>
          </p:cNvSpPr>
          <p:nvPr>
            <p:ph type="title" idx="4294967295"/>
          </p:nvPr>
        </p:nvSpPr>
        <p:spPr>
          <a:xfrm>
            <a:off x="0" y="0"/>
            <a:ext cx="9144000" cy="836613"/>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a:t>Enable the </a:t>
            </a:r>
            <a:r>
              <a:rPr lang="en-US" b="1"/>
              <a:t>C37.94 </a:t>
            </a:r>
            <a:r>
              <a:rPr lang="en-US"/>
              <a:t>analysis</a:t>
            </a:r>
            <a:endParaRPr/>
          </a:p>
        </p:txBody>
      </p:sp>
      <p:grpSp>
        <p:nvGrpSpPr>
          <p:cNvPr id="903" name="Google Shape;903;p8"/>
          <p:cNvGrpSpPr/>
          <p:nvPr/>
        </p:nvGrpSpPr>
        <p:grpSpPr>
          <a:xfrm>
            <a:off x="5802018" y="1937434"/>
            <a:ext cx="752871" cy="712130"/>
            <a:chOff x="1627051" y="1351168"/>
            <a:chExt cx="752871" cy="712130"/>
          </a:xfrm>
        </p:grpSpPr>
        <p:pic>
          <p:nvPicPr>
            <p:cNvPr id="904" name="Google Shape;904;p8"/>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905" name="Google Shape;905;p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3</a:t>
              </a:r>
              <a:endParaRPr sz="1200">
                <a:solidFill>
                  <a:srgbClr val="3E1FF5"/>
                </a:solidFill>
                <a:latin typeface="Arial"/>
                <a:ea typeface="Arial"/>
                <a:cs typeface="Arial"/>
                <a:sym typeface="Arial"/>
              </a:endParaRPr>
            </a:p>
          </p:txBody>
        </p:sp>
      </p:grpSp>
      <p:grpSp>
        <p:nvGrpSpPr>
          <p:cNvPr id="906" name="Google Shape;906;p8"/>
          <p:cNvGrpSpPr/>
          <p:nvPr/>
        </p:nvGrpSpPr>
        <p:grpSpPr>
          <a:xfrm>
            <a:off x="5721552" y="1135877"/>
            <a:ext cx="752871" cy="712130"/>
            <a:chOff x="1627051" y="1351168"/>
            <a:chExt cx="752871" cy="712130"/>
          </a:xfrm>
        </p:grpSpPr>
        <p:pic>
          <p:nvPicPr>
            <p:cNvPr id="907" name="Google Shape;907;p8"/>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908" name="Google Shape;908;p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2</a:t>
              </a:r>
              <a:endParaRPr sz="1200">
                <a:solidFill>
                  <a:srgbClr val="3E1FF5"/>
                </a:solidFill>
                <a:latin typeface="Arial"/>
                <a:ea typeface="Arial"/>
                <a:cs typeface="Arial"/>
                <a:sym typeface="Arial"/>
              </a:endParaRPr>
            </a:p>
          </p:txBody>
        </p:sp>
      </p:grpSp>
      <p:grpSp>
        <p:nvGrpSpPr>
          <p:cNvPr id="909" name="Google Shape;909;p8"/>
          <p:cNvGrpSpPr/>
          <p:nvPr/>
        </p:nvGrpSpPr>
        <p:grpSpPr>
          <a:xfrm>
            <a:off x="5960857" y="2141346"/>
            <a:ext cx="752871" cy="712130"/>
            <a:chOff x="1627051" y="1351168"/>
            <a:chExt cx="752871" cy="712130"/>
          </a:xfrm>
        </p:grpSpPr>
        <p:pic>
          <p:nvPicPr>
            <p:cNvPr id="910" name="Google Shape;910;p8"/>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911" name="Google Shape;911;p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4</a:t>
              </a:r>
              <a:endParaRPr/>
            </a:p>
          </p:txBody>
        </p:sp>
      </p:grpSp>
      <p:grpSp>
        <p:nvGrpSpPr>
          <p:cNvPr id="912" name="Google Shape;912;p8"/>
          <p:cNvGrpSpPr/>
          <p:nvPr/>
        </p:nvGrpSpPr>
        <p:grpSpPr>
          <a:xfrm>
            <a:off x="1358708" y="3117077"/>
            <a:ext cx="752871" cy="712130"/>
            <a:chOff x="1627051" y="1351168"/>
            <a:chExt cx="752871" cy="712130"/>
          </a:xfrm>
        </p:grpSpPr>
        <p:pic>
          <p:nvPicPr>
            <p:cNvPr id="913" name="Google Shape;913;p8"/>
            <p:cNvPicPr preferRelativeResize="0"/>
            <p:nvPr/>
          </p:nvPicPr>
          <p:blipFill rotWithShape="1">
            <a:blip r:embed="rId5">
              <a:alphaModFix/>
            </a:blip>
            <a:srcRect/>
            <a:stretch/>
          </p:blipFill>
          <p:spPr>
            <a:xfrm rot="3596860">
              <a:off x="1763360" y="1411263"/>
              <a:ext cx="480253" cy="591940"/>
            </a:xfrm>
            <a:prstGeom prst="rect">
              <a:avLst/>
            </a:prstGeom>
            <a:noFill/>
            <a:ln>
              <a:noFill/>
            </a:ln>
          </p:spPr>
        </p:pic>
        <p:sp>
          <p:nvSpPr>
            <p:cNvPr id="914" name="Google Shape;914;p8"/>
            <p:cNvSpPr txBox="1"/>
            <p:nvPr/>
          </p:nvSpPr>
          <p:spPr>
            <a:xfrm>
              <a:off x="1776618" y="1671814"/>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E1FF5"/>
                  </a:solidFill>
                  <a:latin typeface="Arial"/>
                  <a:ea typeface="Arial"/>
                  <a:cs typeface="Arial"/>
                  <a:sym typeface="Arial"/>
                </a:rPr>
                <a:t>1</a:t>
              </a:r>
              <a:endParaRPr sz="1200">
                <a:solidFill>
                  <a:srgbClr val="3E1FF5"/>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2262</Words>
  <Application>Microsoft Office PowerPoint</Application>
  <PresentationFormat>On-screen Show (4:3)</PresentationFormat>
  <Paragraphs>346</Paragraphs>
  <Slides>24</Slides>
  <Notes>23</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24</vt:i4>
      </vt:variant>
    </vt:vector>
  </HeadingPairs>
  <TitlesOfParts>
    <vt:vector size="39" baseType="lpstr">
      <vt:lpstr>SimSun</vt:lpstr>
      <vt:lpstr>Arial</vt:lpstr>
      <vt:lpstr>Arial Black</vt:lpstr>
      <vt:lpstr>Calibri</vt:lpstr>
      <vt:lpstr>Calibri Light</vt:lpstr>
      <vt:lpstr>Century Gothic</vt:lpstr>
      <vt:lpstr>Google Sans</vt:lpstr>
      <vt:lpstr>Libre Franklin Medium</vt:lpstr>
      <vt:lpstr>Myriad Pro Cond</vt:lpstr>
      <vt:lpstr>Noto Sans Symbols</vt:lpstr>
      <vt:lpstr>Open Sans</vt:lpstr>
      <vt:lpstr>Times New Roman</vt:lpstr>
      <vt:lpstr>Verdana</vt:lpstr>
      <vt:lpstr>Office Theme</vt:lpstr>
      <vt:lpstr>Custom Design</vt:lpstr>
      <vt:lpstr>PowerPoint Presentation</vt:lpstr>
      <vt:lpstr>Zeus &amp; xGenius</vt:lpstr>
      <vt:lpstr>Interfaces &amp; time References</vt:lpstr>
      <vt:lpstr>Round-Trip-Delay over C37.94 Interface</vt:lpstr>
      <vt:lpstr>Connecting the fiber</vt:lpstr>
      <vt:lpstr>Select the global operation mode</vt:lpstr>
      <vt:lpstr>Use the internal clock</vt:lpstr>
      <vt:lpstr>Hands-on to RTD over C37.94 test</vt:lpstr>
      <vt:lpstr>Enable the C37.94 analysis</vt:lpstr>
      <vt:lpstr>Display configuration</vt:lpstr>
      <vt:lpstr>Configure TX clock source</vt:lpstr>
      <vt:lpstr>Enable the RTD test</vt:lpstr>
      <vt:lpstr>Adjust to Zero</vt:lpstr>
      <vt:lpstr>Running the RTD test</vt:lpstr>
      <vt:lpstr>Event logger enable</vt:lpstr>
      <vt:lpstr>Configuring the Event Logger</vt:lpstr>
      <vt:lpstr>Display the logs</vt:lpstr>
      <vt:lpstr>Event logger results</vt:lpstr>
      <vt:lpstr>Event logger results</vt:lpstr>
      <vt:lpstr>Delay insertion</vt:lpstr>
      <vt:lpstr>Scaling the trace</vt:lpstr>
      <vt:lpstr>Exporting Logs</vt:lpstr>
      <vt:lpstr>Glossary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Pepe Caballero</dc:creator>
  <cp:lastModifiedBy>Pepe Caballero</cp:lastModifiedBy>
  <cp:revision>20</cp:revision>
  <dcterms:created xsi:type="dcterms:W3CDTF">1601-01-01T00:00:00Z</dcterms:created>
  <dcterms:modified xsi:type="dcterms:W3CDTF">2024-02-23T14:22:03Z</dcterms:modified>
</cp:coreProperties>
</file>