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5"/>
  </p:notesMasterIdLst>
  <p:sldIdLst>
    <p:sldId id="256" r:id="rId3"/>
    <p:sldId id="257" r:id="rId4"/>
    <p:sldId id="258" r:id="rId5"/>
    <p:sldId id="299" r:id="rId6"/>
    <p:sldId id="259" r:id="rId7"/>
    <p:sldId id="283" r:id="rId8"/>
    <p:sldId id="284" r:id="rId9"/>
    <p:sldId id="297" r:id="rId10"/>
    <p:sldId id="296" r:id="rId11"/>
    <p:sldId id="301" r:id="rId12"/>
    <p:sldId id="302" r:id="rId13"/>
    <p:sldId id="276" r:id="rId14"/>
  </p:sldIdLst>
  <p:sldSz cx="9144000" cy="6858000" type="screen4x3"/>
  <p:notesSz cx="6769100" cy="9906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XQwBQXvK9gQm6JEWIwDHDhlSC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872CE-678A-4FEF-8D53-F3E12F94B823}">
  <a:tblStyle styleId="{5B0872CE-678A-4FEF-8D53-F3E12F94B82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26" autoAdjust="0"/>
  </p:normalViewPr>
  <p:slideViewPr>
    <p:cSldViewPr snapToGrid="0" showGuides="1">
      <p:cViewPr varScale="1">
        <p:scale>
          <a:sx n="87" d="100"/>
          <a:sy n="87" d="100"/>
        </p:scale>
        <p:origin x="10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212" y="44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754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4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83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8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21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24"/>
          <p:cNvCxnSpPr/>
          <p:nvPr/>
        </p:nvCxnSpPr>
        <p:spPr>
          <a:xfrm>
            <a:off x="4572000" y="762000"/>
            <a:ext cx="2563" cy="198425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24"/>
          <p:cNvCxnSpPr/>
          <p:nvPr/>
        </p:nvCxnSpPr>
        <p:spPr>
          <a:xfrm>
            <a:off x="180000" y="766775"/>
            <a:ext cx="2563" cy="198425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4"/>
          <p:cNvCxnSpPr/>
          <p:nvPr/>
        </p:nvCxnSpPr>
        <p:spPr>
          <a:xfrm>
            <a:off x="0" y="1332000"/>
            <a:ext cx="412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4"/>
          <p:cNvCxnSpPr/>
          <p:nvPr/>
        </p:nvCxnSpPr>
        <p:spPr>
          <a:xfrm>
            <a:off x="0" y="1080000"/>
            <a:ext cx="539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24"/>
          <p:cNvCxnSpPr/>
          <p:nvPr/>
        </p:nvCxnSpPr>
        <p:spPr>
          <a:xfrm>
            <a:off x="9098393" y="1332000"/>
            <a:ext cx="412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24"/>
          <p:cNvCxnSpPr/>
          <p:nvPr/>
        </p:nvCxnSpPr>
        <p:spPr>
          <a:xfrm>
            <a:off x="9098393" y="1073650"/>
            <a:ext cx="539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24"/>
          <p:cNvSpPr/>
          <p:nvPr/>
        </p:nvSpPr>
        <p:spPr>
          <a:xfrm>
            <a:off x="0" y="742950"/>
            <a:ext cx="9144000" cy="16192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142984"/>
            <a:ext cx="8220075" cy="52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lvl1pPr marL="457200" lvl="0" indent="-325755" algn="l">
              <a:spcBef>
                <a:spcPts val="500"/>
              </a:spcBef>
              <a:spcAft>
                <a:spcPts val="0"/>
              </a:spcAft>
              <a:buClr>
                <a:srgbClr val="006BFF"/>
              </a:buClr>
              <a:buSzPts val="1530"/>
              <a:buFont typeface="Noto Sans Symbols"/>
              <a:buChar char="◆"/>
              <a:defRPr sz="1800"/>
            </a:lvl1pPr>
            <a:lvl2pPr marL="914400" lvl="1" indent="-331469" algn="l"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Noto Sans Symbols"/>
              <a:buChar char="■"/>
              <a:defRPr sz="1800"/>
            </a:lvl2pPr>
            <a:lvl3pPr marL="1371600" lvl="2" indent="-30861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129225" bIns="5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/>
          <p:nvPr/>
        </p:nvSpPr>
        <p:spPr>
          <a:xfrm>
            <a:off x="8538359" y="275044"/>
            <a:ext cx="5488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body" idx="1"/>
          </p:nvPr>
        </p:nvSpPr>
        <p:spPr>
          <a:xfrm>
            <a:off x="457200" y="1052513"/>
            <a:ext cx="8220075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/>
          <p:nvPr/>
        </p:nvSpPr>
        <p:spPr>
          <a:xfrm rot="-5400000">
            <a:off x="7753350" y="2051050"/>
            <a:ext cx="25273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Times New Roman"/>
              <a:buNone/>
            </a:pPr>
            <a:r>
              <a:rPr lang="en-US"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© Albedo Telecom. All rights reserved</a:t>
            </a:r>
            <a:endParaRPr/>
          </a:p>
        </p:txBody>
      </p:sp>
      <p:pic>
        <p:nvPicPr>
          <p:cNvPr id="26" name="Google Shape;2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913" y="0"/>
            <a:ext cx="8229600" cy="6869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5"/>
          <p:cNvSpPr/>
          <p:nvPr/>
        </p:nvSpPr>
        <p:spPr>
          <a:xfrm rot="-5400000">
            <a:off x="-866775" y="1320800"/>
            <a:ext cx="34798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30AD2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730AD2"/>
                </a:solidFill>
                <a:latin typeface="Arial Black"/>
                <a:ea typeface="Arial Black"/>
                <a:cs typeface="Arial Black"/>
                <a:sym typeface="Arial Black"/>
              </a:rPr>
              <a:t>That’s all</a:t>
            </a:r>
            <a:endParaRPr/>
          </a:p>
        </p:txBody>
      </p:sp>
      <p:pic>
        <p:nvPicPr>
          <p:cNvPr id="28" name="Google Shape;28;p25" descr="Al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5950" y="4003675"/>
            <a:ext cx="1427163" cy="285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" name="Google Shape;29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0600" y="5373688"/>
            <a:ext cx="1835150" cy="95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" name="Google Shape;30;p25"/>
          <p:cNvSpPr txBox="1"/>
          <p:nvPr/>
        </p:nvSpPr>
        <p:spPr>
          <a:xfrm rot="-5400000">
            <a:off x="1146175" y="4632325"/>
            <a:ext cx="1658938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2DADA"/>
                </a:solidFill>
                <a:latin typeface="Calibri"/>
                <a:ea typeface="Calibri"/>
                <a:cs typeface="Calibri"/>
                <a:sym typeface="Calibri"/>
              </a:rPr>
              <a:t>www.albedotelecom.com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/>
        </p:nvSpPr>
        <p:spPr>
          <a:xfrm>
            <a:off x="1606337" y="3307937"/>
            <a:ext cx="742971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2800" u="sng" kern="1200" dirty="0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Connecting the Tester to the Network </a:t>
            </a:r>
            <a:br>
              <a:rPr lang="en-US" sz="2800" u="sng" kern="1200" dirty="0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</a:br>
            <a:r>
              <a:rPr lang="en-US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Guide &amp; Slides corresponding to software ver. 2.3.13</a:t>
            </a:r>
            <a:br>
              <a:rPr lang="en-US" b="0" i="0" u="none" strike="noStrike" cap="none" dirty="0">
                <a:solidFill>
                  <a:srgbClr val="B2B2B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u="none" strike="noStrike" cap="none" dirty="0">
              <a:solidFill>
                <a:srgbClr val="B2B2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1" name="Google Shape;51;p1"/>
          <p:cNvCxnSpPr/>
          <p:nvPr/>
        </p:nvCxnSpPr>
        <p:spPr>
          <a:xfrm>
            <a:off x="611188" y="1163390"/>
            <a:ext cx="8532812" cy="1587"/>
          </a:xfrm>
          <a:prstGeom prst="straightConnector1">
            <a:avLst/>
          </a:prstGeom>
          <a:noFill/>
          <a:ln w="3815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2" name="Google Shape;52;p1"/>
          <p:cNvSpPr/>
          <p:nvPr/>
        </p:nvSpPr>
        <p:spPr>
          <a:xfrm>
            <a:off x="899592" y="2998540"/>
            <a:ext cx="7992888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Times New Roman"/>
              <a:buNone/>
            </a:pPr>
            <a:endParaRPr sz="1350" b="0" i="0" u="none" strike="noStrike" cap="none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731995"/>
            <a:ext cx="1611990" cy="164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5635" y="1731996"/>
            <a:ext cx="4832028" cy="164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7663" y="1731996"/>
            <a:ext cx="1606337" cy="163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568" y="3861048"/>
            <a:ext cx="4104456" cy="25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descr="ALBEDO Tele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4484" y="5961096"/>
            <a:ext cx="1831180" cy="74794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1" y="855525"/>
            <a:ext cx="900566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spAutoFit/>
          </a:bodyPr>
          <a:lstStyle/>
          <a:p>
            <a:pPr algn="r" eaLnBrk="1"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800" b="1" dirty="0">
                <a:solidFill>
                  <a:srgbClr val="0070C0"/>
                </a:solidFill>
                <a:latin typeface="Myriad Pro Cond" panose="020B0506030403020204" pitchFamily="34" charset="0"/>
              </a:rPr>
              <a:t>Connect </a:t>
            </a:r>
            <a:r>
              <a:rPr lang="en-US" sz="48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Testers</a:t>
            </a:r>
            <a:r>
              <a:rPr lang="en-US" sz="4800" dirty="0">
                <a:solidFill>
                  <a:schemeClr val="tx1"/>
                </a:solidFill>
                <a:latin typeface="Myriad Pro Cond" panose="020B0506030403020204" pitchFamily="34" charset="0"/>
              </a:rPr>
              <a:t> &amp; </a:t>
            </a:r>
            <a:r>
              <a:rPr 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Networks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9089" y="3697125"/>
            <a:ext cx="8745821" cy="3046575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To force the link speed to a fixed value (optical):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Disable auto-negotiation from: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Port A | B</a:t>
            </a:r>
            <a:r>
              <a:rPr lang="en-US" dirty="0"/>
              <a:t> &gt; </a:t>
            </a:r>
            <a:r>
              <a:rPr lang="en-US" u="sng" dirty="0"/>
              <a:t>Physical layer</a:t>
            </a:r>
            <a:r>
              <a:rPr lang="en-US" dirty="0"/>
              <a:t> &gt; </a:t>
            </a:r>
            <a:r>
              <a:rPr lang="en-US" u="sng" dirty="0" err="1"/>
              <a:t>Autonegotiation</a:t>
            </a:r>
            <a:r>
              <a:rPr lang="en-US" dirty="0"/>
              <a:t> := </a:t>
            </a:r>
            <a:r>
              <a:rPr lang="en-US" i="1" dirty="0"/>
              <a:t>Off</a:t>
            </a:r>
            <a:endParaRPr lang="en-US" u="sng" dirty="0"/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Set the Forced bit-rate from: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Port A | B</a:t>
            </a:r>
            <a:r>
              <a:rPr lang="en-US" dirty="0"/>
              <a:t> &gt; </a:t>
            </a:r>
            <a:r>
              <a:rPr lang="en-US" u="sng" dirty="0"/>
              <a:t>Physical layer</a:t>
            </a:r>
            <a:r>
              <a:rPr lang="en-US" dirty="0"/>
              <a:t> &gt; Forced bit rate:= [</a:t>
            </a:r>
            <a:r>
              <a:rPr lang="en-US" i="1" dirty="0"/>
              <a:t>100-FD</a:t>
            </a:r>
            <a:r>
              <a:rPr lang="en-US" dirty="0"/>
              <a:t> | </a:t>
            </a:r>
            <a:r>
              <a:rPr lang="en-US" i="1" dirty="0"/>
              <a:t>1000-FD</a:t>
            </a:r>
            <a:r>
              <a:rPr lang="en-US" dirty="0"/>
              <a:t> | </a:t>
            </a:r>
            <a:r>
              <a:rPr lang="en-US" i="1" dirty="0"/>
              <a:t>10G</a:t>
            </a:r>
            <a:r>
              <a:rPr lang="en-US" dirty="0"/>
              <a:t>]*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Enable the optical transmitter (refer to “Using the SFP / SFP+ Ports”)</a:t>
            </a:r>
          </a:p>
          <a:p>
            <a:pPr marL="131445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(*) The 1000 Mb/s rate in electrical interfaces cannot be forced and it is only</a:t>
            </a:r>
          </a:p>
          <a:p>
            <a:pPr marL="131445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through auto-negotiation due to IEEE 802.3 restrictions. The 10 Gb/s bit rate is always forced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Port auto-negotiation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587"/>
          <a:stretch/>
        </p:blipFill>
        <p:spPr>
          <a:xfrm>
            <a:off x="199089" y="1066335"/>
            <a:ext cx="4214324" cy="2513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587"/>
          <a:stretch/>
        </p:blipFill>
        <p:spPr>
          <a:xfrm>
            <a:off x="4730588" y="1066336"/>
            <a:ext cx="4214323" cy="2513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oogle Shape;1109;p19"/>
          <p:cNvGrpSpPr/>
          <p:nvPr/>
        </p:nvGrpSpPr>
        <p:grpSpPr>
          <a:xfrm>
            <a:off x="5783591" y="1919506"/>
            <a:ext cx="752871" cy="712130"/>
            <a:chOff x="1627051" y="1351168"/>
            <a:chExt cx="752871" cy="712130"/>
          </a:xfrm>
        </p:grpSpPr>
        <p:pic>
          <p:nvPicPr>
            <p:cNvPr id="7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dirty="0"/>
            </a:p>
          </p:txBody>
        </p:sp>
      </p:grpSp>
      <p:grpSp>
        <p:nvGrpSpPr>
          <p:cNvPr id="9" name="Google Shape;1109;p19"/>
          <p:cNvGrpSpPr/>
          <p:nvPr/>
        </p:nvGrpSpPr>
        <p:grpSpPr>
          <a:xfrm>
            <a:off x="1334184" y="2035444"/>
            <a:ext cx="591940" cy="480253"/>
            <a:chOff x="1857083" y="2549943"/>
            <a:chExt cx="591940" cy="480253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912926" y="2494100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908826" y="2743015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1216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9089" y="4293474"/>
            <a:ext cx="8745821" cy="1717713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Once the tester and connector have been configured correctly: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Go to 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Results</a:t>
            </a:r>
            <a:r>
              <a:rPr lang="en-US" dirty="0"/>
              <a:t> &gt; </a:t>
            </a:r>
            <a:r>
              <a:rPr lang="en-US" u="sng" dirty="0"/>
              <a:t>Port A | B</a:t>
            </a:r>
            <a:r>
              <a:rPr lang="en-US" dirty="0"/>
              <a:t> &gt; </a:t>
            </a:r>
            <a:r>
              <a:rPr lang="en-US" i="1" u="sng" dirty="0" err="1"/>
              <a:t>Autonegotiation</a:t>
            </a:r>
            <a:endParaRPr lang="en-US" i="1" dirty="0"/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Verify supported bit rate / duplex modes by local and remote and currently used interfaces</a:t>
            </a:r>
          </a:p>
          <a:p>
            <a:pPr marL="474345" indent="-342900">
              <a:buFont typeface="+mj-lt"/>
              <a:buAutoNum type="arabicPeriod"/>
            </a:pPr>
            <a:endParaRPr lang="en-US" i="1" dirty="0"/>
          </a:p>
          <a:p>
            <a:pPr marL="131445" indent="0">
              <a:buNone/>
            </a:pPr>
            <a:r>
              <a:rPr lang="en-US" dirty="0"/>
              <a:t>Att. LED indicate the link has been established but not traffic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auto-negotiation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587"/>
          <a:stretch/>
        </p:blipFill>
        <p:spPr>
          <a:xfrm>
            <a:off x="199089" y="1463916"/>
            <a:ext cx="4214323" cy="2513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462"/>
          <a:stretch/>
        </p:blipFill>
        <p:spPr>
          <a:xfrm>
            <a:off x="4730587" y="1460515"/>
            <a:ext cx="4214323" cy="2516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oogle Shape;1109;p19"/>
          <p:cNvGrpSpPr/>
          <p:nvPr/>
        </p:nvGrpSpPr>
        <p:grpSpPr>
          <a:xfrm>
            <a:off x="1137334" y="2714894"/>
            <a:ext cx="591940" cy="480253"/>
            <a:chOff x="1857083" y="2549943"/>
            <a:chExt cx="591940" cy="480253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912926" y="2494100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908826" y="2743015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08F776-2230-4BD2-8FBE-3F99B25754FA}"/>
              </a:ext>
            </a:extLst>
          </p:cNvPr>
          <p:cNvGrpSpPr/>
          <p:nvPr/>
        </p:nvGrpSpPr>
        <p:grpSpPr>
          <a:xfrm>
            <a:off x="6978416" y="813654"/>
            <a:ext cx="661687" cy="663464"/>
            <a:chOff x="2428577" y="794130"/>
            <a:chExt cx="661687" cy="6634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30C9AA-D302-4558-9EDF-E18725DD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6AE3A1-A3C8-4005-80AA-D90F6E326960}"/>
                </a:ext>
              </a:extLst>
            </p:cNvPr>
            <p:cNvSpPr txBox="1"/>
            <p:nvPr/>
          </p:nvSpPr>
          <p:spPr>
            <a:xfrm>
              <a:off x="2640046" y="79413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6"/>
                  </a:solidFill>
                </a:rPr>
                <a:t>2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5" name="Google Shape;1057;p16">
            <a:extLst>
              <a:ext uri="{FF2B5EF4-FFF2-40B4-BE49-F238E27FC236}">
                <a16:creationId xmlns:a16="http://schemas.microsoft.com/office/drawing/2014/main" id="{FF54D9B4-ACB4-45F1-8BDF-A1DE273B0F23}"/>
              </a:ext>
            </a:extLst>
          </p:cNvPr>
          <p:cNvSpPr/>
          <p:nvPr/>
        </p:nvSpPr>
        <p:spPr>
          <a:xfrm>
            <a:off x="6229350" y="1782403"/>
            <a:ext cx="2428875" cy="484488"/>
          </a:xfrm>
          <a:prstGeom prst="roundRect">
            <a:avLst>
              <a:gd name="adj" fmla="val 13411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57;p16">
            <a:extLst>
              <a:ext uri="{FF2B5EF4-FFF2-40B4-BE49-F238E27FC236}">
                <a16:creationId xmlns:a16="http://schemas.microsoft.com/office/drawing/2014/main" id="{0579A775-1AB2-68CD-FA18-4D28A398C919}"/>
              </a:ext>
            </a:extLst>
          </p:cNvPr>
          <p:cNvSpPr/>
          <p:nvPr/>
        </p:nvSpPr>
        <p:spPr>
          <a:xfrm>
            <a:off x="218865" y="1835426"/>
            <a:ext cx="1384647" cy="431465"/>
          </a:xfrm>
          <a:prstGeom prst="roundRect">
            <a:avLst>
              <a:gd name="adj" fmla="val 13411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42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8229600" cy="6869113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21"/>
          <p:cNvSpPr txBox="1"/>
          <p:nvPr/>
        </p:nvSpPr>
        <p:spPr>
          <a:xfrm rot="-5400000">
            <a:off x="-1026770" y="1348581"/>
            <a:ext cx="3581400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951BD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951BD"/>
                </a:solidFill>
                <a:latin typeface="Arial Black"/>
                <a:ea typeface="Arial Black"/>
                <a:cs typeface="Arial Black"/>
                <a:sym typeface="Arial Black"/>
              </a:rPr>
              <a:t>That’s all</a:t>
            </a:r>
            <a:endParaRPr/>
          </a:p>
        </p:txBody>
      </p:sp>
      <p:pic>
        <p:nvPicPr>
          <p:cNvPr id="1133" name="Google Shape;1133;p21" descr="Ale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03675"/>
            <a:ext cx="1427163" cy="285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34" name="Google Shape;113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1650" y="5373688"/>
            <a:ext cx="1835150" cy="95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35" name="Google Shape;1135;p21"/>
          <p:cNvSpPr txBox="1"/>
          <p:nvPr/>
        </p:nvSpPr>
        <p:spPr>
          <a:xfrm rot="-5400000">
            <a:off x="861220" y="4768056"/>
            <a:ext cx="19558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www.albedotelecom.com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/>
          <p:nvPr/>
        </p:nvSpPr>
        <p:spPr>
          <a:xfrm>
            <a:off x="19565" y="0"/>
            <a:ext cx="9124435" cy="7620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578612" y="1954127"/>
            <a:ext cx="2312844" cy="74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997637"/>
            <a:ext cx="7704856" cy="30133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31675" rIns="90000" bIns="50750" anchor="ctr" anchorCtr="0">
            <a:noAutofit/>
          </a:bodyPr>
          <a:lstStyle/>
          <a:p>
            <a:pPr lvl="0">
              <a:buClr>
                <a:schemeClr val="dk1"/>
              </a:buClr>
              <a:buSzPts val="4800"/>
            </a:pP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Z</a:t>
            </a:r>
            <a:r>
              <a:rPr lang="en-US" altLang="en-US" sz="48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e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us</a:t>
            </a:r>
            <a:r>
              <a:rPr lang="en-US" altLang="en-US" sz="4800" dirty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en-US" altLang="en-US" sz="3600" dirty="0">
                <a:solidFill>
                  <a:schemeClr val="tx1"/>
                </a:solidFill>
                <a:latin typeface="Myriad Pro Cond" panose="020B0506030403020204" pitchFamily="34" charset="0"/>
              </a:rPr>
              <a:t>&amp;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x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Genius</a:t>
            </a:r>
            <a:endParaRPr sz="4800" b="1" dirty="0">
              <a:solidFill>
                <a:schemeClr val="tx1"/>
              </a:solidFill>
              <a:latin typeface="Myriad Pro Cond" panose="020B0506030403020204" pitchFamily="34" charset="0"/>
              <a:ea typeface="+mj-ea"/>
              <a:cs typeface="+mj-cs"/>
              <a:sym typeface="Open Sans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4162096"/>
            <a:ext cx="8220075" cy="221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FF"/>
              </a:buClr>
              <a:buSzPts val="1530"/>
              <a:buFont typeface="Noto Sans Symbols"/>
              <a:buChar char="◆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Noto Sans Symbols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en-US" sz="2400" b="1" dirty="0">
                <a:solidFill>
                  <a:schemeClr val="tx1"/>
                </a:solidFill>
                <a:ea typeface="SimSun"/>
              </a:rPr>
              <a:t>Zeus </a:t>
            </a:r>
            <a:r>
              <a:rPr lang="en-US" sz="2400" dirty="0">
                <a:solidFill>
                  <a:schemeClr val="tx1"/>
                </a:solidFill>
                <a:ea typeface="SimSun"/>
              </a:rPr>
              <a:t>&amp; </a:t>
            </a:r>
            <a:r>
              <a:rPr lang="en-US" sz="2400" b="1" dirty="0" err="1">
                <a:solidFill>
                  <a:schemeClr val="tx1"/>
                </a:solidFill>
                <a:ea typeface="SimSun"/>
              </a:rPr>
              <a:t>xGenius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SimSun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SimSun"/>
              </a:rPr>
              <a:t>provide deep insights to design, install, maintain, troubleshoot and engineer communications resources of </a:t>
            </a:r>
            <a:r>
              <a:rPr lang="en-US" dirty="0">
                <a:solidFill>
                  <a:schemeClr val="tx1"/>
                </a:solidFill>
                <a:ea typeface="SimSun"/>
              </a:rPr>
              <a:t> Mobile Operators, Power Utilities, </a:t>
            </a:r>
            <a:r>
              <a:rPr lang="en-US" dirty="0" err="1">
                <a:solidFill>
                  <a:schemeClr val="tx1"/>
                </a:solidFill>
                <a:ea typeface="SimSun"/>
              </a:rPr>
              <a:t>Finace</a:t>
            </a:r>
            <a:r>
              <a:rPr lang="en-US" dirty="0">
                <a:solidFill>
                  <a:schemeClr val="tx1"/>
                </a:solidFill>
                <a:ea typeface="SimSun"/>
              </a:rPr>
              <a:t>, Labs and R+D centers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SimSun"/>
              </a:rPr>
              <a:t>. The unit is able to verify </a:t>
            </a:r>
            <a:r>
              <a:rPr lang="en-US" dirty="0">
                <a:solidFill>
                  <a:schemeClr val="tx1"/>
                </a:solidFill>
                <a:ea typeface="SimSun"/>
              </a:rPr>
              <a:t>Ethernet/IP, </a:t>
            </a:r>
            <a:r>
              <a:rPr lang="en-US" dirty="0" err="1">
                <a:solidFill>
                  <a:schemeClr val="tx1"/>
                </a:solidFill>
                <a:ea typeface="SimSun"/>
              </a:rPr>
              <a:t>SyncE</a:t>
            </a:r>
            <a:r>
              <a:rPr lang="en-US" dirty="0">
                <a:solidFill>
                  <a:schemeClr val="tx1"/>
                </a:solidFill>
                <a:ea typeface="SimSun"/>
              </a:rPr>
              <a:t>, PTP, </a:t>
            </a:r>
            <a:r>
              <a:rPr lang="en-US" dirty="0" err="1">
                <a:solidFill>
                  <a:schemeClr val="tx1"/>
                </a:solidFill>
                <a:ea typeface="SimSun"/>
              </a:rPr>
              <a:t>GbE</a:t>
            </a:r>
            <a:r>
              <a:rPr lang="en-US" dirty="0">
                <a:solidFill>
                  <a:schemeClr val="tx1"/>
                </a:solidFill>
                <a:ea typeface="SimSun"/>
              </a:rPr>
              <a:t>, IRIG-B, 1PPS, T1/E1, G703, Serial Datacom, C37.94, GOOSE, SV, MMS,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SimSun"/>
              </a:rPr>
              <a:t> </a:t>
            </a:r>
            <a:r>
              <a:rPr lang="en-US" dirty="0">
                <a:solidFill>
                  <a:schemeClr val="tx1"/>
                </a:solidFill>
                <a:ea typeface="SimSun"/>
              </a:rPr>
              <a:t>Round-trip &amp; One-way Delay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SimSun"/>
              </a:rPr>
              <a:t>tests at all interfaces.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Noto Sans Symbols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It also has a set of programmable filters to </a:t>
            </a:r>
            <a:r>
              <a:rPr lang="en-US" dirty="0">
                <a:solidFill>
                  <a:schemeClr val="tx1"/>
                </a:solidFill>
              </a:rPr>
              <a:t>capture live data traffic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 wire-speed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5664200" y="1145028"/>
            <a:ext cx="3330643" cy="14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04775" lvl="0" indent="0">
              <a:spcBef>
                <a:spcPts val="0"/>
              </a:spcBef>
              <a:buClr>
                <a:srgbClr val="0000FF"/>
              </a:buClr>
              <a:buSzPts val="1620"/>
              <a:buNone/>
            </a:pPr>
            <a:r>
              <a:rPr lang="en-US" dirty="0"/>
              <a:t>This course describes how to connect the tester to the network and how to configure it to receive and send signals.</a:t>
            </a: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Interfaces</a:t>
            </a:r>
            <a:endParaRPr b="1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1" y="1544363"/>
            <a:ext cx="5088056" cy="1291099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 bwMode="auto">
          <a:xfrm>
            <a:off x="212248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213168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2565400" y="1335618"/>
            <a:ext cx="1586" cy="3478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2576185" y="1335618"/>
            <a:ext cx="328" cy="33193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3085981" y="1335618"/>
            <a:ext cx="1586" cy="3478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3096766" y="1335618"/>
            <a:ext cx="328" cy="33193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51948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52868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404303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4506909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4516108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5033959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5043158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2572800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2584653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096766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4320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44284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77177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78256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4363591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0703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084318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710110" y="2601116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719309" y="2601116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896620" y="996585"/>
            <a:ext cx="63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PHM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56904" y="996585"/>
            <a:ext cx="799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RJ45-C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84862" y="987842"/>
            <a:ext cx="64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BNC-C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233754" y="877712"/>
            <a:ext cx="744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SFP+ 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776852" y="1003919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SFP+ B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246869" y="858471"/>
            <a:ext cx="775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RJ45-A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79948" y="996585"/>
            <a:ext cx="863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RJ45-B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087769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SFP-A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49284" y="3245879"/>
            <a:ext cx="81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Micro SD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541699" y="3134832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SMB-2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149556" y="300263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SMB-1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830437" y="3139516"/>
            <a:ext cx="50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SMA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262081" y="3049024"/>
            <a:ext cx="721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SMB-C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770376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RJ45</a:t>
            </a:r>
            <a:endParaRPr lang="en-US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107" name="Right Brace 106"/>
          <p:cNvSpPr/>
          <p:nvPr/>
        </p:nvSpPr>
        <p:spPr bwMode="auto">
          <a:xfrm rot="16200000">
            <a:off x="2756368" y="1033580"/>
            <a:ext cx="141814" cy="523746"/>
          </a:xfrm>
          <a:prstGeom prst="rightBrace">
            <a:avLst>
              <a:gd name="adj1" fmla="val 8333"/>
              <a:gd name="adj2" fmla="val 4425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cxnSp>
        <p:nvCxnSpPr>
          <p:cNvPr id="108" name="Straight Connector 107"/>
          <p:cNvCxnSpPr/>
          <p:nvPr/>
        </p:nvCxnSpPr>
        <p:spPr bwMode="auto">
          <a:xfrm>
            <a:off x="435597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30891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2118231" y="234132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2110612" y="234132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403383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04" y="1724795"/>
            <a:ext cx="1207496" cy="90714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1163105" y="1208618"/>
            <a:ext cx="8469" cy="524934"/>
            <a:chOff x="1473200" y="1193800"/>
            <a:chExt cx="8469" cy="524934"/>
          </a:xfrm>
        </p:grpSpPr>
        <p:cxnSp>
          <p:nvCxnSpPr>
            <p:cNvPr id="115" name="Straight Connector 114"/>
            <p:cNvCxnSpPr/>
            <p:nvPr/>
          </p:nvCxnSpPr>
          <p:spPr bwMode="auto">
            <a:xfrm>
              <a:off x="1473200" y="1193800"/>
              <a:ext cx="0" cy="52493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1481669" y="1193800"/>
              <a:ext cx="0" cy="52493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Box 116"/>
          <p:cNvSpPr txBox="1"/>
          <p:nvPr/>
        </p:nvSpPr>
        <p:spPr>
          <a:xfrm>
            <a:off x="4945146" y="3056358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yriad Pro Cond" panose="020B0506030403020204" pitchFamily="34" charset="0"/>
              </a:rPr>
              <a:t>SFP-B</a:t>
            </a:r>
          </a:p>
        </p:txBody>
      </p:sp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38820"/>
              </p:ext>
            </p:extLst>
          </p:nvPr>
        </p:nvGraphicFramePr>
        <p:xfrm>
          <a:off x="943518" y="3578040"/>
          <a:ext cx="7253610" cy="304656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57970">
                  <a:extLst>
                    <a:ext uri="{9D8B030D-6E8A-4147-A177-3AD203B41FA5}">
                      <a16:colId xmlns:a16="http://schemas.microsoft.com/office/drawing/2014/main" val="2098299660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2169452902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4004501259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3447839562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3060326413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2927292507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1984899054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2576221161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674967835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1899343336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312388257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3196217068"/>
                    </a:ext>
                  </a:extLst>
                </a:gridCol>
                <a:gridCol w="557970">
                  <a:extLst>
                    <a:ext uri="{9D8B030D-6E8A-4147-A177-3AD203B41FA5}">
                      <a16:colId xmlns:a16="http://schemas.microsoft.com/office/drawing/2014/main" val="1887900484"/>
                    </a:ext>
                  </a:extLst>
                </a:gridCol>
              </a:tblGrid>
              <a:tr h="17021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GNSS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Eth/IP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PTP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NTP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ToD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IRIG-B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PP2S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SyncE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T1/E1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Data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531210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RJ45-A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05929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RJ45-B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40478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SFP-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183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SFP-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53058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SFP+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08933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SFP+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668165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BNC-C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98830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RJ45-C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4822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Myriad Pro Cond" panose="020B0506030403020204" pitchFamily="34" charset="0"/>
                        </a:rPr>
                        <a:t>ou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44627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089174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12190"/>
                  </a:ext>
                </a:extLst>
              </a:tr>
              <a:tr h="220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49301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RJ-45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47349"/>
                  </a:ext>
                </a:extLst>
              </a:tr>
              <a:tr h="170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PHM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7436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4697742" y="249372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84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439" y="3030866"/>
            <a:ext cx="2576986" cy="989844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5"/>
          <p:cNvSpPr txBox="1">
            <a:spLocks noGrp="1"/>
          </p:cNvSpPr>
          <p:nvPr>
            <p:ph type="body" idx="1"/>
          </p:nvPr>
        </p:nvSpPr>
        <p:spPr>
          <a:xfrm>
            <a:off x="831642" y="4345279"/>
            <a:ext cx="7856348" cy="203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04775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20"/>
              <a:buNone/>
            </a:pPr>
            <a:r>
              <a:rPr lang="en-US" dirty="0"/>
              <a:t>xGenius Ports A and  B have the connector for the RJ45 cables and SFP for optical media. Connect the selected interface:</a:t>
            </a:r>
            <a:endParaRPr dirty="0"/>
          </a:p>
          <a:p>
            <a:pPr marL="447675" lvl="0" indent="-342900">
              <a:buClr>
                <a:srgbClr val="0000FF"/>
              </a:buClr>
              <a:buSzPts val="1620"/>
              <a:buFont typeface="Century Gothic"/>
              <a:buAutoNum type="arabicPeriod"/>
            </a:pPr>
            <a:r>
              <a:rPr lang="en-US" dirty="0"/>
              <a:t>For electrical the Cable directly </a:t>
            </a:r>
          </a:p>
          <a:p>
            <a:pPr marL="447675" indent="-342900">
              <a:buClr>
                <a:srgbClr val="0000FF"/>
              </a:buClr>
              <a:buSzPts val="1620"/>
              <a:buFont typeface="Century Gothic"/>
              <a:buAutoNum type="arabicPeriod"/>
            </a:pPr>
            <a:r>
              <a:rPr lang="en-US" dirty="0"/>
              <a:t>For Optical introduce a compatible SFP into Port A*</a:t>
            </a:r>
          </a:p>
          <a:p>
            <a:pPr marL="447675" indent="-342900">
              <a:buClr>
                <a:srgbClr val="0000FF"/>
              </a:buClr>
              <a:buSzPts val="1620"/>
              <a:buFont typeface="Century Gothic"/>
              <a:buAutoNum type="arabicPeriod"/>
            </a:pPr>
            <a:r>
              <a:rPr lang="en-US" dirty="0"/>
              <a:t>Connect the optical cables to the SFP in Port A</a:t>
            </a:r>
          </a:p>
        </p:txBody>
      </p:sp>
      <p:sp>
        <p:nvSpPr>
          <p:cNvPr id="847" name="Google Shape;847;p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Connecting the Electrical or Optical cables</a:t>
            </a:r>
            <a:endParaRPr b="1" dirty="0"/>
          </a:p>
        </p:txBody>
      </p:sp>
      <p:grpSp>
        <p:nvGrpSpPr>
          <p:cNvPr id="849" name="Google Shape;849;p5"/>
          <p:cNvGrpSpPr/>
          <p:nvPr/>
        </p:nvGrpSpPr>
        <p:grpSpPr>
          <a:xfrm>
            <a:off x="4619840" y="1732333"/>
            <a:ext cx="752871" cy="712130"/>
            <a:chOff x="1627051" y="1351168"/>
            <a:chExt cx="752871" cy="712130"/>
          </a:xfrm>
        </p:grpSpPr>
        <p:pic>
          <p:nvPicPr>
            <p:cNvPr id="850" name="Google Shape;850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5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200" dirty="0">
                <a:solidFill>
                  <a:srgbClr val="3E1FF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22" y="1295045"/>
            <a:ext cx="5088056" cy="1291099"/>
          </a:xfrm>
          <a:prstGeom prst="rect">
            <a:avLst/>
          </a:prstGeom>
        </p:spPr>
      </p:pic>
      <p:sp>
        <p:nvSpPr>
          <p:cNvPr id="17" name="Google Shape;1057;p16"/>
          <p:cNvSpPr/>
          <p:nvPr/>
        </p:nvSpPr>
        <p:spPr>
          <a:xfrm>
            <a:off x="4294642" y="1406714"/>
            <a:ext cx="936829" cy="42857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ABLE EQUIP RJ45 LATIGUILLO U/UTP CAT.6 2M NEGRO | e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87975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oogle Shape;848;p5"/>
          <p:cNvCxnSpPr/>
          <p:nvPr/>
        </p:nvCxnSpPr>
        <p:spPr>
          <a:xfrm>
            <a:off x="5130593" y="1749789"/>
            <a:ext cx="1646343" cy="541567"/>
          </a:xfrm>
          <a:prstGeom prst="curvedConnector3">
            <a:avLst>
              <a:gd name="adj1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2" name="Google Shape;1057;p16"/>
          <p:cNvSpPr/>
          <p:nvPr/>
        </p:nvSpPr>
        <p:spPr>
          <a:xfrm>
            <a:off x="4291402" y="1835288"/>
            <a:ext cx="936829" cy="42301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852;p5"/>
          <p:cNvGrpSpPr/>
          <p:nvPr/>
        </p:nvGrpSpPr>
        <p:grpSpPr>
          <a:xfrm>
            <a:off x="3768754" y="1822911"/>
            <a:ext cx="686355" cy="481667"/>
            <a:chOff x="1707517" y="1467106"/>
            <a:chExt cx="591940" cy="481667"/>
          </a:xfrm>
        </p:grpSpPr>
        <p:pic>
          <p:nvPicPr>
            <p:cNvPr id="24" name="Google Shape;85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854;p5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cxnSp>
        <p:nvCxnSpPr>
          <p:cNvPr id="26" name="Google Shape;848;p5"/>
          <p:cNvCxnSpPr/>
          <p:nvPr/>
        </p:nvCxnSpPr>
        <p:spPr>
          <a:xfrm rot="10800000" flipV="1">
            <a:off x="3481158" y="2291356"/>
            <a:ext cx="1238327" cy="1114278"/>
          </a:xfrm>
          <a:prstGeom prst="curvedConnector3">
            <a:avLst>
              <a:gd name="adj1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33" name="Google Shape;852;p5"/>
          <p:cNvGrpSpPr/>
          <p:nvPr/>
        </p:nvGrpSpPr>
        <p:grpSpPr>
          <a:xfrm flipH="1">
            <a:off x="7185893" y="2473933"/>
            <a:ext cx="686355" cy="481667"/>
            <a:chOff x="1707517" y="1467106"/>
            <a:chExt cx="591940" cy="481667"/>
          </a:xfrm>
        </p:grpSpPr>
        <p:pic>
          <p:nvPicPr>
            <p:cNvPr id="34" name="Google Shape;85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854;p5"/>
            <p:cNvSpPr txBox="1"/>
            <p:nvPr/>
          </p:nvSpPr>
          <p:spPr>
            <a:xfrm>
              <a:off x="1776617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1</a:t>
              </a:r>
              <a:endParaRPr dirty="0"/>
            </a:p>
          </p:txBody>
        </p:sp>
      </p:grpSp>
      <p:grpSp>
        <p:nvGrpSpPr>
          <p:cNvPr id="39" name="Google Shape;852;p5"/>
          <p:cNvGrpSpPr/>
          <p:nvPr/>
        </p:nvGrpSpPr>
        <p:grpSpPr>
          <a:xfrm flipH="1">
            <a:off x="3918513" y="2831599"/>
            <a:ext cx="872955" cy="712130"/>
            <a:chOff x="1627051" y="1351168"/>
            <a:chExt cx="752871" cy="712130"/>
          </a:xfrm>
        </p:grpSpPr>
        <p:pic>
          <p:nvPicPr>
            <p:cNvPr id="40" name="Google Shape;85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854;p5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8305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object 794"/>
          <p:cNvSpPr/>
          <p:nvPr/>
        </p:nvSpPr>
        <p:spPr>
          <a:xfrm>
            <a:off x="3560116" y="1151337"/>
            <a:ext cx="2273484" cy="1376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lvl="0"/>
            <a:r>
              <a:rPr lang="en-US" dirty="0"/>
              <a:t>Basic connection </a:t>
            </a:r>
            <a:r>
              <a:rPr lang="en-US" b="1" dirty="0"/>
              <a:t>setup</a:t>
            </a:r>
            <a:endParaRPr dirty="0"/>
          </a:p>
        </p:txBody>
      </p:sp>
      <p:sp>
        <p:nvSpPr>
          <p:cNvPr id="671" name="Google Shape;671;p4"/>
          <p:cNvSpPr txBox="1">
            <a:spLocks noGrp="1"/>
          </p:cNvSpPr>
          <p:nvPr>
            <p:ph type="body" idx="1"/>
          </p:nvPr>
        </p:nvSpPr>
        <p:spPr>
          <a:xfrm>
            <a:off x="355870" y="4814673"/>
            <a:ext cx="8459423" cy="239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31445" indent="0">
              <a:buNone/>
            </a:pPr>
            <a:r>
              <a:rPr lang="en-US" dirty="0"/>
              <a:t>The way to connect the tester depends on the operation mode.</a:t>
            </a:r>
          </a:p>
          <a:p>
            <a:r>
              <a:rPr lang="en-US" dirty="0"/>
              <a:t>IP through mode: connect the equipment in “transparent” mode, with the traffic going through the unit from Port A to Port B and Port B to Port A.</a:t>
            </a:r>
          </a:p>
          <a:p>
            <a:r>
              <a:rPr lang="en-US" i="1" dirty="0"/>
              <a:t>Ethernet Endpoint </a:t>
            </a:r>
            <a:r>
              <a:rPr lang="en-US" dirty="0"/>
              <a:t>mode: if They also prefer to avoid generation of any IP stack protocol (ICMP, ARP, DHCP, PPP) within their administrative domains</a:t>
            </a:r>
            <a:endParaRPr lang="en-US" sz="300" dirty="0"/>
          </a:p>
        </p:txBody>
      </p:sp>
      <p:sp>
        <p:nvSpPr>
          <p:cNvPr id="1015" name="object 221"/>
          <p:cNvSpPr/>
          <p:nvPr/>
        </p:nvSpPr>
        <p:spPr>
          <a:xfrm>
            <a:off x="5212978" y="142221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222"/>
          <p:cNvSpPr/>
          <p:nvPr/>
        </p:nvSpPr>
        <p:spPr>
          <a:xfrm>
            <a:off x="5113155" y="145802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224"/>
          <p:cNvSpPr/>
          <p:nvPr/>
        </p:nvSpPr>
        <p:spPr>
          <a:xfrm>
            <a:off x="5035432" y="148622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225"/>
          <p:cNvSpPr/>
          <p:nvPr/>
        </p:nvSpPr>
        <p:spPr>
          <a:xfrm>
            <a:off x="4935610" y="152203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227"/>
          <p:cNvSpPr/>
          <p:nvPr/>
        </p:nvSpPr>
        <p:spPr>
          <a:xfrm>
            <a:off x="4858647" y="154946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229"/>
          <p:cNvSpPr/>
          <p:nvPr/>
        </p:nvSpPr>
        <p:spPr>
          <a:xfrm>
            <a:off x="4811403" y="1549469"/>
            <a:ext cx="48260" cy="19050"/>
          </a:xfrm>
          <a:custGeom>
            <a:avLst/>
            <a:gdLst/>
            <a:ahLst/>
            <a:cxnLst/>
            <a:rect l="l" t="t" r="r" b="b"/>
            <a:pathLst>
              <a:path w="48260" h="19050">
                <a:moveTo>
                  <a:pt x="47243" y="0"/>
                </a:moveTo>
                <a:lnTo>
                  <a:pt x="0" y="16764"/>
                </a:lnTo>
                <a:lnTo>
                  <a:pt x="761" y="19050"/>
                </a:lnTo>
                <a:lnTo>
                  <a:pt x="48005" y="2286"/>
                </a:lnTo>
                <a:lnTo>
                  <a:pt x="4724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Group 191"/>
          <p:cNvGrpSpPr/>
          <p:nvPr/>
        </p:nvGrpSpPr>
        <p:grpSpPr>
          <a:xfrm>
            <a:off x="5446908" y="1925659"/>
            <a:ext cx="1194137" cy="901559"/>
            <a:chOff x="8391143" y="4164634"/>
            <a:chExt cx="1013588" cy="730885"/>
          </a:xfrm>
        </p:grpSpPr>
        <p:sp>
          <p:nvSpPr>
            <p:cNvPr id="193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1" name="object 22"/>
          <p:cNvSpPr txBox="1"/>
          <p:nvPr/>
        </p:nvSpPr>
        <p:spPr>
          <a:xfrm>
            <a:off x="4272021" y="1698634"/>
            <a:ext cx="87456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pc="5" dirty="0" err="1">
                <a:solidFill>
                  <a:srgbClr val="00007F"/>
                </a:solidFill>
                <a:latin typeface="Verdana"/>
                <a:cs typeface="Verdana"/>
              </a:rPr>
              <a:t>Routed</a:t>
            </a:r>
            <a:r>
              <a:rPr lang="es-ES" spc="5" dirty="0">
                <a:solidFill>
                  <a:srgbClr val="00007F"/>
                </a:solidFill>
                <a:latin typeface="Verdana"/>
                <a:cs typeface="Verdana"/>
              </a:rPr>
              <a:t> Network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5537" y="2035915"/>
            <a:ext cx="1126744" cy="662432"/>
            <a:chOff x="725537" y="1921611"/>
            <a:chExt cx="1126744" cy="662432"/>
          </a:xfrm>
        </p:grpSpPr>
        <p:sp>
          <p:nvSpPr>
            <p:cNvPr id="409" name="object 87"/>
            <p:cNvSpPr/>
            <p:nvPr/>
          </p:nvSpPr>
          <p:spPr>
            <a:xfrm>
              <a:off x="1662034" y="2306421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92202" y="0"/>
                  </a:moveTo>
                  <a:lnTo>
                    <a:pt x="63246" y="0"/>
                  </a:lnTo>
                  <a:lnTo>
                    <a:pt x="41148" y="2285"/>
                  </a:lnTo>
                  <a:lnTo>
                    <a:pt x="9144" y="28193"/>
                  </a:lnTo>
                  <a:lnTo>
                    <a:pt x="0" y="96773"/>
                  </a:lnTo>
                  <a:lnTo>
                    <a:pt x="110" y="144017"/>
                  </a:lnTo>
                  <a:lnTo>
                    <a:pt x="1524" y="192785"/>
                  </a:lnTo>
                  <a:lnTo>
                    <a:pt x="5334" y="230885"/>
                  </a:lnTo>
                  <a:lnTo>
                    <a:pt x="24384" y="262127"/>
                  </a:lnTo>
                  <a:lnTo>
                    <a:pt x="32004" y="259841"/>
                  </a:lnTo>
                  <a:lnTo>
                    <a:pt x="61722" y="233171"/>
                  </a:lnTo>
                  <a:lnTo>
                    <a:pt x="89154" y="195833"/>
                  </a:lnTo>
                  <a:lnTo>
                    <a:pt x="122682" y="144017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8214" y="19811"/>
                  </a:lnTo>
                  <a:lnTo>
                    <a:pt x="132588" y="1523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88"/>
            <p:cNvSpPr/>
            <p:nvPr/>
          </p:nvSpPr>
          <p:spPr>
            <a:xfrm>
              <a:off x="1660511" y="2304897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93726" y="0"/>
                  </a:moveTo>
                  <a:lnTo>
                    <a:pt x="64770" y="0"/>
                  </a:lnTo>
                  <a:lnTo>
                    <a:pt x="42672" y="2285"/>
                  </a:lnTo>
                  <a:lnTo>
                    <a:pt x="33528" y="5333"/>
                  </a:lnTo>
                  <a:lnTo>
                    <a:pt x="25908" y="8381"/>
                  </a:lnTo>
                  <a:lnTo>
                    <a:pt x="25146" y="9143"/>
                  </a:lnTo>
                  <a:lnTo>
                    <a:pt x="19050" y="14477"/>
                  </a:lnTo>
                  <a:lnTo>
                    <a:pt x="13716" y="20573"/>
                  </a:lnTo>
                  <a:lnTo>
                    <a:pt x="12954" y="20573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007"/>
                  </a:lnTo>
                  <a:lnTo>
                    <a:pt x="0" y="98297"/>
                  </a:lnTo>
                  <a:lnTo>
                    <a:pt x="88" y="144779"/>
                  </a:lnTo>
                  <a:lnTo>
                    <a:pt x="1524" y="194309"/>
                  </a:lnTo>
                  <a:lnTo>
                    <a:pt x="5334" y="232409"/>
                  </a:lnTo>
                  <a:lnTo>
                    <a:pt x="5334" y="233171"/>
                  </a:lnTo>
                  <a:lnTo>
                    <a:pt x="9144" y="246887"/>
                  </a:lnTo>
                  <a:lnTo>
                    <a:pt x="12954" y="256031"/>
                  </a:lnTo>
                  <a:lnTo>
                    <a:pt x="13716" y="256793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2889"/>
                  </a:lnTo>
                  <a:lnTo>
                    <a:pt x="35487" y="262127"/>
                  </a:lnTo>
                  <a:lnTo>
                    <a:pt x="25908" y="262127"/>
                  </a:lnTo>
                  <a:lnTo>
                    <a:pt x="26331" y="262000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20627" y="259895"/>
                  </a:lnTo>
                  <a:lnTo>
                    <a:pt x="16002" y="254507"/>
                  </a:lnTo>
                  <a:lnTo>
                    <a:pt x="12509" y="246125"/>
                  </a:lnTo>
                  <a:lnTo>
                    <a:pt x="12192" y="246125"/>
                  </a:lnTo>
                  <a:lnTo>
                    <a:pt x="8382" y="232409"/>
                  </a:lnTo>
                  <a:lnTo>
                    <a:pt x="4572" y="194309"/>
                  </a:lnTo>
                  <a:lnTo>
                    <a:pt x="3136" y="144779"/>
                  </a:lnTo>
                  <a:lnTo>
                    <a:pt x="3048" y="98297"/>
                  </a:lnTo>
                  <a:lnTo>
                    <a:pt x="4572" y="64007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097"/>
                  </a:lnTo>
                  <a:lnTo>
                    <a:pt x="16668" y="22097"/>
                  </a:lnTo>
                  <a:lnTo>
                    <a:pt x="21336" y="16763"/>
                  </a:lnTo>
                  <a:lnTo>
                    <a:pt x="27432" y="11429"/>
                  </a:lnTo>
                  <a:lnTo>
                    <a:pt x="26670" y="11429"/>
                  </a:lnTo>
                  <a:lnTo>
                    <a:pt x="34290" y="8381"/>
                  </a:lnTo>
                  <a:lnTo>
                    <a:pt x="43434" y="5333"/>
                  </a:lnTo>
                  <a:lnTo>
                    <a:pt x="42672" y="5333"/>
                  </a:lnTo>
                  <a:lnTo>
                    <a:pt x="64770" y="3047"/>
                  </a:lnTo>
                  <a:lnTo>
                    <a:pt x="148590" y="3047"/>
                  </a:lnTo>
                  <a:lnTo>
                    <a:pt x="134112" y="1523"/>
                  </a:lnTo>
                  <a:lnTo>
                    <a:pt x="93726" y="0"/>
                  </a:lnTo>
                  <a:close/>
                </a:path>
                <a:path w="191769" h="265429">
                  <a:moveTo>
                    <a:pt x="26331" y="262000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331" y="262000"/>
                  </a:lnTo>
                  <a:close/>
                </a:path>
                <a:path w="191769" h="265429">
                  <a:moveTo>
                    <a:pt x="33528" y="259841"/>
                  </a:moveTo>
                  <a:lnTo>
                    <a:pt x="26331" y="262000"/>
                  </a:lnTo>
                  <a:lnTo>
                    <a:pt x="26670" y="262127"/>
                  </a:lnTo>
                  <a:lnTo>
                    <a:pt x="35487" y="262127"/>
                  </a:lnTo>
                  <a:lnTo>
                    <a:pt x="37882" y="260603"/>
                  </a:lnTo>
                  <a:lnTo>
                    <a:pt x="32766" y="260603"/>
                  </a:lnTo>
                  <a:lnTo>
                    <a:pt x="33528" y="259841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0715" y="259895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20715" y="259895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715" y="259895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4779"/>
                  </a:lnTo>
                  <a:lnTo>
                    <a:pt x="89916" y="196595"/>
                  </a:lnTo>
                  <a:lnTo>
                    <a:pt x="62484" y="233933"/>
                  </a:lnTo>
                  <a:lnTo>
                    <a:pt x="32766" y="260603"/>
                  </a:lnTo>
                  <a:lnTo>
                    <a:pt x="37882" y="260603"/>
                  </a:lnTo>
                  <a:lnTo>
                    <a:pt x="42672" y="257555"/>
                  </a:lnTo>
                  <a:lnTo>
                    <a:pt x="43434" y="257555"/>
                  </a:lnTo>
                  <a:lnTo>
                    <a:pt x="53340" y="248411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119"/>
                  </a:lnTo>
                  <a:lnTo>
                    <a:pt x="125730" y="146303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669" y="259841"/>
                  </a:moveTo>
                  <a:close/>
                </a:path>
                <a:path w="191769" h="265429">
                  <a:moveTo>
                    <a:pt x="12192" y="245363"/>
                  </a:moveTo>
                  <a:lnTo>
                    <a:pt x="12192" y="246125"/>
                  </a:lnTo>
                  <a:lnTo>
                    <a:pt x="12509" y="246125"/>
                  </a:lnTo>
                  <a:lnTo>
                    <a:pt x="12192" y="245363"/>
                  </a:lnTo>
                  <a:close/>
                </a:path>
                <a:path w="191769" h="265429">
                  <a:moveTo>
                    <a:pt x="4691" y="64007"/>
                  </a:moveTo>
                  <a:lnTo>
                    <a:pt x="4572" y="64769"/>
                  </a:lnTo>
                  <a:lnTo>
                    <a:pt x="4691" y="64007"/>
                  </a:lnTo>
                  <a:close/>
                </a:path>
                <a:path w="191769" h="265429">
                  <a:moveTo>
                    <a:pt x="191262" y="21335"/>
                  </a:moveTo>
                  <a:lnTo>
                    <a:pt x="188214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1335"/>
                  </a:lnTo>
                  <a:close/>
                </a:path>
                <a:path w="191769" h="265429">
                  <a:moveTo>
                    <a:pt x="16668" y="22097"/>
                  </a:moveTo>
                  <a:lnTo>
                    <a:pt x="16002" y="22097"/>
                  </a:lnTo>
                  <a:lnTo>
                    <a:pt x="16002" y="22859"/>
                  </a:lnTo>
                  <a:lnTo>
                    <a:pt x="16668" y="22097"/>
                  </a:lnTo>
                  <a:close/>
                </a:path>
                <a:path w="191769" h="265429">
                  <a:moveTo>
                    <a:pt x="185335" y="16340"/>
                  </a:moveTo>
                  <a:lnTo>
                    <a:pt x="188214" y="22097"/>
                  </a:lnTo>
                  <a:lnTo>
                    <a:pt x="188214" y="21335"/>
                  </a:lnTo>
                  <a:lnTo>
                    <a:pt x="191262" y="21335"/>
                  </a:lnTo>
                  <a:lnTo>
                    <a:pt x="191262" y="20573"/>
                  </a:lnTo>
                  <a:lnTo>
                    <a:pt x="189357" y="16763"/>
                  </a:lnTo>
                  <a:lnTo>
                    <a:pt x="185928" y="16763"/>
                  </a:lnTo>
                  <a:lnTo>
                    <a:pt x="185335" y="16340"/>
                  </a:lnTo>
                  <a:close/>
                </a:path>
                <a:path w="191769" h="265429">
                  <a:moveTo>
                    <a:pt x="185166" y="16001"/>
                  </a:moveTo>
                  <a:lnTo>
                    <a:pt x="185335" y="16340"/>
                  </a:lnTo>
                  <a:lnTo>
                    <a:pt x="185928" y="16763"/>
                  </a:lnTo>
                  <a:lnTo>
                    <a:pt x="185166" y="16001"/>
                  </a:lnTo>
                  <a:close/>
                </a:path>
                <a:path w="191769" h="265429">
                  <a:moveTo>
                    <a:pt x="188976" y="16001"/>
                  </a:moveTo>
                  <a:lnTo>
                    <a:pt x="185166" y="16001"/>
                  </a:lnTo>
                  <a:lnTo>
                    <a:pt x="185928" y="16763"/>
                  </a:lnTo>
                  <a:lnTo>
                    <a:pt x="189357" y="16763"/>
                  </a:lnTo>
                  <a:lnTo>
                    <a:pt x="188976" y="16001"/>
                  </a:lnTo>
                  <a:close/>
                </a:path>
                <a:path w="191769" h="265429">
                  <a:moveTo>
                    <a:pt x="148590" y="3047"/>
                  </a:moveTo>
                  <a:lnTo>
                    <a:pt x="93726" y="3047"/>
                  </a:lnTo>
                  <a:lnTo>
                    <a:pt x="134112" y="4571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335" y="16340"/>
                  </a:lnTo>
                  <a:lnTo>
                    <a:pt x="185166" y="16001"/>
                  </a:lnTo>
                  <a:lnTo>
                    <a:pt x="188976" y="16001"/>
                  </a:lnTo>
                  <a:lnTo>
                    <a:pt x="188214" y="14477"/>
                  </a:lnTo>
                  <a:lnTo>
                    <a:pt x="187452" y="14477"/>
                  </a:lnTo>
                  <a:lnTo>
                    <a:pt x="182118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8590" y="30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89"/>
            <p:cNvSpPr/>
            <p:nvPr/>
          </p:nvSpPr>
          <p:spPr>
            <a:xfrm>
              <a:off x="1645271" y="2314803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63246" y="0"/>
                  </a:moveTo>
                  <a:lnTo>
                    <a:pt x="24384" y="9143"/>
                  </a:lnTo>
                  <a:lnTo>
                    <a:pt x="1524" y="63245"/>
                  </a:lnTo>
                  <a:lnTo>
                    <a:pt x="0" y="96773"/>
                  </a:lnTo>
                  <a:lnTo>
                    <a:pt x="0" y="140207"/>
                  </a:lnTo>
                  <a:lnTo>
                    <a:pt x="1524" y="193547"/>
                  </a:lnTo>
                  <a:lnTo>
                    <a:pt x="5334" y="231647"/>
                  </a:lnTo>
                  <a:lnTo>
                    <a:pt x="24384" y="262127"/>
                  </a:lnTo>
                  <a:lnTo>
                    <a:pt x="32004" y="260603"/>
                  </a:lnTo>
                  <a:lnTo>
                    <a:pt x="61722" y="233171"/>
                  </a:lnTo>
                  <a:lnTo>
                    <a:pt x="89154" y="196595"/>
                  </a:lnTo>
                  <a:lnTo>
                    <a:pt x="122682" y="144779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7452" y="19811"/>
                  </a:lnTo>
                  <a:lnTo>
                    <a:pt x="132588" y="2285"/>
                  </a:lnTo>
                  <a:lnTo>
                    <a:pt x="92202" y="76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90"/>
            <p:cNvSpPr/>
            <p:nvPr/>
          </p:nvSpPr>
          <p:spPr>
            <a:xfrm>
              <a:off x="1643746" y="2313279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42672" y="5333"/>
                  </a:moveTo>
                  <a:lnTo>
                    <a:pt x="32766" y="5333"/>
                  </a:lnTo>
                  <a:lnTo>
                    <a:pt x="25146" y="9143"/>
                  </a:lnTo>
                  <a:lnTo>
                    <a:pt x="25146" y="9905"/>
                  </a:lnTo>
                  <a:lnTo>
                    <a:pt x="19050" y="14477"/>
                  </a:lnTo>
                  <a:lnTo>
                    <a:pt x="13716" y="21335"/>
                  </a:lnTo>
                  <a:lnTo>
                    <a:pt x="12954" y="21335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769"/>
                  </a:lnTo>
                  <a:lnTo>
                    <a:pt x="0" y="98297"/>
                  </a:lnTo>
                  <a:lnTo>
                    <a:pt x="108" y="145541"/>
                  </a:lnTo>
                  <a:lnTo>
                    <a:pt x="1524" y="195071"/>
                  </a:lnTo>
                  <a:lnTo>
                    <a:pt x="5334" y="233171"/>
                  </a:lnTo>
                  <a:lnTo>
                    <a:pt x="5334" y="233933"/>
                  </a:lnTo>
                  <a:lnTo>
                    <a:pt x="9144" y="246887"/>
                  </a:lnTo>
                  <a:lnTo>
                    <a:pt x="12954" y="256794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3652"/>
                  </a:lnTo>
                  <a:lnTo>
                    <a:pt x="36684" y="262127"/>
                  </a:lnTo>
                  <a:lnTo>
                    <a:pt x="25908" y="262127"/>
                  </a:lnTo>
                  <a:lnTo>
                    <a:pt x="26404" y="262028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16764" y="256031"/>
                  </a:lnTo>
                  <a:lnTo>
                    <a:pt x="16002" y="256031"/>
                  </a:lnTo>
                  <a:lnTo>
                    <a:pt x="12192" y="246125"/>
                  </a:lnTo>
                  <a:lnTo>
                    <a:pt x="8382" y="233171"/>
                  </a:lnTo>
                  <a:lnTo>
                    <a:pt x="4572" y="195071"/>
                  </a:lnTo>
                  <a:lnTo>
                    <a:pt x="3156" y="145541"/>
                  </a:lnTo>
                  <a:lnTo>
                    <a:pt x="3048" y="98297"/>
                  </a:lnTo>
                  <a:lnTo>
                    <a:pt x="4572" y="64769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859"/>
                  </a:lnTo>
                  <a:lnTo>
                    <a:pt x="20743" y="16763"/>
                  </a:lnTo>
                  <a:lnTo>
                    <a:pt x="20574" y="16763"/>
                  </a:lnTo>
                  <a:lnTo>
                    <a:pt x="21336" y="16001"/>
                  </a:lnTo>
                  <a:lnTo>
                    <a:pt x="21590" y="16001"/>
                  </a:lnTo>
                  <a:lnTo>
                    <a:pt x="26670" y="12191"/>
                  </a:lnTo>
                  <a:lnTo>
                    <a:pt x="34290" y="8381"/>
                  </a:lnTo>
                  <a:lnTo>
                    <a:pt x="42672" y="5333"/>
                  </a:lnTo>
                  <a:close/>
                </a:path>
                <a:path w="191769" h="265429">
                  <a:moveTo>
                    <a:pt x="26404" y="262028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404" y="262028"/>
                  </a:lnTo>
                  <a:close/>
                </a:path>
                <a:path w="191769" h="265429">
                  <a:moveTo>
                    <a:pt x="33528" y="260603"/>
                  </a:moveTo>
                  <a:lnTo>
                    <a:pt x="26404" y="262028"/>
                  </a:lnTo>
                  <a:lnTo>
                    <a:pt x="26670" y="262127"/>
                  </a:lnTo>
                  <a:lnTo>
                    <a:pt x="36684" y="262127"/>
                  </a:lnTo>
                  <a:lnTo>
                    <a:pt x="37882" y="261365"/>
                  </a:lnTo>
                  <a:lnTo>
                    <a:pt x="32766" y="261365"/>
                  </a:lnTo>
                  <a:lnTo>
                    <a:pt x="33528" y="260603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5541"/>
                  </a:lnTo>
                  <a:lnTo>
                    <a:pt x="89916" y="197357"/>
                  </a:lnTo>
                  <a:lnTo>
                    <a:pt x="62484" y="233933"/>
                  </a:lnTo>
                  <a:lnTo>
                    <a:pt x="32766" y="261365"/>
                  </a:lnTo>
                  <a:lnTo>
                    <a:pt x="37882" y="261365"/>
                  </a:lnTo>
                  <a:lnTo>
                    <a:pt x="42672" y="258317"/>
                  </a:lnTo>
                  <a:lnTo>
                    <a:pt x="43434" y="258317"/>
                  </a:lnTo>
                  <a:lnTo>
                    <a:pt x="53340" y="249173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881"/>
                  </a:lnTo>
                  <a:lnTo>
                    <a:pt x="125730" y="147065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16002" y="255269"/>
                  </a:moveTo>
                  <a:lnTo>
                    <a:pt x="16002" y="256031"/>
                  </a:lnTo>
                  <a:lnTo>
                    <a:pt x="16764" y="256031"/>
                  </a:lnTo>
                  <a:lnTo>
                    <a:pt x="16002" y="255269"/>
                  </a:lnTo>
                  <a:close/>
                </a:path>
                <a:path w="191769" h="265429">
                  <a:moveTo>
                    <a:pt x="4687" y="64769"/>
                  </a:moveTo>
                  <a:lnTo>
                    <a:pt x="4572" y="65531"/>
                  </a:lnTo>
                  <a:lnTo>
                    <a:pt x="4687" y="64769"/>
                  </a:lnTo>
                  <a:close/>
                </a:path>
                <a:path w="191769" h="265429">
                  <a:moveTo>
                    <a:pt x="190500" y="21335"/>
                  </a:moveTo>
                  <a:lnTo>
                    <a:pt x="187452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8955"/>
                  </a:lnTo>
                  <a:lnTo>
                    <a:pt x="190500" y="21335"/>
                  </a:lnTo>
                  <a:close/>
                </a:path>
                <a:path w="191769" h="265429">
                  <a:moveTo>
                    <a:pt x="185239" y="16936"/>
                  </a:moveTo>
                  <a:lnTo>
                    <a:pt x="187452" y="22097"/>
                  </a:lnTo>
                  <a:lnTo>
                    <a:pt x="187452" y="21335"/>
                  </a:lnTo>
                  <a:lnTo>
                    <a:pt x="190500" y="21335"/>
                  </a:lnTo>
                  <a:lnTo>
                    <a:pt x="190500" y="20573"/>
                  </a:lnTo>
                  <a:lnTo>
                    <a:pt x="189193" y="17525"/>
                  </a:lnTo>
                  <a:lnTo>
                    <a:pt x="185928" y="17525"/>
                  </a:lnTo>
                  <a:lnTo>
                    <a:pt x="185239" y="16936"/>
                  </a:lnTo>
                  <a:close/>
                </a:path>
                <a:path w="191769" h="265429">
                  <a:moveTo>
                    <a:pt x="185166" y="16763"/>
                  </a:moveTo>
                  <a:lnTo>
                    <a:pt x="185239" y="16936"/>
                  </a:lnTo>
                  <a:lnTo>
                    <a:pt x="185928" y="17525"/>
                  </a:lnTo>
                  <a:lnTo>
                    <a:pt x="185166" y="16763"/>
                  </a:lnTo>
                  <a:close/>
                </a:path>
                <a:path w="191769" h="265429">
                  <a:moveTo>
                    <a:pt x="188867" y="16763"/>
                  </a:moveTo>
                  <a:lnTo>
                    <a:pt x="185166" y="16763"/>
                  </a:lnTo>
                  <a:lnTo>
                    <a:pt x="185928" y="17525"/>
                  </a:lnTo>
                  <a:lnTo>
                    <a:pt x="189193" y="17525"/>
                  </a:lnTo>
                  <a:lnTo>
                    <a:pt x="188867" y="16763"/>
                  </a:lnTo>
                  <a:close/>
                </a:path>
                <a:path w="191769" h="265429">
                  <a:moveTo>
                    <a:pt x="143764" y="3047"/>
                  </a:moveTo>
                  <a:lnTo>
                    <a:pt x="64770" y="3047"/>
                  </a:lnTo>
                  <a:lnTo>
                    <a:pt x="93726" y="3809"/>
                  </a:lnTo>
                  <a:lnTo>
                    <a:pt x="134112" y="5333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239" y="16936"/>
                  </a:lnTo>
                  <a:lnTo>
                    <a:pt x="185166" y="16763"/>
                  </a:lnTo>
                  <a:lnTo>
                    <a:pt x="188867" y="16763"/>
                  </a:lnTo>
                  <a:lnTo>
                    <a:pt x="188214" y="15239"/>
                  </a:lnTo>
                  <a:lnTo>
                    <a:pt x="182880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3764" y="3047"/>
                  </a:lnTo>
                  <a:close/>
                </a:path>
                <a:path w="191769" h="265429">
                  <a:moveTo>
                    <a:pt x="21336" y="16001"/>
                  </a:moveTo>
                  <a:lnTo>
                    <a:pt x="20574" y="16763"/>
                  </a:lnTo>
                  <a:lnTo>
                    <a:pt x="20980" y="16459"/>
                  </a:lnTo>
                  <a:lnTo>
                    <a:pt x="21336" y="16001"/>
                  </a:lnTo>
                  <a:close/>
                </a:path>
                <a:path w="191769" h="265429">
                  <a:moveTo>
                    <a:pt x="20980" y="16459"/>
                  </a:moveTo>
                  <a:lnTo>
                    <a:pt x="20574" y="16763"/>
                  </a:lnTo>
                  <a:lnTo>
                    <a:pt x="20743" y="16763"/>
                  </a:lnTo>
                  <a:lnTo>
                    <a:pt x="20980" y="16459"/>
                  </a:lnTo>
                  <a:close/>
                </a:path>
                <a:path w="191769" h="265429">
                  <a:moveTo>
                    <a:pt x="21590" y="16001"/>
                  </a:moveTo>
                  <a:lnTo>
                    <a:pt x="21336" y="16001"/>
                  </a:lnTo>
                  <a:lnTo>
                    <a:pt x="20980" y="16459"/>
                  </a:lnTo>
                  <a:lnTo>
                    <a:pt x="21590" y="16001"/>
                  </a:lnTo>
                  <a:close/>
                </a:path>
                <a:path w="191769" h="265429">
                  <a:moveTo>
                    <a:pt x="64770" y="0"/>
                  </a:moveTo>
                  <a:lnTo>
                    <a:pt x="41910" y="2285"/>
                  </a:lnTo>
                  <a:lnTo>
                    <a:pt x="33528" y="5333"/>
                  </a:lnTo>
                  <a:lnTo>
                    <a:pt x="41910" y="5333"/>
                  </a:lnTo>
                  <a:lnTo>
                    <a:pt x="64770" y="3047"/>
                  </a:lnTo>
                  <a:lnTo>
                    <a:pt x="143764" y="3047"/>
                  </a:lnTo>
                  <a:lnTo>
                    <a:pt x="134112" y="2285"/>
                  </a:lnTo>
                  <a:lnTo>
                    <a:pt x="93726" y="761"/>
                  </a:lnTo>
                  <a:lnTo>
                    <a:pt x="6477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91"/>
            <p:cNvSpPr/>
            <p:nvPr/>
          </p:nvSpPr>
          <p:spPr>
            <a:xfrm>
              <a:off x="1633840" y="2320138"/>
              <a:ext cx="187960" cy="262255"/>
            </a:xfrm>
            <a:custGeom>
              <a:avLst/>
              <a:gdLst/>
              <a:ahLst/>
              <a:cxnLst/>
              <a:rect l="l" t="t" r="r" b="b"/>
              <a:pathLst>
                <a:path w="187960" h="262254">
                  <a:moveTo>
                    <a:pt x="92202" y="0"/>
                  </a:moveTo>
                  <a:lnTo>
                    <a:pt x="63246" y="0"/>
                  </a:lnTo>
                  <a:lnTo>
                    <a:pt x="40386" y="2286"/>
                  </a:lnTo>
                  <a:lnTo>
                    <a:pt x="8382" y="28194"/>
                  </a:lnTo>
                  <a:lnTo>
                    <a:pt x="0" y="96774"/>
                  </a:lnTo>
                  <a:lnTo>
                    <a:pt x="0" y="140208"/>
                  </a:lnTo>
                  <a:lnTo>
                    <a:pt x="1524" y="192786"/>
                  </a:lnTo>
                  <a:lnTo>
                    <a:pt x="5334" y="230886"/>
                  </a:lnTo>
                  <a:lnTo>
                    <a:pt x="24384" y="262128"/>
                  </a:lnTo>
                  <a:lnTo>
                    <a:pt x="32004" y="260604"/>
                  </a:lnTo>
                  <a:lnTo>
                    <a:pt x="61722" y="233172"/>
                  </a:lnTo>
                  <a:lnTo>
                    <a:pt x="88392" y="195834"/>
                  </a:lnTo>
                  <a:lnTo>
                    <a:pt x="122682" y="144780"/>
                  </a:lnTo>
                  <a:lnTo>
                    <a:pt x="173736" y="61722"/>
                  </a:lnTo>
                  <a:lnTo>
                    <a:pt x="187452" y="27432"/>
                  </a:lnTo>
                  <a:lnTo>
                    <a:pt x="187452" y="19812"/>
                  </a:lnTo>
                  <a:lnTo>
                    <a:pt x="132588" y="1524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92"/>
            <p:cNvSpPr/>
            <p:nvPr/>
          </p:nvSpPr>
          <p:spPr>
            <a:xfrm>
              <a:off x="1632317" y="2318613"/>
              <a:ext cx="190500" cy="265430"/>
            </a:xfrm>
            <a:custGeom>
              <a:avLst/>
              <a:gdLst/>
              <a:ahLst/>
              <a:cxnLst/>
              <a:rect l="l" t="t" r="r" b="b"/>
              <a:pathLst>
                <a:path w="190500" h="265429">
                  <a:moveTo>
                    <a:pt x="42672" y="5334"/>
                  </a:moveTo>
                  <a:lnTo>
                    <a:pt x="32766" y="5334"/>
                  </a:lnTo>
                  <a:lnTo>
                    <a:pt x="25146" y="9144"/>
                  </a:lnTo>
                  <a:lnTo>
                    <a:pt x="25146" y="9906"/>
                  </a:lnTo>
                  <a:lnTo>
                    <a:pt x="18288" y="14478"/>
                  </a:lnTo>
                  <a:lnTo>
                    <a:pt x="13716" y="21336"/>
                  </a:lnTo>
                  <a:lnTo>
                    <a:pt x="9144" y="28956"/>
                  </a:lnTo>
                  <a:lnTo>
                    <a:pt x="8382" y="29718"/>
                  </a:lnTo>
                  <a:lnTo>
                    <a:pt x="5334" y="39624"/>
                  </a:lnTo>
                  <a:lnTo>
                    <a:pt x="1524" y="64770"/>
                  </a:lnTo>
                  <a:lnTo>
                    <a:pt x="0" y="98298"/>
                  </a:lnTo>
                  <a:lnTo>
                    <a:pt x="110" y="145542"/>
                  </a:lnTo>
                  <a:lnTo>
                    <a:pt x="1524" y="194310"/>
                  </a:lnTo>
                  <a:lnTo>
                    <a:pt x="5334" y="232410"/>
                  </a:lnTo>
                  <a:lnTo>
                    <a:pt x="5334" y="233172"/>
                  </a:lnTo>
                  <a:lnTo>
                    <a:pt x="8382" y="246888"/>
                  </a:lnTo>
                  <a:lnTo>
                    <a:pt x="12954" y="256032"/>
                  </a:lnTo>
                  <a:lnTo>
                    <a:pt x="13716" y="256794"/>
                  </a:lnTo>
                  <a:lnTo>
                    <a:pt x="19050" y="262890"/>
                  </a:lnTo>
                  <a:lnTo>
                    <a:pt x="19812" y="262890"/>
                  </a:lnTo>
                  <a:lnTo>
                    <a:pt x="25908" y="265176"/>
                  </a:lnTo>
                  <a:lnTo>
                    <a:pt x="26670" y="265176"/>
                  </a:lnTo>
                  <a:lnTo>
                    <a:pt x="34290" y="263652"/>
                  </a:lnTo>
                  <a:lnTo>
                    <a:pt x="36684" y="262128"/>
                  </a:lnTo>
                  <a:lnTo>
                    <a:pt x="25908" y="262128"/>
                  </a:lnTo>
                  <a:lnTo>
                    <a:pt x="26404" y="262028"/>
                  </a:lnTo>
                  <a:lnTo>
                    <a:pt x="22606" y="260604"/>
                  </a:lnTo>
                  <a:lnTo>
                    <a:pt x="21336" y="260604"/>
                  </a:lnTo>
                  <a:lnTo>
                    <a:pt x="20627" y="259895"/>
                  </a:lnTo>
                  <a:lnTo>
                    <a:pt x="16002" y="254508"/>
                  </a:lnTo>
                  <a:lnTo>
                    <a:pt x="11811" y="246126"/>
                  </a:lnTo>
                  <a:lnTo>
                    <a:pt x="11430" y="246126"/>
                  </a:lnTo>
                  <a:lnTo>
                    <a:pt x="8382" y="232410"/>
                  </a:lnTo>
                  <a:lnTo>
                    <a:pt x="4572" y="194310"/>
                  </a:lnTo>
                  <a:lnTo>
                    <a:pt x="3158" y="145542"/>
                  </a:lnTo>
                  <a:lnTo>
                    <a:pt x="3048" y="98298"/>
                  </a:lnTo>
                  <a:lnTo>
                    <a:pt x="4572" y="64770"/>
                  </a:lnTo>
                  <a:lnTo>
                    <a:pt x="8382" y="40386"/>
                  </a:lnTo>
                  <a:lnTo>
                    <a:pt x="11430" y="30480"/>
                  </a:lnTo>
                  <a:lnTo>
                    <a:pt x="16002" y="22860"/>
                  </a:lnTo>
                  <a:lnTo>
                    <a:pt x="20066" y="16764"/>
                  </a:lnTo>
                  <a:lnTo>
                    <a:pt x="19812" y="16764"/>
                  </a:lnTo>
                  <a:lnTo>
                    <a:pt x="20574" y="16002"/>
                  </a:lnTo>
                  <a:lnTo>
                    <a:pt x="20955" y="16002"/>
                  </a:lnTo>
                  <a:lnTo>
                    <a:pt x="26670" y="12192"/>
                  </a:lnTo>
                  <a:lnTo>
                    <a:pt x="34290" y="8382"/>
                  </a:lnTo>
                  <a:lnTo>
                    <a:pt x="42672" y="5334"/>
                  </a:lnTo>
                  <a:close/>
                </a:path>
                <a:path w="190500" h="265429">
                  <a:moveTo>
                    <a:pt x="26404" y="262028"/>
                  </a:moveTo>
                  <a:lnTo>
                    <a:pt x="25908" y="262128"/>
                  </a:lnTo>
                  <a:lnTo>
                    <a:pt x="26670" y="262128"/>
                  </a:lnTo>
                  <a:lnTo>
                    <a:pt x="26404" y="262028"/>
                  </a:lnTo>
                  <a:close/>
                </a:path>
                <a:path w="190500" h="265429">
                  <a:moveTo>
                    <a:pt x="33528" y="260604"/>
                  </a:moveTo>
                  <a:lnTo>
                    <a:pt x="26404" y="262028"/>
                  </a:lnTo>
                  <a:lnTo>
                    <a:pt x="26670" y="262128"/>
                  </a:lnTo>
                  <a:lnTo>
                    <a:pt x="36684" y="262128"/>
                  </a:lnTo>
                  <a:lnTo>
                    <a:pt x="37882" y="261366"/>
                  </a:lnTo>
                  <a:lnTo>
                    <a:pt x="32766" y="261366"/>
                  </a:lnTo>
                  <a:lnTo>
                    <a:pt x="33528" y="260604"/>
                  </a:lnTo>
                  <a:close/>
                </a:path>
                <a:path w="190500" h="265429">
                  <a:moveTo>
                    <a:pt x="185166" y="37338"/>
                  </a:moveTo>
                  <a:lnTo>
                    <a:pt x="173736" y="62484"/>
                  </a:lnTo>
                  <a:lnTo>
                    <a:pt x="174498" y="62484"/>
                  </a:lnTo>
                  <a:lnTo>
                    <a:pt x="123444" y="145542"/>
                  </a:lnTo>
                  <a:lnTo>
                    <a:pt x="89154" y="196596"/>
                  </a:lnTo>
                  <a:lnTo>
                    <a:pt x="62484" y="233934"/>
                  </a:lnTo>
                  <a:lnTo>
                    <a:pt x="32766" y="261366"/>
                  </a:lnTo>
                  <a:lnTo>
                    <a:pt x="37882" y="261366"/>
                  </a:lnTo>
                  <a:lnTo>
                    <a:pt x="42672" y="258318"/>
                  </a:lnTo>
                  <a:lnTo>
                    <a:pt x="43434" y="258318"/>
                  </a:lnTo>
                  <a:lnTo>
                    <a:pt x="53340" y="249174"/>
                  </a:lnTo>
                  <a:lnTo>
                    <a:pt x="64770" y="236220"/>
                  </a:lnTo>
                  <a:lnTo>
                    <a:pt x="64770" y="235458"/>
                  </a:lnTo>
                  <a:lnTo>
                    <a:pt x="91440" y="198120"/>
                  </a:lnTo>
                  <a:lnTo>
                    <a:pt x="125730" y="147066"/>
                  </a:lnTo>
                  <a:lnTo>
                    <a:pt x="176784" y="64008"/>
                  </a:lnTo>
                  <a:lnTo>
                    <a:pt x="188214" y="38862"/>
                  </a:lnTo>
                  <a:lnTo>
                    <a:pt x="188404" y="38100"/>
                  </a:lnTo>
                  <a:lnTo>
                    <a:pt x="185166" y="38100"/>
                  </a:lnTo>
                  <a:lnTo>
                    <a:pt x="185166" y="37338"/>
                  </a:lnTo>
                  <a:close/>
                </a:path>
                <a:path w="190500" h="265429">
                  <a:moveTo>
                    <a:pt x="20574" y="259842"/>
                  </a:moveTo>
                  <a:lnTo>
                    <a:pt x="21336" y="260604"/>
                  </a:lnTo>
                  <a:lnTo>
                    <a:pt x="20715" y="259895"/>
                  </a:lnTo>
                  <a:lnTo>
                    <a:pt x="20574" y="259842"/>
                  </a:lnTo>
                  <a:close/>
                </a:path>
                <a:path w="190500" h="265429">
                  <a:moveTo>
                    <a:pt x="20715" y="259895"/>
                  </a:moveTo>
                  <a:lnTo>
                    <a:pt x="21336" y="260604"/>
                  </a:lnTo>
                  <a:lnTo>
                    <a:pt x="22606" y="260604"/>
                  </a:lnTo>
                  <a:lnTo>
                    <a:pt x="20715" y="259895"/>
                  </a:lnTo>
                  <a:close/>
                </a:path>
                <a:path w="190500" h="265429">
                  <a:moveTo>
                    <a:pt x="20669" y="259842"/>
                  </a:moveTo>
                  <a:close/>
                </a:path>
                <a:path w="190500" h="265429">
                  <a:moveTo>
                    <a:pt x="11430" y="245364"/>
                  </a:moveTo>
                  <a:lnTo>
                    <a:pt x="11430" y="246126"/>
                  </a:lnTo>
                  <a:lnTo>
                    <a:pt x="11811" y="246126"/>
                  </a:lnTo>
                  <a:lnTo>
                    <a:pt x="11430" y="245364"/>
                  </a:lnTo>
                  <a:close/>
                </a:path>
                <a:path w="190500" h="265429">
                  <a:moveTo>
                    <a:pt x="4687" y="64770"/>
                  </a:moveTo>
                  <a:lnTo>
                    <a:pt x="4572" y="65532"/>
                  </a:lnTo>
                  <a:lnTo>
                    <a:pt x="4687" y="64770"/>
                  </a:lnTo>
                  <a:close/>
                </a:path>
                <a:path w="190500" h="265429">
                  <a:moveTo>
                    <a:pt x="190500" y="21336"/>
                  </a:moveTo>
                  <a:lnTo>
                    <a:pt x="187452" y="21336"/>
                  </a:lnTo>
                  <a:lnTo>
                    <a:pt x="187452" y="28956"/>
                  </a:lnTo>
                  <a:lnTo>
                    <a:pt x="185166" y="38100"/>
                  </a:lnTo>
                  <a:lnTo>
                    <a:pt x="188404" y="38100"/>
                  </a:lnTo>
                  <a:lnTo>
                    <a:pt x="190500" y="29718"/>
                  </a:lnTo>
                  <a:lnTo>
                    <a:pt x="190500" y="21336"/>
                  </a:lnTo>
                  <a:close/>
                </a:path>
                <a:path w="190500" h="265429">
                  <a:moveTo>
                    <a:pt x="185239" y="16936"/>
                  </a:moveTo>
                  <a:lnTo>
                    <a:pt x="187452" y="22098"/>
                  </a:lnTo>
                  <a:lnTo>
                    <a:pt x="187452" y="21336"/>
                  </a:lnTo>
                  <a:lnTo>
                    <a:pt x="190500" y="21336"/>
                  </a:lnTo>
                  <a:lnTo>
                    <a:pt x="190500" y="20574"/>
                  </a:lnTo>
                  <a:lnTo>
                    <a:pt x="189193" y="17526"/>
                  </a:lnTo>
                  <a:lnTo>
                    <a:pt x="185928" y="17526"/>
                  </a:lnTo>
                  <a:lnTo>
                    <a:pt x="185239" y="16936"/>
                  </a:lnTo>
                  <a:close/>
                </a:path>
                <a:path w="190500" h="265429">
                  <a:moveTo>
                    <a:pt x="185166" y="16764"/>
                  </a:moveTo>
                  <a:lnTo>
                    <a:pt x="185239" y="16936"/>
                  </a:lnTo>
                  <a:lnTo>
                    <a:pt x="185928" y="17526"/>
                  </a:lnTo>
                  <a:lnTo>
                    <a:pt x="185166" y="16764"/>
                  </a:lnTo>
                  <a:close/>
                </a:path>
                <a:path w="190500" h="265429">
                  <a:moveTo>
                    <a:pt x="188867" y="16764"/>
                  </a:moveTo>
                  <a:lnTo>
                    <a:pt x="185166" y="16764"/>
                  </a:lnTo>
                  <a:lnTo>
                    <a:pt x="185928" y="17526"/>
                  </a:lnTo>
                  <a:lnTo>
                    <a:pt x="189193" y="17526"/>
                  </a:lnTo>
                  <a:lnTo>
                    <a:pt x="188867" y="16764"/>
                  </a:lnTo>
                  <a:close/>
                </a:path>
                <a:path w="190500" h="265429">
                  <a:moveTo>
                    <a:pt x="148590" y="3048"/>
                  </a:moveTo>
                  <a:lnTo>
                    <a:pt x="93726" y="3048"/>
                  </a:lnTo>
                  <a:lnTo>
                    <a:pt x="134112" y="4572"/>
                  </a:lnTo>
                  <a:lnTo>
                    <a:pt x="163068" y="7620"/>
                  </a:lnTo>
                  <a:lnTo>
                    <a:pt x="173736" y="9906"/>
                  </a:lnTo>
                  <a:lnTo>
                    <a:pt x="181356" y="12954"/>
                  </a:lnTo>
                  <a:lnTo>
                    <a:pt x="180594" y="12954"/>
                  </a:lnTo>
                  <a:lnTo>
                    <a:pt x="185239" y="16936"/>
                  </a:lnTo>
                  <a:lnTo>
                    <a:pt x="185166" y="16764"/>
                  </a:lnTo>
                  <a:lnTo>
                    <a:pt x="188867" y="16764"/>
                  </a:lnTo>
                  <a:lnTo>
                    <a:pt x="188214" y="15240"/>
                  </a:lnTo>
                  <a:lnTo>
                    <a:pt x="182880" y="10668"/>
                  </a:lnTo>
                  <a:lnTo>
                    <a:pt x="182118" y="9906"/>
                  </a:lnTo>
                  <a:lnTo>
                    <a:pt x="174498" y="6858"/>
                  </a:lnTo>
                  <a:lnTo>
                    <a:pt x="163830" y="4572"/>
                  </a:lnTo>
                  <a:lnTo>
                    <a:pt x="163068" y="4572"/>
                  </a:lnTo>
                  <a:lnTo>
                    <a:pt x="148590" y="3048"/>
                  </a:lnTo>
                  <a:close/>
                </a:path>
                <a:path w="190500" h="265429">
                  <a:moveTo>
                    <a:pt x="20574" y="16002"/>
                  </a:moveTo>
                  <a:lnTo>
                    <a:pt x="19812" y="16764"/>
                  </a:lnTo>
                  <a:lnTo>
                    <a:pt x="20269" y="16459"/>
                  </a:lnTo>
                  <a:lnTo>
                    <a:pt x="20574" y="16002"/>
                  </a:lnTo>
                  <a:close/>
                </a:path>
                <a:path w="190500" h="265429">
                  <a:moveTo>
                    <a:pt x="20269" y="16459"/>
                  </a:moveTo>
                  <a:lnTo>
                    <a:pt x="19812" y="16764"/>
                  </a:lnTo>
                  <a:lnTo>
                    <a:pt x="20066" y="16764"/>
                  </a:lnTo>
                  <a:lnTo>
                    <a:pt x="20269" y="16459"/>
                  </a:lnTo>
                  <a:close/>
                </a:path>
                <a:path w="190500" h="265429">
                  <a:moveTo>
                    <a:pt x="20955" y="16002"/>
                  </a:moveTo>
                  <a:lnTo>
                    <a:pt x="20574" y="16002"/>
                  </a:lnTo>
                  <a:lnTo>
                    <a:pt x="20269" y="16459"/>
                  </a:lnTo>
                  <a:lnTo>
                    <a:pt x="20955" y="16002"/>
                  </a:lnTo>
                  <a:close/>
                </a:path>
                <a:path w="190500" h="265429">
                  <a:moveTo>
                    <a:pt x="93726" y="0"/>
                  </a:moveTo>
                  <a:lnTo>
                    <a:pt x="64770" y="0"/>
                  </a:lnTo>
                  <a:lnTo>
                    <a:pt x="41910" y="2286"/>
                  </a:lnTo>
                  <a:lnTo>
                    <a:pt x="33528" y="5334"/>
                  </a:lnTo>
                  <a:lnTo>
                    <a:pt x="41910" y="5334"/>
                  </a:lnTo>
                  <a:lnTo>
                    <a:pt x="64770" y="3048"/>
                  </a:lnTo>
                  <a:lnTo>
                    <a:pt x="148590" y="3048"/>
                  </a:lnTo>
                  <a:lnTo>
                    <a:pt x="134112" y="1524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93"/>
            <p:cNvSpPr/>
            <p:nvPr/>
          </p:nvSpPr>
          <p:spPr>
            <a:xfrm>
              <a:off x="756017" y="1959711"/>
              <a:ext cx="944880" cy="585470"/>
            </a:xfrm>
            <a:custGeom>
              <a:avLst/>
              <a:gdLst/>
              <a:ahLst/>
              <a:cxnLst/>
              <a:rect l="l" t="t" r="r" b="b"/>
              <a:pathLst>
                <a:path w="944880" h="585470">
                  <a:moveTo>
                    <a:pt x="0" y="585216"/>
                  </a:moveTo>
                  <a:lnTo>
                    <a:pt x="944879" y="585216"/>
                  </a:lnTo>
                  <a:lnTo>
                    <a:pt x="944879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94"/>
            <p:cNvSpPr/>
            <p:nvPr/>
          </p:nvSpPr>
          <p:spPr>
            <a:xfrm>
              <a:off x="1507349" y="2374239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211836" y="170688"/>
                  </a:moveTo>
                  <a:lnTo>
                    <a:pt x="19812" y="170688"/>
                  </a:lnTo>
                  <a:lnTo>
                    <a:pt x="36576" y="172212"/>
                  </a:lnTo>
                  <a:lnTo>
                    <a:pt x="51053" y="174498"/>
                  </a:lnTo>
                  <a:lnTo>
                    <a:pt x="92964" y="189738"/>
                  </a:lnTo>
                  <a:lnTo>
                    <a:pt x="98298" y="193548"/>
                  </a:lnTo>
                  <a:lnTo>
                    <a:pt x="104394" y="197358"/>
                  </a:lnTo>
                  <a:lnTo>
                    <a:pt x="111252" y="200406"/>
                  </a:lnTo>
                  <a:lnTo>
                    <a:pt x="124968" y="204978"/>
                  </a:lnTo>
                  <a:lnTo>
                    <a:pt x="131826" y="206502"/>
                  </a:lnTo>
                  <a:lnTo>
                    <a:pt x="139446" y="207264"/>
                  </a:lnTo>
                  <a:lnTo>
                    <a:pt x="153924" y="207264"/>
                  </a:lnTo>
                  <a:lnTo>
                    <a:pt x="194310" y="192024"/>
                  </a:lnTo>
                  <a:lnTo>
                    <a:pt x="209550" y="175260"/>
                  </a:lnTo>
                  <a:lnTo>
                    <a:pt x="211836" y="170688"/>
                  </a:lnTo>
                  <a:close/>
                </a:path>
                <a:path w="222885" h="207645">
                  <a:moveTo>
                    <a:pt x="193548" y="0"/>
                  </a:moveTo>
                  <a:lnTo>
                    <a:pt x="0" y="171450"/>
                  </a:lnTo>
                  <a:lnTo>
                    <a:pt x="19812" y="170688"/>
                  </a:lnTo>
                  <a:lnTo>
                    <a:pt x="211836" y="170688"/>
                  </a:lnTo>
                  <a:lnTo>
                    <a:pt x="212597" y="169164"/>
                  </a:lnTo>
                  <a:lnTo>
                    <a:pt x="216408" y="162306"/>
                  </a:lnTo>
                  <a:lnTo>
                    <a:pt x="218694" y="155448"/>
                  </a:lnTo>
                  <a:lnTo>
                    <a:pt x="220218" y="148590"/>
                  </a:lnTo>
                  <a:lnTo>
                    <a:pt x="221742" y="140970"/>
                  </a:lnTo>
                  <a:lnTo>
                    <a:pt x="222504" y="134112"/>
                  </a:lnTo>
                  <a:lnTo>
                    <a:pt x="222504" y="126492"/>
                  </a:lnTo>
                  <a:lnTo>
                    <a:pt x="221742" y="118872"/>
                  </a:lnTo>
                  <a:lnTo>
                    <a:pt x="220979" y="110490"/>
                  </a:lnTo>
                  <a:lnTo>
                    <a:pt x="207264" y="70866"/>
                  </a:lnTo>
                  <a:lnTo>
                    <a:pt x="204978" y="65532"/>
                  </a:lnTo>
                  <a:lnTo>
                    <a:pt x="194310" y="22860"/>
                  </a:lnTo>
                  <a:lnTo>
                    <a:pt x="193548" y="12192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95"/>
            <p:cNvSpPr/>
            <p:nvPr/>
          </p:nvSpPr>
          <p:spPr>
            <a:xfrm>
              <a:off x="727060" y="2374239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28955" y="0"/>
                  </a:moveTo>
                  <a:lnTo>
                    <a:pt x="28955" y="12192"/>
                  </a:lnTo>
                  <a:lnTo>
                    <a:pt x="28193" y="22860"/>
                  </a:lnTo>
                  <a:lnTo>
                    <a:pt x="18287" y="65532"/>
                  </a:lnTo>
                  <a:lnTo>
                    <a:pt x="15239" y="70866"/>
                  </a:lnTo>
                  <a:lnTo>
                    <a:pt x="11429" y="79248"/>
                  </a:lnTo>
                  <a:lnTo>
                    <a:pt x="8381" y="86868"/>
                  </a:lnTo>
                  <a:lnTo>
                    <a:pt x="5333" y="95250"/>
                  </a:lnTo>
                  <a:lnTo>
                    <a:pt x="3809" y="102870"/>
                  </a:lnTo>
                  <a:lnTo>
                    <a:pt x="1523" y="110490"/>
                  </a:lnTo>
                  <a:lnTo>
                    <a:pt x="761" y="118872"/>
                  </a:lnTo>
                  <a:lnTo>
                    <a:pt x="0" y="126492"/>
                  </a:lnTo>
                  <a:lnTo>
                    <a:pt x="761" y="134112"/>
                  </a:lnTo>
                  <a:lnTo>
                    <a:pt x="761" y="140970"/>
                  </a:lnTo>
                  <a:lnTo>
                    <a:pt x="2285" y="148590"/>
                  </a:lnTo>
                  <a:lnTo>
                    <a:pt x="22859" y="187452"/>
                  </a:lnTo>
                  <a:lnTo>
                    <a:pt x="28955" y="192024"/>
                  </a:lnTo>
                  <a:lnTo>
                    <a:pt x="34289" y="196596"/>
                  </a:lnTo>
                  <a:lnTo>
                    <a:pt x="68579" y="207264"/>
                  </a:lnTo>
                  <a:lnTo>
                    <a:pt x="83819" y="207264"/>
                  </a:lnTo>
                  <a:lnTo>
                    <a:pt x="130301" y="189738"/>
                  </a:lnTo>
                  <a:lnTo>
                    <a:pt x="150113" y="179832"/>
                  </a:lnTo>
                  <a:lnTo>
                    <a:pt x="160019" y="176784"/>
                  </a:lnTo>
                  <a:lnTo>
                    <a:pt x="172211" y="174498"/>
                  </a:lnTo>
                  <a:lnTo>
                    <a:pt x="186690" y="172212"/>
                  </a:lnTo>
                  <a:lnTo>
                    <a:pt x="203454" y="170688"/>
                  </a:lnTo>
                  <a:lnTo>
                    <a:pt x="222402" y="170688"/>
                  </a:lnTo>
                  <a:lnTo>
                    <a:pt x="28955" y="0"/>
                  </a:lnTo>
                  <a:close/>
                </a:path>
                <a:path w="223519" h="207645">
                  <a:moveTo>
                    <a:pt x="222402" y="170688"/>
                  </a:moveTo>
                  <a:lnTo>
                    <a:pt x="203454" y="170688"/>
                  </a:lnTo>
                  <a:lnTo>
                    <a:pt x="223265" y="171450"/>
                  </a:lnTo>
                  <a:lnTo>
                    <a:pt x="222402" y="170688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96"/>
            <p:cNvSpPr/>
            <p:nvPr/>
          </p:nvSpPr>
          <p:spPr>
            <a:xfrm>
              <a:off x="1507349" y="1923135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153924" y="0"/>
                  </a:moveTo>
                  <a:lnTo>
                    <a:pt x="139446" y="0"/>
                  </a:lnTo>
                  <a:lnTo>
                    <a:pt x="131826" y="1524"/>
                  </a:lnTo>
                  <a:lnTo>
                    <a:pt x="118110" y="4572"/>
                  </a:lnTo>
                  <a:lnTo>
                    <a:pt x="104394" y="10668"/>
                  </a:lnTo>
                  <a:lnTo>
                    <a:pt x="98298" y="13716"/>
                  </a:lnTo>
                  <a:lnTo>
                    <a:pt x="92964" y="17526"/>
                  </a:lnTo>
                  <a:lnTo>
                    <a:pt x="80772" y="23622"/>
                  </a:lnTo>
                  <a:lnTo>
                    <a:pt x="36576" y="35052"/>
                  </a:lnTo>
                  <a:lnTo>
                    <a:pt x="19812" y="36576"/>
                  </a:lnTo>
                  <a:lnTo>
                    <a:pt x="0" y="36576"/>
                  </a:lnTo>
                  <a:lnTo>
                    <a:pt x="193548" y="207264"/>
                  </a:lnTo>
                  <a:lnTo>
                    <a:pt x="193548" y="195834"/>
                  </a:lnTo>
                  <a:lnTo>
                    <a:pt x="194310" y="184404"/>
                  </a:lnTo>
                  <a:lnTo>
                    <a:pt x="204978" y="141732"/>
                  </a:lnTo>
                  <a:lnTo>
                    <a:pt x="211074" y="128016"/>
                  </a:lnTo>
                  <a:lnTo>
                    <a:pt x="217170" y="112776"/>
                  </a:lnTo>
                  <a:lnTo>
                    <a:pt x="219456" y="104394"/>
                  </a:lnTo>
                  <a:lnTo>
                    <a:pt x="220979" y="96774"/>
                  </a:lnTo>
                  <a:lnTo>
                    <a:pt x="221742" y="89154"/>
                  </a:lnTo>
                  <a:lnTo>
                    <a:pt x="222504" y="80772"/>
                  </a:lnTo>
                  <a:lnTo>
                    <a:pt x="222504" y="73152"/>
                  </a:lnTo>
                  <a:lnTo>
                    <a:pt x="204978" y="25908"/>
                  </a:lnTo>
                  <a:lnTo>
                    <a:pt x="168402" y="2286"/>
                  </a:lnTo>
                  <a:lnTo>
                    <a:pt x="161544" y="762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97"/>
            <p:cNvSpPr/>
            <p:nvPr/>
          </p:nvSpPr>
          <p:spPr>
            <a:xfrm>
              <a:off x="727060" y="1923135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83057" y="0"/>
                  </a:moveTo>
                  <a:lnTo>
                    <a:pt x="68579" y="0"/>
                  </a:lnTo>
                  <a:lnTo>
                    <a:pt x="61721" y="762"/>
                  </a:lnTo>
                  <a:lnTo>
                    <a:pt x="54101" y="2286"/>
                  </a:lnTo>
                  <a:lnTo>
                    <a:pt x="47243" y="4572"/>
                  </a:lnTo>
                  <a:lnTo>
                    <a:pt x="41147" y="7620"/>
                  </a:lnTo>
                  <a:lnTo>
                    <a:pt x="34289" y="10668"/>
                  </a:lnTo>
                  <a:lnTo>
                    <a:pt x="28955" y="15240"/>
                  </a:lnTo>
                  <a:lnTo>
                    <a:pt x="22859" y="19812"/>
                  </a:lnTo>
                  <a:lnTo>
                    <a:pt x="13715" y="32004"/>
                  </a:lnTo>
                  <a:lnTo>
                    <a:pt x="9905" y="38100"/>
                  </a:lnTo>
                  <a:lnTo>
                    <a:pt x="6857" y="44958"/>
                  </a:lnTo>
                  <a:lnTo>
                    <a:pt x="2285" y="58674"/>
                  </a:lnTo>
                  <a:lnTo>
                    <a:pt x="761" y="66294"/>
                  </a:lnTo>
                  <a:lnTo>
                    <a:pt x="761" y="73152"/>
                  </a:lnTo>
                  <a:lnTo>
                    <a:pt x="0" y="80772"/>
                  </a:lnTo>
                  <a:lnTo>
                    <a:pt x="761" y="89154"/>
                  </a:lnTo>
                  <a:lnTo>
                    <a:pt x="1523" y="96774"/>
                  </a:lnTo>
                  <a:lnTo>
                    <a:pt x="3809" y="104394"/>
                  </a:lnTo>
                  <a:lnTo>
                    <a:pt x="5333" y="112776"/>
                  </a:lnTo>
                  <a:lnTo>
                    <a:pt x="11429" y="128016"/>
                  </a:lnTo>
                  <a:lnTo>
                    <a:pt x="15239" y="136398"/>
                  </a:lnTo>
                  <a:lnTo>
                    <a:pt x="17525" y="141732"/>
                  </a:lnTo>
                  <a:lnTo>
                    <a:pt x="20573" y="147828"/>
                  </a:lnTo>
                  <a:lnTo>
                    <a:pt x="25145" y="164592"/>
                  </a:lnTo>
                  <a:lnTo>
                    <a:pt x="28193" y="184404"/>
                  </a:lnTo>
                  <a:lnTo>
                    <a:pt x="28955" y="195834"/>
                  </a:lnTo>
                  <a:lnTo>
                    <a:pt x="28955" y="207264"/>
                  </a:lnTo>
                  <a:lnTo>
                    <a:pt x="223265" y="36576"/>
                  </a:lnTo>
                  <a:lnTo>
                    <a:pt x="203454" y="36576"/>
                  </a:lnTo>
                  <a:lnTo>
                    <a:pt x="186690" y="35052"/>
                  </a:lnTo>
                  <a:lnTo>
                    <a:pt x="130301" y="17526"/>
                  </a:lnTo>
                  <a:lnTo>
                    <a:pt x="124205" y="13716"/>
                  </a:lnTo>
                  <a:lnTo>
                    <a:pt x="112013" y="7620"/>
                  </a:lnTo>
                  <a:lnTo>
                    <a:pt x="105155" y="4572"/>
                  </a:lnTo>
                  <a:lnTo>
                    <a:pt x="97535" y="3048"/>
                  </a:lnTo>
                  <a:lnTo>
                    <a:pt x="90677" y="1524"/>
                  </a:lnTo>
                  <a:lnTo>
                    <a:pt x="8305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98"/>
            <p:cNvSpPr/>
            <p:nvPr/>
          </p:nvSpPr>
          <p:spPr>
            <a:xfrm>
              <a:off x="1505824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99"/>
            <p:cNvSpPr/>
            <p:nvPr/>
          </p:nvSpPr>
          <p:spPr>
            <a:xfrm>
              <a:off x="1507349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0" y="127254"/>
                  </a:moveTo>
                  <a:lnTo>
                    <a:pt x="0" y="130302"/>
                  </a:lnTo>
                  <a:lnTo>
                    <a:pt x="36576" y="131064"/>
                  </a:lnTo>
                  <a:lnTo>
                    <a:pt x="62484" y="135636"/>
                  </a:lnTo>
                  <a:lnTo>
                    <a:pt x="80772" y="142494"/>
                  </a:lnTo>
                  <a:lnTo>
                    <a:pt x="80010" y="142494"/>
                  </a:lnTo>
                  <a:lnTo>
                    <a:pt x="92202" y="148590"/>
                  </a:lnTo>
                  <a:lnTo>
                    <a:pt x="103632" y="156210"/>
                  </a:lnTo>
                  <a:lnTo>
                    <a:pt x="116586" y="161544"/>
                  </a:lnTo>
                  <a:lnTo>
                    <a:pt x="117348" y="161544"/>
                  </a:lnTo>
                  <a:lnTo>
                    <a:pt x="131826" y="165354"/>
                  </a:lnTo>
                  <a:lnTo>
                    <a:pt x="146304" y="166116"/>
                  </a:lnTo>
                  <a:lnTo>
                    <a:pt x="160782" y="165354"/>
                  </a:lnTo>
                  <a:lnTo>
                    <a:pt x="161544" y="165354"/>
                  </a:lnTo>
                  <a:lnTo>
                    <a:pt x="170230" y="163068"/>
                  </a:lnTo>
                  <a:lnTo>
                    <a:pt x="146304" y="163068"/>
                  </a:lnTo>
                  <a:lnTo>
                    <a:pt x="131826" y="162306"/>
                  </a:lnTo>
                  <a:lnTo>
                    <a:pt x="132588" y="162306"/>
                  </a:lnTo>
                  <a:lnTo>
                    <a:pt x="118110" y="158496"/>
                  </a:lnTo>
                  <a:lnTo>
                    <a:pt x="107006" y="153924"/>
                  </a:lnTo>
                  <a:lnTo>
                    <a:pt x="105155" y="153924"/>
                  </a:lnTo>
                  <a:lnTo>
                    <a:pt x="93726" y="146304"/>
                  </a:lnTo>
                  <a:lnTo>
                    <a:pt x="93726" y="145542"/>
                  </a:lnTo>
                  <a:lnTo>
                    <a:pt x="81534" y="139446"/>
                  </a:lnTo>
                  <a:lnTo>
                    <a:pt x="63246" y="132588"/>
                  </a:lnTo>
                  <a:lnTo>
                    <a:pt x="37338" y="128016"/>
                  </a:lnTo>
                  <a:lnTo>
                    <a:pt x="36576" y="128016"/>
                  </a:lnTo>
                  <a:lnTo>
                    <a:pt x="0" y="127254"/>
                  </a:lnTo>
                  <a:close/>
                </a:path>
                <a:path w="224155" h="166370">
                  <a:moveTo>
                    <a:pt x="187452" y="152400"/>
                  </a:moveTo>
                  <a:lnTo>
                    <a:pt x="174498" y="158496"/>
                  </a:lnTo>
                  <a:lnTo>
                    <a:pt x="175260" y="158496"/>
                  </a:lnTo>
                  <a:lnTo>
                    <a:pt x="160782" y="162306"/>
                  </a:lnTo>
                  <a:lnTo>
                    <a:pt x="146304" y="163068"/>
                  </a:lnTo>
                  <a:lnTo>
                    <a:pt x="170230" y="163068"/>
                  </a:lnTo>
                  <a:lnTo>
                    <a:pt x="176022" y="161544"/>
                  </a:lnTo>
                  <a:lnTo>
                    <a:pt x="188976" y="155448"/>
                  </a:lnTo>
                  <a:lnTo>
                    <a:pt x="191833" y="153162"/>
                  </a:lnTo>
                  <a:lnTo>
                    <a:pt x="187452" y="153162"/>
                  </a:lnTo>
                  <a:lnTo>
                    <a:pt x="187452" y="152400"/>
                  </a:lnTo>
                  <a:close/>
                </a:path>
                <a:path w="224155" h="166370">
                  <a:moveTo>
                    <a:pt x="105155" y="153162"/>
                  </a:moveTo>
                  <a:lnTo>
                    <a:pt x="105155" y="153924"/>
                  </a:lnTo>
                  <a:lnTo>
                    <a:pt x="107006" y="153924"/>
                  </a:lnTo>
                  <a:lnTo>
                    <a:pt x="105155" y="153162"/>
                  </a:lnTo>
                  <a:close/>
                </a:path>
                <a:path w="224155" h="166370">
                  <a:moveTo>
                    <a:pt x="214122" y="118872"/>
                  </a:moveTo>
                  <a:lnTo>
                    <a:pt x="207264" y="131826"/>
                  </a:lnTo>
                  <a:lnTo>
                    <a:pt x="208026" y="131826"/>
                  </a:lnTo>
                  <a:lnTo>
                    <a:pt x="198882" y="144018"/>
                  </a:lnTo>
                  <a:lnTo>
                    <a:pt x="187452" y="153162"/>
                  </a:lnTo>
                  <a:lnTo>
                    <a:pt x="191833" y="153162"/>
                  </a:lnTo>
                  <a:lnTo>
                    <a:pt x="217170" y="120396"/>
                  </a:lnTo>
                  <a:lnTo>
                    <a:pt x="217424" y="119634"/>
                  </a:lnTo>
                  <a:lnTo>
                    <a:pt x="214122" y="119634"/>
                  </a:lnTo>
                  <a:lnTo>
                    <a:pt x="214122" y="118872"/>
                  </a:lnTo>
                  <a:close/>
                </a:path>
                <a:path w="224155" h="166370">
                  <a:moveTo>
                    <a:pt x="223265" y="76200"/>
                  </a:moveTo>
                  <a:lnTo>
                    <a:pt x="220218" y="76200"/>
                  </a:lnTo>
                  <a:lnTo>
                    <a:pt x="220979" y="91440"/>
                  </a:lnTo>
                  <a:lnTo>
                    <a:pt x="218694" y="105918"/>
                  </a:lnTo>
                  <a:lnTo>
                    <a:pt x="214122" y="119634"/>
                  </a:lnTo>
                  <a:lnTo>
                    <a:pt x="217424" y="119634"/>
                  </a:lnTo>
                  <a:lnTo>
                    <a:pt x="221742" y="106680"/>
                  </a:lnTo>
                  <a:lnTo>
                    <a:pt x="224028" y="92202"/>
                  </a:lnTo>
                  <a:lnTo>
                    <a:pt x="224028" y="91440"/>
                  </a:lnTo>
                  <a:lnTo>
                    <a:pt x="223265" y="76200"/>
                  </a:lnTo>
                  <a:close/>
                </a:path>
                <a:path w="224155" h="166370">
                  <a:moveTo>
                    <a:pt x="198882" y="0"/>
                  </a:moveTo>
                  <a:lnTo>
                    <a:pt x="195834" y="762"/>
                  </a:lnTo>
                  <a:lnTo>
                    <a:pt x="200406" y="17526"/>
                  </a:lnTo>
                  <a:lnTo>
                    <a:pt x="205740" y="28956"/>
                  </a:lnTo>
                  <a:lnTo>
                    <a:pt x="212597" y="44958"/>
                  </a:lnTo>
                  <a:lnTo>
                    <a:pt x="217932" y="60960"/>
                  </a:lnTo>
                  <a:lnTo>
                    <a:pt x="220218" y="76962"/>
                  </a:lnTo>
                  <a:lnTo>
                    <a:pt x="220218" y="76200"/>
                  </a:lnTo>
                  <a:lnTo>
                    <a:pt x="223265" y="76200"/>
                  </a:lnTo>
                  <a:lnTo>
                    <a:pt x="220979" y="60198"/>
                  </a:lnTo>
                  <a:lnTo>
                    <a:pt x="215646" y="44196"/>
                  </a:lnTo>
                  <a:lnTo>
                    <a:pt x="215646" y="43434"/>
                  </a:lnTo>
                  <a:lnTo>
                    <a:pt x="208788" y="27432"/>
                  </a:lnTo>
                  <a:lnTo>
                    <a:pt x="203809" y="16764"/>
                  </a:lnTo>
                  <a:lnTo>
                    <a:pt x="203454" y="16764"/>
                  </a:lnTo>
                  <a:lnTo>
                    <a:pt x="198882" y="0"/>
                  </a:lnTo>
                  <a:close/>
                </a:path>
                <a:path w="224155" h="166370">
                  <a:moveTo>
                    <a:pt x="203454" y="16002"/>
                  </a:moveTo>
                  <a:lnTo>
                    <a:pt x="203454" y="16764"/>
                  </a:lnTo>
                  <a:lnTo>
                    <a:pt x="203809" y="16764"/>
                  </a:lnTo>
                  <a:lnTo>
                    <a:pt x="203454" y="16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100"/>
            <p:cNvSpPr/>
            <p:nvPr/>
          </p:nvSpPr>
          <p:spPr>
            <a:xfrm>
              <a:off x="1700134" y="239710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8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3048" y="20573"/>
                  </a:lnTo>
                  <a:lnTo>
                    <a:pt x="6096" y="1981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101"/>
            <p:cNvSpPr/>
            <p:nvPr/>
          </p:nvSpPr>
          <p:spPr>
            <a:xfrm>
              <a:off x="949565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102"/>
            <p:cNvSpPr/>
            <p:nvPr/>
          </p:nvSpPr>
          <p:spPr>
            <a:xfrm>
              <a:off x="725537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15239" y="27432"/>
                  </a:moveTo>
                  <a:lnTo>
                    <a:pt x="8382" y="43434"/>
                  </a:lnTo>
                  <a:lnTo>
                    <a:pt x="8382" y="44196"/>
                  </a:lnTo>
                  <a:lnTo>
                    <a:pt x="3048" y="60198"/>
                  </a:lnTo>
                  <a:lnTo>
                    <a:pt x="762" y="76200"/>
                  </a:lnTo>
                  <a:lnTo>
                    <a:pt x="0" y="91440"/>
                  </a:lnTo>
                  <a:lnTo>
                    <a:pt x="0" y="92202"/>
                  </a:lnTo>
                  <a:lnTo>
                    <a:pt x="2285" y="106680"/>
                  </a:lnTo>
                  <a:lnTo>
                    <a:pt x="6096" y="120396"/>
                  </a:lnTo>
                  <a:lnTo>
                    <a:pt x="6857" y="120396"/>
                  </a:lnTo>
                  <a:lnTo>
                    <a:pt x="14478" y="133350"/>
                  </a:lnTo>
                  <a:lnTo>
                    <a:pt x="23622" y="145542"/>
                  </a:lnTo>
                  <a:lnTo>
                    <a:pt x="23622" y="146304"/>
                  </a:lnTo>
                  <a:lnTo>
                    <a:pt x="35052" y="155448"/>
                  </a:lnTo>
                  <a:lnTo>
                    <a:pt x="48006" y="161544"/>
                  </a:lnTo>
                  <a:lnTo>
                    <a:pt x="48768" y="161544"/>
                  </a:lnTo>
                  <a:lnTo>
                    <a:pt x="62484" y="165354"/>
                  </a:lnTo>
                  <a:lnTo>
                    <a:pt x="76962" y="166116"/>
                  </a:lnTo>
                  <a:lnTo>
                    <a:pt x="92202" y="165354"/>
                  </a:lnTo>
                  <a:lnTo>
                    <a:pt x="92964" y="165354"/>
                  </a:lnTo>
                  <a:lnTo>
                    <a:pt x="101193" y="163068"/>
                  </a:lnTo>
                  <a:lnTo>
                    <a:pt x="76962" y="163068"/>
                  </a:lnTo>
                  <a:lnTo>
                    <a:pt x="62484" y="162306"/>
                  </a:lnTo>
                  <a:lnTo>
                    <a:pt x="63246" y="162306"/>
                  </a:lnTo>
                  <a:lnTo>
                    <a:pt x="49530" y="158496"/>
                  </a:lnTo>
                  <a:lnTo>
                    <a:pt x="38195" y="153162"/>
                  </a:lnTo>
                  <a:lnTo>
                    <a:pt x="36576" y="153162"/>
                  </a:lnTo>
                  <a:lnTo>
                    <a:pt x="25146" y="144018"/>
                  </a:lnTo>
                  <a:lnTo>
                    <a:pt x="25908" y="144018"/>
                  </a:lnTo>
                  <a:lnTo>
                    <a:pt x="16764" y="131826"/>
                  </a:lnTo>
                  <a:lnTo>
                    <a:pt x="9592" y="119634"/>
                  </a:lnTo>
                  <a:lnTo>
                    <a:pt x="9143" y="119634"/>
                  </a:lnTo>
                  <a:lnTo>
                    <a:pt x="5334" y="105918"/>
                  </a:lnTo>
                  <a:lnTo>
                    <a:pt x="3048" y="91440"/>
                  </a:lnTo>
                  <a:lnTo>
                    <a:pt x="3810" y="76200"/>
                  </a:lnTo>
                  <a:lnTo>
                    <a:pt x="6096" y="60960"/>
                  </a:lnTo>
                  <a:lnTo>
                    <a:pt x="11430" y="44958"/>
                  </a:lnTo>
                  <a:lnTo>
                    <a:pt x="18288" y="28956"/>
                  </a:lnTo>
                  <a:lnTo>
                    <a:pt x="18592" y="28194"/>
                  </a:lnTo>
                  <a:lnTo>
                    <a:pt x="15239" y="28194"/>
                  </a:lnTo>
                  <a:lnTo>
                    <a:pt x="15239" y="27432"/>
                  </a:lnTo>
                  <a:close/>
                </a:path>
                <a:path w="224155" h="166370">
                  <a:moveTo>
                    <a:pt x="119634" y="153162"/>
                  </a:moveTo>
                  <a:lnTo>
                    <a:pt x="105918" y="158496"/>
                  </a:lnTo>
                  <a:lnTo>
                    <a:pt x="92202" y="162306"/>
                  </a:lnTo>
                  <a:lnTo>
                    <a:pt x="76962" y="163068"/>
                  </a:lnTo>
                  <a:lnTo>
                    <a:pt x="101193" y="163068"/>
                  </a:lnTo>
                  <a:lnTo>
                    <a:pt x="106680" y="161544"/>
                  </a:lnTo>
                  <a:lnTo>
                    <a:pt x="120396" y="156210"/>
                  </a:lnTo>
                  <a:lnTo>
                    <a:pt x="123825" y="153924"/>
                  </a:lnTo>
                  <a:lnTo>
                    <a:pt x="118872" y="153924"/>
                  </a:lnTo>
                  <a:lnTo>
                    <a:pt x="119634" y="153162"/>
                  </a:lnTo>
                  <a:close/>
                </a:path>
                <a:path w="224155" h="166370">
                  <a:moveTo>
                    <a:pt x="224028" y="127254"/>
                  </a:moveTo>
                  <a:lnTo>
                    <a:pt x="187452" y="128016"/>
                  </a:lnTo>
                  <a:lnTo>
                    <a:pt x="161544" y="132588"/>
                  </a:lnTo>
                  <a:lnTo>
                    <a:pt x="143256" y="139446"/>
                  </a:lnTo>
                  <a:lnTo>
                    <a:pt x="142494" y="139446"/>
                  </a:lnTo>
                  <a:lnTo>
                    <a:pt x="130302" y="145542"/>
                  </a:lnTo>
                  <a:lnTo>
                    <a:pt x="130302" y="146304"/>
                  </a:lnTo>
                  <a:lnTo>
                    <a:pt x="118872" y="153924"/>
                  </a:lnTo>
                  <a:lnTo>
                    <a:pt x="123825" y="153924"/>
                  </a:lnTo>
                  <a:lnTo>
                    <a:pt x="131826" y="148590"/>
                  </a:lnTo>
                  <a:lnTo>
                    <a:pt x="144018" y="142494"/>
                  </a:lnTo>
                  <a:lnTo>
                    <a:pt x="162306" y="135636"/>
                  </a:lnTo>
                  <a:lnTo>
                    <a:pt x="188214" y="131064"/>
                  </a:lnTo>
                  <a:lnTo>
                    <a:pt x="187452" y="131064"/>
                  </a:lnTo>
                  <a:lnTo>
                    <a:pt x="224028" y="130302"/>
                  </a:lnTo>
                  <a:lnTo>
                    <a:pt x="224028" y="127254"/>
                  </a:lnTo>
                  <a:close/>
                </a:path>
                <a:path w="224155" h="166370">
                  <a:moveTo>
                    <a:pt x="36576" y="152400"/>
                  </a:moveTo>
                  <a:lnTo>
                    <a:pt x="36576" y="153162"/>
                  </a:lnTo>
                  <a:lnTo>
                    <a:pt x="38195" y="153162"/>
                  </a:lnTo>
                  <a:lnTo>
                    <a:pt x="36576" y="152400"/>
                  </a:lnTo>
                  <a:close/>
                </a:path>
                <a:path w="224155" h="166370">
                  <a:moveTo>
                    <a:pt x="9143" y="118872"/>
                  </a:moveTo>
                  <a:lnTo>
                    <a:pt x="9143" y="119634"/>
                  </a:lnTo>
                  <a:lnTo>
                    <a:pt x="9592" y="119634"/>
                  </a:lnTo>
                  <a:lnTo>
                    <a:pt x="9143" y="118872"/>
                  </a:lnTo>
                  <a:close/>
                </a:path>
                <a:path w="224155" h="166370">
                  <a:moveTo>
                    <a:pt x="3918" y="76200"/>
                  </a:moveTo>
                  <a:lnTo>
                    <a:pt x="3810" y="76962"/>
                  </a:lnTo>
                  <a:lnTo>
                    <a:pt x="3918" y="76200"/>
                  </a:lnTo>
                  <a:close/>
                </a:path>
                <a:path w="224155" h="166370">
                  <a:moveTo>
                    <a:pt x="24384" y="0"/>
                  </a:moveTo>
                  <a:lnTo>
                    <a:pt x="19812" y="16764"/>
                  </a:lnTo>
                  <a:lnTo>
                    <a:pt x="15239" y="28194"/>
                  </a:lnTo>
                  <a:lnTo>
                    <a:pt x="18592" y="28194"/>
                  </a:lnTo>
                  <a:lnTo>
                    <a:pt x="22860" y="17526"/>
                  </a:lnTo>
                  <a:lnTo>
                    <a:pt x="27432" y="76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103"/>
            <p:cNvSpPr/>
            <p:nvPr/>
          </p:nvSpPr>
          <p:spPr>
            <a:xfrm>
              <a:off x="749920" y="23971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6858" y="0"/>
                  </a:moveTo>
                  <a:lnTo>
                    <a:pt x="3810" y="0"/>
                  </a:lnTo>
                  <a:lnTo>
                    <a:pt x="0" y="19811"/>
                  </a:lnTo>
                  <a:lnTo>
                    <a:pt x="3048" y="20573"/>
                  </a:lnTo>
                  <a:lnTo>
                    <a:pt x="6858" y="76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104"/>
            <p:cNvSpPr/>
            <p:nvPr/>
          </p:nvSpPr>
          <p:spPr>
            <a:xfrm>
              <a:off x="1505824" y="195818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3048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105"/>
            <p:cNvSpPr/>
            <p:nvPr/>
          </p:nvSpPr>
          <p:spPr>
            <a:xfrm>
              <a:off x="1507349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212597" y="121158"/>
                  </a:moveTo>
                  <a:lnTo>
                    <a:pt x="205740" y="137160"/>
                  </a:lnTo>
                  <a:lnTo>
                    <a:pt x="200406" y="148590"/>
                  </a:lnTo>
                  <a:lnTo>
                    <a:pt x="200406" y="149352"/>
                  </a:lnTo>
                  <a:lnTo>
                    <a:pt x="195834" y="166116"/>
                  </a:lnTo>
                  <a:lnTo>
                    <a:pt x="198882" y="166878"/>
                  </a:lnTo>
                  <a:lnTo>
                    <a:pt x="203454" y="150114"/>
                  </a:lnTo>
                  <a:lnTo>
                    <a:pt x="208788" y="138684"/>
                  </a:lnTo>
                  <a:lnTo>
                    <a:pt x="215646" y="122682"/>
                  </a:lnTo>
                  <a:lnTo>
                    <a:pt x="215863" y="121920"/>
                  </a:lnTo>
                  <a:lnTo>
                    <a:pt x="212597" y="121920"/>
                  </a:lnTo>
                  <a:lnTo>
                    <a:pt x="212597" y="121158"/>
                  </a:lnTo>
                  <a:close/>
                </a:path>
                <a:path w="224155" h="167004">
                  <a:moveTo>
                    <a:pt x="224028" y="74676"/>
                  </a:moveTo>
                  <a:lnTo>
                    <a:pt x="220979" y="74676"/>
                  </a:lnTo>
                  <a:lnTo>
                    <a:pt x="220979" y="75438"/>
                  </a:lnTo>
                  <a:lnTo>
                    <a:pt x="220218" y="90678"/>
                  </a:lnTo>
                  <a:lnTo>
                    <a:pt x="217170" y="105918"/>
                  </a:lnTo>
                  <a:lnTo>
                    <a:pt x="212597" y="121920"/>
                  </a:lnTo>
                  <a:lnTo>
                    <a:pt x="215863" y="121920"/>
                  </a:lnTo>
                  <a:lnTo>
                    <a:pt x="220218" y="106680"/>
                  </a:lnTo>
                  <a:lnTo>
                    <a:pt x="223265" y="91440"/>
                  </a:lnTo>
                  <a:lnTo>
                    <a:pt x="223265" y="90678"/>
                  </a:lnTo>
                  <a:lnTo>
                    <a:pt x="224028" y="74676"/>
                  </a:lnTo>
                  <a:close/>
                </a:path>
                <a:path w="224155" h="167004">
                  <a:moveTo>
                    <a:pt x="220952" y="75261"/>
                  </a:moveTo>
                  <a:lnTo>
                    <a:pt x="220943" y="75438"/>
                  </a:lnTo>
                  <a:lnTo>
                    <a:pt x="220952" y="75261"/>
                  </a:lnTo>
                  <a:close/>
                </a:path>
                <a:path w="224155" h="167004">
                  <a:moveTo>
                    <a:pt x="202311" y="22098"/>
                  </a:moveTo>
                  <a:lnTo>
                    <a:pt x="198882" y="22098"/>
                  </a:lnTo>
                  <a:lnTo>
                    <a:pt x="208026" y="34290"/>
                  </a:lnTo>
                  <a:lnTo>
                    <a:pt x="207264" y="34290"/>
                  </a:lnTo>
                  <a:lnTo>
                    <a:pt x="214122" y="47244"/>
                  </a:lnTo>
                  <a:lnTo>
                    <a:pt x="218694" y="60960"/>
                  </a:lnTo>
                  <a:lnTo>
                    <a:pt x="220952" y="75261"/>
                  </a:lnTo>
                  <a:lnTo>
                    <a:pt x="220979" y="74676"/>
                  </a:lnTo>
                  <a:lnTo>
                    <a:pt x="224028" y="74676"/>
                  </a:lnTo>
                  <a:lnTo>
                    <a:pt x="221742" y="60198"/>
                  </a:lnTo>
                  <a:lnTo>
                    <a:pt x="217170" y="46482"/>
                  </a:lnTo>
                  <a:lnTo>
                    <a:pt x="217170" y="45720"/>
                  </a:lnTo>
                  <a:lnTo>
                    <a:pt x="210311" y="32766"/>
                  </a:lnTo>
                  <a:lnTo>
                    <a:pt x="202311" y="22098"/>
                  </a:lnTo>
                  <a:close/>
                </a:path>
                <a:path w="224155" h="167004">
                  <a:moveTo>
                    <a:pt x="92202" y="17526"/>
                  </a:moveTo>
                  <a:lnTo>
                    <a:pt x="80010" y="23622"/>
                  </a:lnTo>
                  <a:lnTo>
                    <a:pt x="80772" y="23622"/>
                  </a:lnTo>
                  <a:lnTo>
                    <a:pt x="62484" y="30480"/>
                  </a:lnTo>
                  <a:lnTo>
                    <a:pt x="35814" y="35052"/>
                  </a:lnTo>
                  <a:lnTo>
                    <a:pt x="0" y="36576"/>
                  </a:lnTo>
                  <a:lnTo>
                    <a:pt x="0" y="39624"/>
                  </a:lnTo>
                  <a:lnTo>
                    <a:pt x="35814" y="38100"/>
                  </a:lnTo>
                  <a:lnTo>
                    <a:pt x="36576" y="38100"/>
                  </a:lnTo>
                  <a:lnTo>
                    <a:pt x="63246" y="33528"/>
                  </a:lnTo>
                  <a:lnTo>
                    <a:pt x="81534" y="26670"/>
                  </a:lnTo>
                  <a:lnTo>
                    <a:pt x="93726" y="20574"/>
                  </a:lnTo>
                  <a:lnTo>
                    <a:pt x="97536" y="18288"/>
                  </a:lnTo>
                  <a:lnTo>
                    <a:pt x="92202" y="18288"/>
                  </a:lnTo>
                  <a:lnTo>
                    <a:pt x="92202" y="17526"/>
                  </a:lnTo>
                  <a:close/>
                </a:path>
                <a:path w="224155" h="167004">
                  <a:moveTo>
                    <a:pt x="170230" y="3048"/>
                  </a:moveTo>
                  <a:lnTo>
                    <a:pt x="146304" y="3048"/>
                  </a:lnTo>
                  <a:lnTo>
                    <a:pt x="160782" y="3810"/>
                  </a:lnTo>
                  <a:lnTo>
                    <a:pt x="175260" y="7620"/>
                  </a:lnTo>
                  <a:lnTo>
                    <a:pt x="174498" y="7620"/>
                  </a:lnTo>
                  <a:lnTo>
                    <a:pt x="187452" y="13716"/>
                  </a:lnTo>
                  <a:lnTo>
                    <a:pt x="198882" y="22860"/>
                  </a:lnTo>
                  <a:lnTo>
                    <a:pt x="198882" y="22098"/>
                  </a:lnTo>
                  <a:lnTo>
                    <a:pt x="202311" y="22098"/>
                  </a:lnTo>
                  <a:lnTo>
                    <a:pt x="201168" y="20574"/>
                  </a:lnTo>
                  <a:lnTo>
                    <a:pt x="200406" y="20574"/>
                  </a:lnTo>
                  <a:lnTo>
                    <a:pt x="188976" y="11430"/>
                  </a:lnTo>
                  <a:lnTo>
                    <a:pt x="188976" y="10668"/>
                  </a:lnTo>
                  <a:lnTo>
                    <a:pt x="176022" y="4572"/>
                  </a:lnTo>
                  <a:lnTo>
                    <a:pt x="170230" y="3048"/>
                  </a:lnTo>
                  <a:close/>
                </a:path>
                <a:path w="224155" h="167004">
                  <a:moveTo>
                    <a:pt x="132588" y="4572"/>
                  </a:moveTo>
                  <a:lnTo>
                    <a:pt x="116586" y="4572"/>
                  </a:lnTo>
                  <a:lnTo>
                    <a:pt x="103632" y="10668"/>
                  </a:lnTo>
                  <a:lnTo>
                    <a:pt x="103632" y="11430"/>
                  </a:lnTo>
                  <a:lnTo>
                    <a:pt x="92202" y="18288"/>
                  </a:lnTo>
                  <a:lnTo>
                    <a:pt x="97536" y="18288"/>
                  </a:lnTo>
                  <a:lnTo>
                    <a:pt x="105155" y="13716"/>
                  </a:lnTo>
                  <a:lnTo>
                    <a:pt x="118110" y="7620"/>
                  </a:lnTo>
                  <a:lnTo>
                    <a:pt x="132588" y="4572"/>
                  </a:lnTo>
                  <a:close/>
                </a:path>
                <a:path w="224155" h="167004">
                  <a:moveTo>
                    <a:pt x="146304" y="0"/>
                  </a:moveTo>
                  <a:lnTo>
                    <a:pt x="131826" y="1524"/>
                  </a:lnTo>
                  <a:lnTo>
                    <a:pt x="117348" y="4572"/>
                  </a:lnTo>
                  <a:lnTo>
                    <a:pt x="131826" y="4572"/>
                  </a:lnTo>
                  <a:lnTo>
                    <a:pt x="146304" y="3048"/>
                  </a:lnTo>
                  <a:lnTo>
                    <a:pt x="170230" y="3048"/>
                  </a:lnTo>
                  <a:lnTo>
                    <a:pt x="161544" y="762"/>
                  </a:lnTo>
                  <a:lnTo>
                    <a:pt x="160782" y="76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106"/>
            <p:cNvSpPr/>
            <p:nvPr/>
          </p:nvSpPr>
          <p:spPr>
            <a:xfrm>
              <a:off x="1700134" y="2087727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7" y="0"/>
                  </a:moveTo>
                  <a:lnTo>
                    <a:pt x="0" y="19811"/>
                  </a:lnTo>
                  <a:lnTo>
                    <a:pt x="3047" y="19811"/>
                  </a:lnTo>
                  <a:lnTo>
                    <a:pt x="3047" y="20573"/>
                  </a:lnTo>
                  <a:lnTo>
                    <a:pt x="6095" y="76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108"/>
            <p:cNvSpPr/>
            <p:nvPr/>
          </p:nvSpPr>
          <p:spPr>
            <a:xfrm>
              <a:off x="725537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76962" y="0"/>
                  </a:moveTo>
                  <a:lnTo>
                    <a:pt x="62484" y="762"/>
                  </a:lnTo>
                  <a:lnTo>
                    <a:pt x="48768" y="4572"/>
                  </a:lnTo>
                  <a:lnTo>
                    <a:pt x="48006" y="4572"/>
                  </a:lnTo>
                  <a:lnTo>
                    <a:pt x="35052" y="10668"/>
                  </a:lnTo>
                  <a:lnTo>
                    <a:pt x="35052" y="11430"/>
                  </a:lnTo>
                  <a:lnTo>
                    <a:pt x="23622" y="20574"/>
                  </a:lnTo>
                  <a:lnTo>
                    <a:pt x="14478" y="32766"/>
                  </a:lnTo>
                  <a:lnTo>
                    <a:pt x="6857" y="45720"/>
                  </a:lnTo>
                  <a:lnTo>
                    <a:pt x="6096" y="46482"/>
                  </a:lnTo>
                  <a:lnTo>
                    <a:pt x="2285" y="60198"/>
                  </a:lnTo>
                  <a:lnTo>
                    <a:pt x="0" y="74676"/>
                  </a:lnTo>
                  <a:lnTo>
                    <a:pt x="762" y="90678"/>
                  </a:lnTo>
                  <a:lnTo>
                    <a:pt x="762" y="91440"/>
                  </a:lnTo>
                  <a:lnTo>
                    <a:pt x="3048" y="106680"/>
                  </a:lnTo>
                  <a:lnTo>
                    <a:pt x="8382" y="122682"/>
                  </a:lnTo>
                  <a:lnTo>
                    <a:pt x="15239" y="138684"/>
                  </a:lnTo>
                  <a:lnTo>
                    <a:pt x="19812" y="150114"/>
                  </a:lnTo>
                  <a:lnTo>
                    <a:pt x="24384" y="166878"/>
                  </a:lnTo>
                  <a:lnTo>
                    <a:pt x="27432" y="166116"/>
                  </a:lnTo>
                  <a:lnTo>
                    <a:pt x="22860" y="149352"/>
                  </a:lnTo>
                  <a:lnTo>
                    <a:pt x="18288" y="137922"/>
                  </a:lnTo>
                  <a:lnTo>
                    <a:pt x="18288" y="137160"/>
                  </a:lnTo>
                  <a:lnTo>
                    <a:pt x="11756" y="121920"/>
                  </a:lnTo>
                  <a:lnTo>
                    <a:pt x="11430" y="121920"/>
                  </a:lnTo>
                  <a:lnTo>
                    <a:pt x="6096" y="105918"/>
                  </a:lnTo>
                  <a:lnTo>
                    <a:pt x="3810" y="90678"/>
                  </a:lnTo>
                  <a:lnTo>
                    <a:pt x="3084" y="75438"/>
                  </a:lnTo>
                  <a:lnTo>
                    <a:pt x="5334" y="60960"/>
                  </a:lnTo>
                  <a:lnTo>
                    <a:pt x="9143" y="47244"/>
                  </a:lnTo>
                  <a:lnTo>
                    <a:pt x="16764" y="34290"/>
                  </a:lnTo>
                  <a:lnTo>
                    <a:pt x="25336" y="22860"/>
                  </a:lnTo>
                  <a:lnTo>
                    <a:pt x="25146" y="22860"/>
                  </a:lnTo>
                  <a:lnTo>
                    <a:pt x="25908" y="22098"/>
                  </a:lnTo>
                  <a:lnTo>
                    <a:pt x="26098" y="22098"/>
                  </a:lnTo>
                  <a:lnTo>
                    <a:pt x="36576" y="13716"/>
                  </a:lnTo>
                  <a:lnTo>
                    <a:pt x="49530" y="7620"/>
                  </a:lnTo>
                  <a:lnTo>
                    <a:pt x="63246" y="3810"/>
                  </a:lnTo>
                  <a:lnTo>
                    <a:pt x="62484" y="3810"/>
                  </a:lnTo>
                  <a:lnTo>
                    <a:pt x="76962" y="3048"/>
                  </a:lnTo>
                  <a:lnTo>
                    <a:pt x="99822" y="3048"/>
                  </a:lnTo>
                  <a:lnTo>
                    <a:pt x="92964" y="1524"/>
                  </a:lnTo>
                  <a:lnTo>
                    <a:pt x="92202" y="1524"/>
                  </a:lnTo>
                  <a:lnTo>
                    <a:pt x="76962" y="0"/>
                  </a:lnTo>
                  <a:close/>
                </a:path>
                <a:path w="224155" h="167004">
                  <a:moveTo>
                    <a:pt x="11430" y="121158"/>
                  </a:moveTo>
                  <a:lnTo>
                    <a:pt x="11430" y="121920"/>
                  </a:lnTo>
                  <a:lnTo>
                    <a:pt x="11756" y="121920"/>
                  </a:lnTo>
                  <a:lnTo>
                    <a:pt x="11430" y="121158"/>
                  </a:lnTo>
                  <a:close/>
                </a:path>
                <a:path w="224155" h="167004">
                  <a:moveTo>
                    <a:pt x="3075" y="75261"/>
                  </a:moveTo>
                  <a:lnTo>
                    <a:pt x="3048" y="75438"/>
                  </a:lnTo>
                  <a:lnTo>
                    <a:pt x="3075" y="75261"/>
                  </a:lnTo>
                  <a:close/>
                </a:path>
                <a:path w="224155" h="167004">
                  <a:moveTo>
                    <a:pt x="3168" y="74676"/>
                  </a:moveTo>
                  <a:lnTo>
                    <a:pt x="3075" y="75261"/>
                  </a:lnTo>
                  <a:lnTo>
                    <a:pt x="3168" y="74676"/>
                  </a:lnTo>
                  <a:close/>
                </a:path>
                <a:path w="224155" h="167004">
                  <a:moveTo>
                    <a:pt x="99822" y="3048"/>
                  </a:moveTo>
                  <a:lnTo>
                    <a:pt x="76962" y="3048"/>
                  </a:lnTo>
                  <a:lnTo>
                    <a:pt x="92202" y="4572"/>
                  </a:lnTo>
                  <a:lnTo>
                    <a:pt x="105918" y="7620"/>
                  </a:lnTo>
                  <a:lnTo>
                    <a:pt x="105156" y="7620"/>
                  </a:lnTo>
                  <a:lnTo>
                    <a:pt x="118872" y="13716"/>
                  </a:lnTo>
                  <a:lnTo>
                    <a:pt x="130302" y="20574"/>
                  </a:lnTo>
                  <a:lnTo>
                    <a:pt x="142494" y="26670"/>
                  </a:lnTo>
                  <a:lnTo>
                    <a:pt x="143256" y="26670"/>
                  </a:lnTo>
                  <a:lnTo>
                    <a:pt x="161544" y="33528"/>
                  </a:lnTo>
                  <a:lnTo>
                    <a:pt x="187452" y="38100"/>
                  </a:lnTo>
                  <a:lnTo>
                    <a:pt x="224028" y="39624"/>
                  </a:lnTo>
                  <a:lnTo>
                    <a:pt x="224028" y="36576"/>
                  </a:lnTo>
                  <a:lnTo>
                    <a:pt x="187452" y="35052"/>
                  </a:lnTo>
                  <a:lnTo>
                    <a:pt x="188214" y="35052"/>
                  </a:lnTo>
                  <a:lnTo>
                    <a:pt x="162306" y="30480"/>
                  </a:lnTo>
                  <a:lnTo>
                    <a:pt x="144018" y="23622"/>
                  </a:lnTo>
                  <a:lnTo>
                    <a:pt x="133350" y="18288"/>
                  </a:lnTo>
                  <a:lnTo>
                    <a:pt x="131826" y="18288"/>
                  </a:lnTo>
                  <a:lnTo>
                    <a:pt x="120396" y="11430"/>
                  </a:lnTo>
                  <a:lnTo>
                    <a:pt x="120396" y="10668"/>
                  </a:lnTo>
                  <a:lnTo>
                    <a:pt x="106680" y="4572"/>
                  </a:lnTo>
                  <a:lnTo>
                    <a:pt x="99822" y="3048"/>
                  </a:lnTo>
                  <a:close/>
                </a:path>
                <a:path w="224155" h="167004">
                  <a:moveTo>
                    <a:pt x="25908" y="22098"/>
                  </a:moveTo>
                  <a:lnTo>
                    <a:pt x="25146" y="22860"/>
                  </a:lnTo>
                  <a:lnTo>
                    <a:pt x="25622" y="22479"/>
                  </a:lnTo>
                  <a:lnTo>
                    <a:pt x="25908" y="22098"/>
                  </a:lnTo>
                  <a:close/>
                </a:path>
                <a:path w="224155" h="167004">
                  <a:moveTo>
                    <a:pt x="25622" y="22479"/>
                  </a:moveTo>
                  <a:lnTo>
                    <a:pt x="25146" y="22860"/>
                  </a:lnTo>
                  <a:lnTo>
                    <a:pt x="25336" y="22860"/>
                  </a:lnTo>
                  <a:lnTo>
                    <a:pt x="25622" y="22479"/>
                  </a:lnTo>
                  <a:close/>
                </a:path>
                <a:path w="224155" h="167004">
                  <a:moveTo>
                    <a:pt x="26098" y="22098"/>
                  </a:moveTo>
                  <a:lnTo>
                    <a:pt x="25908" y="22098"/>
                  </a:lnTo>
                  <a:lnTo>
                    <a:pt x="25622" y="22479"/>
                  </a:lnTo>
                  <a:lnTo>
                    <a:pt x="26098" y="22098"/>
                  </a:lnTo>
                  <a:close/>
                </a:path>
                <a:path w="224155" h="167004">
                  <a:moveTo>
                    <a:pt x="131826" y="17526"/>
                  </a:moveTo>
                  <a:lnTo>
                    <a:pt x="131826" y="18288"/>
                  </a:lnTo>
                  <a:lnTo>
                    <a:pt x="133350" y="18288"/>
                  </a:lnTo>
                  <a:lnTo>
                    <a:pt x="131826" y="17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109"/>
            <p:cNvSpPr/>
            <p:nvPr/>
          </p:nvSpPr>
          <p:spPr>
            <a:xfrm>
              <a:off x="749920" y="2087727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3047" y="0"/>
                  </a:moveTo>
                  <a:lnTo>
                    <a:pt x="0" y="761"/>
                  </a:lnTo>
                  <a:lnTo>
                    <a:pt x="3809" y="20573"/>
                  </a:lnTo>
                  <a:lnTo>
                    <a:pt x="3809" y="19811"/>
                  </a:lnTo>
                  <a:lnTo>
                    <a:pt x="6857" y="1981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110"/>
            <p:cNvSpPr/>
            <p:nvPr/>
          </p:nvSpPr>
          <p:spPr>
            <a:xfrm>
              <a:off x="949565" y="1959711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111"/>
            <p:cNvSpPr/>
            <p:nvPr/>
          </p:nvSpPr>
          <p:spPr>
            <a:xfrm>
              <a:off x="948040" y="2544927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112"/>
            <p:cNvSpPr/>
            <p:nvPr/>
          </p:nvSpPr>
          <p:spPr>
            <a:xfrm>
              <a:off x="755636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113"/>
            <p:cNvSpPr/>
            <p:nvPr/>
          </p:nvSpPr>
          <p:spPr>
            <a:xfrm>
              <a:off x="1701277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114"/>
            <p:cNvSpPr/>
            <p:nvPr/>
          </p:nvSpPr>
          <p:spPr>
            <a:xfrm>
              <a:off x="772781" y="1984095"/>
              <a:ext cx="909319" cy="537210"/>
            </a:xfrm>
            <a:custGeom>
              <a:avLst/>
              <a:gdLst/>
              <a:ahLst/>
              <a:cxnLst/>
              <a:rect l="l" t="t" r="r" b="b"/>
              <a:pathLst>
                <a:path w="909319" h="537209">
                  <a:moveTo>
                    <a:pt x="880110" y="0"/>
                  </a:moveTo>
                  <a:lnTo>
                    <a:pt x="28956" y="0"/>
                  </a:lnTo>
                  <a:lnTo>
                    <a:pt x="17526" y="2286"/>
                  </a:lnTo>
                  <a:lnTo>
                    <a:pt x="8382" y="8382"/>
                  </a:lnTo>
                  <a:lnTo>
                    <a:pt x="2286" y="17526"/>
                  </a:lnTo>
                  <a:lnTo>
                    <a:pt x="0" y="28956"/>
                  </a:lnTo>
                  <a:lnTo>
                    <a:pt x="0" y="508254"/>
                  </a:lnTo>
                  <a:lnTo>
                    <a:pt x="2286" y="519684"/>
                  </a:lnTo>
                  <a:lnTo>
                    <a:pt x="8382" y="528828"/>
                  </a:lnTo>
                  <a:lnTo>
                    <a:pt x="17526" y="534924"/>
                  </a:lnTo>
                  <a:lnTo>
                    <a:pt x="28956" y="537210"/>
                  </a:lnTo>
                  <a:lnTo>
                    <a:pt x="880110" y="537210"/>
                  </a:lnTo>
                  <a:lnTo>
                    <a:pt x="891540" y="534924"/>
                  </a:lnTo>
                  <a:lnTo>
                    <a:pt x="900684" y="528828"/>
                  </a:lnTo>
                  <a:lnTo>
                    <a:pt x="906780" y="519684"/>
                  </a:lnTo>
                  <a:lnTo>
                    <a:pt x="909066" y="508254"/>
                  </a:lnTo>
                  <a:lnTo>
                    <a:pt x="909066" y="28956"/>
                  </a:lnTo>
                  <a:lnTo>
                    <a:pt x="906780" y="17526"/>
                  </a:lnTo>
                  <a:lnTo>
                    <a:pt x="900684" y="8382"/>
                  </a:lnTo>
                  <a:lnTo>
                    <a:pt x="891540" y="2286"/>
                  </a:lnTo>
                  <a:lnTo>
                    <a:pt x="8801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115"/>
            <p:cNvSpPr/>
            <p:nvPr/>
          </p:nvSpPr>
          <p:spPr>
            <a:xfrm>
              <a:off x="884032" y="2046579"/>
              <a:ext cx="687705" cy="414020"/>
            </a:xfrm>
            <a:custGeom>
              <a:avLst/>
              <a:gdLst/>
              <a:ahLst/>
              <a:cxnLst/>
              <a:rect l="l" t="t" r="r" b="b"/>
              <a:pathLst>
                <a:path w="687705" h="414020">
                  <a:moveTo>
                    <a:pt x="676656" y="0"/>
                  </a:moveTo>
                  <a:lnTo>
                    <a:pt x="10668" y="0"/>
                  </a:lnTo>
                  <a:lnTo>
                    <a:pt x="6858" y="762"/>
                  </a:lnTo>
                  <a:lnTo>
                    <a:pt x="3048" y="3048"/>
                  </a:lnTo>
                  <a:lnTo>
                    <a:pt x="762" y="6096"/>
                  </a:lnTo>
                  <a:lnTo>
                    <a:pt x="0" y="10668"/>
                  </a:lnTo>
                  <a:lnTo>
                    <a:pt x="0" y="403098"/>
                  </a:lnTo>
                  <a:lnTo>
                    <a:pt x="762" y="406908"/>
                  </a:lnTo>
                  <a:lnTo>
                    <a:pt x="3048" y="410718"/>
                  </a:lnTo>
                  <a:lnTo>
                    <a:pt x="6858" y="413004"/>
                  </a:lnTo>
                  <a:lnTo>
                    <a:pt x="10668" y="413766"/>
                  </a:lnTo>
                  <a:lnTo>
                    <a:pt x="676656" y="413766"/>
                  </a:lnTo>
                  <a:lnTo>
                    <a:pt x="680466" y="413004"/>
                  </a:lnTo>
                  <a:lnTo>
                    <a:pt x="684276" y="410718"/>
                  </a:lnTo>
                  <a:lnTo>
                    <a:pt x="686562" y="406908"/>
                  </a:lnTo>
                  <a:lnTo>
                    <a:pt x="687324" y="403098"/>
                  </a:lnTo>
                  <a:lnTo>
                    <a:pt x="687324" y="10667"/>
                  </a:lnTo>
                  <a:lnTo>
                    <a:pt x="686562" y="6096"/>
                  </a:lnTo>
                  <a:lnTo>
                    <a:pt x="684276" y="3048"/>
                  </a:lnTo>
                  <a:lnTo>
                    <a:pt x="680466" y="762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116"/>
            <p:cNvSpPr/>
            <p:nvPr/>
          </p:nvSpPr>
          <p:spPr>
            <a:xfrm>
              <a:off x="882509" y="2045055"/>
              <a:ext cx="690880" cy="417195"/>
            </a:xfrm>
            <a:custGeom>
              <a:avLst/>
              <a:gdLst/>
              <a:ahLst/>
              <a:cxnLst/>
              <a:rect l="l" t="t" r="r" b="b"/>
              <a:pathLst>
                <a:path w="690880" h="417195">
                  <a:moveTo>
                    <a:pt x="12191" y="0"/>
                  </a:moveTo>
                  <a:lnTo>
                    <a:pt x="8381" y="762"/>
                  </a:lnTo>
                  <a:lnTo>
                    <a:pt x="7619" y="1524"/>
                  </a:lnTo>
                  <a:lnTo>
                    <a:pt x="3809" y="3810"/>
                  </a:lnTo>
                  <a:lnTo>
                    <a:pt x="1523" y="6858"/>
                  </a:lnTo>
                  <a:lnTo>
                    <a:pt x="761" y="7620"/>
                  </a:lnTo>
                  <a:lnTo>
                    <a:pt x="0" y="12192"/>
                  </a:lnTo>
                  <a:lnTo>
                    <a:pt x="0" y="405384"/>
                  </a:lnTo>
                  <a:lnTo>
                    <a:pt x="761" y="409194"/>
                  </a:lnTo>
                  <a:lnTo>
                    <a:pt x="1523" y="409194"/>
                  </a:lnTo>
                  <a:lnTo>
                    <a:pt x="3809" y="413004"/>
                  </a:lnTo>
                  <a:lnTo>
                    <a:pt x="3809" y="413766"/>
                  </a:lnTo>
                  <a:lnTo>
                    <a:pt x="7619" y="416052"/>
                  </a:lnTo>
                  <a:lnTo>
                    <a:pt x="8381" y="416052"/>
                  </a:lnTo>
                  <a:lnTo>
                    <a:pt x="12191" y="416814"/>
                  </a:lnTo>
                  <a:lnTo>
                    <a:pt x="678941" y="416814"/>
                  </a:lnTo>
                  <a:lnTo>
                    <a:pt x="682752" y="416052"/>
                  </a:lnTo>
                  <a:lnTo>
                    <a:pt x="686561" y="413766"/>
                  </a:lnTo>
                  <a:lnTo>
                    <a:pt x="9143" y="413766"/>
                  </a:lnTo>
                  <a:lnTo>
                    <a:pt x="5333" y="411480"/>
                  </a:lnTo>
                  <a:lnTo>
                    <a:pt x="6095" y="411480"/>
                  </a:lnTo>
                  <a:lnTo>
                    <a:pt x="4267" y="408432"/>
                  </a:lnTo>
                  <a:lnTo>
                    <a:pt x="3809" y="408432"/>
                  </a:lnTo>
                  <a:lnTo>
                    <a:pt x="3047" y="404622"/>
                  </a:lnTo>
                  <a:lnTo>
                    <a:pt x="3047" y="12192"/>
                  </a:lnTo>
                  <a:lnTo>
                    <a:pt x="3174" y="12192"/>
                  </a:lnTo>
                  <a:lnTo>
                    <a:pt x="3809" y="8382"/>
                  </a:lnTo>
                  <a:lnTo>
                    <a:pt x="5524" y="6096"/>
                  </a:lnTo>
                  <a:lnTo>
                    <a:pt x="5333" y="6096"/>
                  </a:lnTo>
                  <a:lnTo>
                    <a:pt x="6095" y="5334"/>
                  </a:lnTo>
                  <a:lnTo>
                    <a:pt x="6603" y="5334"/>
                  </a:lnTo>
                  <a:lnTo>
                    <a:pt x="9143" y="3810"/>
                  </a:lnTo>
                  <a:lnTo>
                    <a:pt x="12953" y="3048"/>
                  </a:lnTo>
                  <a:lnTo>
                    <a:pt x="12191" y="3048"/>
                  </a:lnTo>
                  <a:lnTo>
                    <a:pt x="12191" y="0"/>
                  </a:lnTo>
                  <a:close/>
                </a:path>
                <a:path w="690880" h="417195">
                  <a:moveTo>
                    <a:pt x="9143" y="413004"/>
                  </a:moveTo>
                  <a:lnTo>
                    <a:pt x="9143" y="413766"/>
                  </a:lnTo>
                  <a:lnTo>
                    <a:pt x="12953" y="413766"/>
                  </a:lnTo>
                  <a:lnTo>
                    <a:pt x="9143" y="413004"/>
                  </a:lnTo>
                  <a:close/>
                </a:path>
                <a:path w="690880" h="417195">
                  <a:moveTo>
                    <a:pt x="681990" y="413004"/>
                  </a:moveTo>
                  <a:lnTo>
                    <a:pt x="678180" y="413766"/>
                  </a:lnTo>
                  <a:lnTo>
                    <a:pt x="681227" y="413766"/>
                  </a:lnTo>
                  <a:lnTo>
                    <a:pt x="681990" y="413004"/>
                  </a:lnTo>
                  <a:close/>
                </a:path>
                <a:path w="690880" h="417195">
                  <a:moveTo>
                    <a:pt x="689914" y="407670"/>
                  </a:moveTo>
                  <a:lnTo>
                    <a:pt x="687324" y="407670"/>
                  </a:lnTo>
                  <a:lnTo>
                    <a:pt x="685038" y="411480"/>
                  </a:lnTo>
                  <a:lnTo>
                    <a:pt x="681227" y="413766"/>
                  </a:lnTo>
                  <a:lnTo>
                    <a:pt x="686561" y="413766"/>
                  </a:lnTo>
                  <a:lnTo>
                    <a:pt x="687324" y="413004"/>
                  </a:lnTo>
                  <a:lnTo>
                    <a:pt x="689610" y="409194"/>
                  </a:lnTo>
                  <a:lnTo>
                    <a:pt x="689914" y="407670"/>
                  </a:lnTo>
                  <a:close/>
                </a:path>
                <a:path w="690880" h="417195">
                  <a:moveTo>
                    <a:pt x="3809" y="407670"/>
                  </a:moveTo>
                  <a:lnTo>
                    <a:pt x="3809" y="408432"/>
                  </a:lnTo>
                  <a:lnTo>
                    <a:pt x="4267" y="408432"/>
                  </a:lnTo>
                  <a:lnTo>
                    <a:pt x="3809" y="407670"/>
                  </a:lnTo>
                  <a:close/>
                </a:path>
                <a:path w="690880" h="417195">
                  <a:moveTo>
                    <a:pt x="690372" y="12192"/>
                  </a:moveTo>
                  <a:lnTo>
                    <a:pt x="687324" y="12192"/>
                  </a:lnTo>
                  <a:lnTo>
                    <a:pt x="687324" y="404622"/>
                  </a:lnTo>
                  <a:lnTo>
                    <a:pt x="686561" y="408432"/>
                  </a:lnTo>
                  <a:lnTo>
                    <a:pt x="687324" y="407670"/>
                  </a:lnTo>
                  <a:lnTo>
                    <a:pt x="689914" y="407670"/>
                  </a:lnTo>
                  <a:lnTo>
                    <a:pt x="690372" y="405384"/>
                  </a:lnTo>
                  <a:lnTo>
                    <a:pt x="690372" y="12192"/>
                  </a:lnTo>
                  <a:close/>
                </a:path>
                <a:path w="690880" h="417195">
                  <a:moveTo>
                    <a:pt x="3174" y="12192"/>
                  </a:moveTo>
                  <a:lnTo>
                    <a:pt x="3047" y="12192"/>
                  </a:lnTo>
                  <a:lnTo>
                    <a:pt x="3047" y="12954"/>
                  </a:lnTo>
                  <a:lnTo>
                    <a:pt x="3174" y="12192"/>
                  </a:lnTo>
                  <a:close/>
                </a:path>
                <a:path w="690880" h="417195">
                  <a:moveTo>
                    <a:pt x="688466" y="5334"/>
                  </a:moveTo>
                  <a:lnTo>
                    <a:pt x="685038" y="5334"/>
                  </a:lnTo>
                  <a:lnTo>
                    <a:pt x="687324" y="8382"/>
                  </a:lnTo>
                  <a:lnTo>
                    <a:pt x="686561" y="8382"/>
                  </a:lnTo>
                  <a:lnTo>
                    <a:pt x="687324" y="12954"/>
                  </a:lnTo>
                  <a:lnTo>
                    <a:pt x="687324" y="12192"/>
                  </a:lnTo>
                  <a:lnTo>
                    <a:pt x="690372" y="12192"/>
                  </a:lnTo>
                  <a:lnTo>
                    <a:pt x="689736" y="8382"/>
                  </a:lnTo>
                  <a:lnTo>
                    <a:pt x="689610" y="6858"/>
                  </a:lnTo>
                  <a:lnTo>
                    <a:pt x="688466" y="5334"/>
                  </a:lnTo>
                  <a:close/>
                </a:path>
                <a:path w="690880" h="417195">
                  <a:moveTo>
                    <a:pt x="6095" y="5334"/>
                  </a:moveTo>
                  <a:lnTo>
                    <a:pt x="5333" y="6096"/>
                  </a:lnTo>
                  <a:lnTo>
                    <a:pt x="5680" y="5888"/>
                  </a:lnTo>
                  <a:lnTo>
                    <a:pt x="6095" y="5334"/>
                  </a:lnTo>
                  <a:close/>
                </a:path>
                <a:path w="690880" h="417195">
                  <a:moveTo>
                    <a:pt x="5680" y="5888"/>
                  </a:moveTo>
                  <a:lnTo>
                    <a:pt x="5333" y="6096"/>
                  </a:lnTo>
                  <a:lnTo>
                    <a:pt x="5524" y="6096"/>
                  </a:lnTo>
                  <a:lnTo>
                    <a:pt x="5680" y="5888"/>
                  </a:lnTo>
                  <a:close/>
                </a:path>
                <a:path w="690880" h="417195">
                  <a:moveTo>
                    <a:pt x="687324" y="3810"/>
                  </a:moveTo>
                  <a:lnTo>
                    <a:pt x="681227" y="3810"/>
                  </a:lnTo>
                  <a:lnTo>
                    <a:pt x="685038" y="6096"/>
                  </a:lnTo>
                  <a:lnTo>
                    <a:pt x="685038" y="5334"/>
                  </a:lnTo>
                  <a:lnTo>
                    <a:pt x="688466" y="5334"/>
                  </a:lnTo>
                  <a:lnTo>
                    <a:pt x="687324" y="3810"/>
                  </a:lnTo>
                  <a:close/>
                </a:path>
                <a:path w="690880" h="417195">
                  <a:moveTo>
                    <a:pt x="6603" y="5334"/>
                  </a:moveTo>
                  <a:lnTo>
                    <a:pt x="6095" y="5334"/>
                  </a:lnTo>
                  <a:lnTo>
                    <a:pt x="5680" y="5888"/>
                  </a:lnTo>
                  <a:lnTo>
                    <a:pt x="6603" y="5334"/>
                  </a:lnTo>
                  <a:close/>
                </a:path>
                <a:path w="690880" h="417195">
                  <a:moveTo>
                    <a:pt x="678941" y="0"/>
                  </a:moveTo>
                  <a:lnTo>
                    <a:pt x="12191" y="0"/>
                  </a:lnTo>
                  <a:lnTo>
                    <a:pt x="12953" y="3048"/>
                  </a:lnTo>
                  <a:lnTo>
                    <a:pt x="678180" y="3048"/>
                  </a:lnTo>
                  <a:lnTo>
                    <a:pt x="681990" y="3810"/>
                  </a:lnTo>
                  <a:lnTo>
                    <a:pt x="686561" y="3810"/>
                  </a:lnTo>
                  <a:lnTo>
                    <a:pt x="682752" y="1524"/>
                  </a:lnTo>
                  <a:lnTo>
                    <a:pt x="682752" y="762"/>
                  </a:lnTo>
                  <a:lnTo>
                    <a:pt x="678941" y="0"/>
                  </a:lnTo>
                  <a:close/>
                </a:path>
                <a:path w="690880" h="417195">
                  <a:moveTo>
                    <a:pt x="12191" y="0"/>
                  </a:moveTo>
                  <a:lnTo>
                    <a:pt x="12191" y="3048"/>
                  </a:lnTo>
                  <a:lnTo>
                    <a:pt x="12953" y="304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118"/>
            <p:cNvSpPr/>
            <p:nvPr/>
          </p:nvSpPr>
          <p:spPr>
            <a:xfrm>
              <a:off x="902320" y="2067915"/>
              <a:ext cx="654557" cy="3741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119"/>
            <p:cNvSpPr/>
            <p:nvPr/>
          </p:nvSpPr>
          <p:spPr>
            <a:xfrm>
              <a:off x="882509" y="2027055"/>
              <a:ext cx="690372" cy="5139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  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42" name="object 120"/>
            <p:cNvSpPr/>
            <p:nvPr/>
          </p:nvSpPr>
          <p:spPr>
            <a:xfrm>
              <a:off x="765160" y="1983333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572" y="0"/>
                  </a:moveTo>
                  <a:lnTo>
                    <a:pt x="3810" y="0"/>
                  </a:lnTo>
                  <a:lnTo>
                    <a:pt x="762" y="1524"/>
                  </a:lnTo>
                  <a:lnTo>
                    <a:pt x="75" y="1524"/>
                  </a:lnTo>
                  <a:lnTo>
                    <a:pt x="26670" y="268224"/>
                  </a:lnTo>
                  <a:lnTo>
                    <a:pt x="27432" y="262128"/>
                  </a:lnTo>
                  <a:lnTo>
                    <a:pt x="27432" y="256794"/>
                  </a:lnTo>
                  <a:lnTo>
                    <a:pt x="24384" y="189738"/>
                  </a:lnTo>
                  <a:lnTo>
                    <a:pt x="17526" y="125730"/>
                  </a:lnTo>
                  <a:lnTo>
                    <a:pt x="9144" y="68580"/>
                  </a:lnTo>
                  <a:lnTo>
                    <a:pt x="7620" y="52578"/>
                  </a:lnTo>
                  <a:lnTo>
                    <a:pt x="6096" y="35814"/>
                  </a:lnTo>
                  <a:lnTo>
                    <a:pt x="5334" y="19050"/>
                  </a:lnTo>
                  <a:lnTo>
                    <a:pt x="4603" y="1524"/>
                  </a:lnTo>
                  <a:lnTo>
                    <a:pt x="4572" y="0"/>
                  </a:lnTo>
                  <a:close/>
                </a:path>
                <a:path w="27940" h="268604">
                  <a:moveTo>
                    <a:pt x="0" y="762"/>
                  </a:moveTo>
                  <a:lnTo>
                    <a:pt x="0" y="152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121"/>
            <p:cNvSpPr/>
            <p:nvPr/>
          </p:nvSpPr>
          <p:spPr>
            <a:xfrm>
              <a:off x="759065" y="1977999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0" y="6096"/>
                  </a:moveTo>
                  <a:lnTo>
                    <a:pt x="12953" y="6096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122"/>
            <p:cNvSpPr/>
            <p:nvPr/>
          </p:nvSpPr>
          <p:spPr>
            <a:xfrm>
              <a:off x="759065" y="1977237"/>
              <a:ext cx="40640" cy="262890"/>
            </a:xfrm>
            <a:custGeom>
              <a:avLst/>
              <a:gdLst/>
              <a:ahLst/>
              <a:cxnLst/>
              <a:rect l="l" t="t" r="r" b="b"/>
              <a:pathLst>
                <a:path w="40640" h="262889">
                  <a:moveTo>
                    <a:pt x="39623" y="228600"/>
                  </a:moveTo>
                  <a:lnTo>
                    <a:pt x="26669" y="228600"/>
                  </a:lnTo>
                  <a:lnTo>
                    <a:pt x="27431" y="262890"/>
                  </a:lnTo>
                  <a:lnTo>
                    <a:pt x="40385" y="262890"/>
                  </a:lnTo>
                  <a:lnTo>
                    <a:pt x="39623" y="228600"/>
                  </a:lnTo>
                  <a:close/>
                </a:path>
                <a:path w="40640" h="262889">
                  <a:moveTo>
                    <a:pt x="4796" y="13016"/>
                  </a:moveTo>
                  <a:lnTo>
                    <a:pt x="7619" y="59436"/>
                  </a:lnTo>
                  <a:lnTo>
                    <a:pt x="17525" y="132588"/>
                  </a:lnTo>
                  <a:lnTo>
                    <a:pt x="21335" y="164592"/>
                  </a:lnTo>
                  <a:lnTo>
                    <a:pt x="24383" y="196596"/>
                  </a:lnTo>
                  <a:lnTo>
                    <a:pt x="26669" y="229362"/>
                  </a:lnTo>
                  <a:lnTo>
                    <a:pt x="26669" y="228600"/>
                  </a:lnTo>
                  <a:lnTo>
                    <a:pt x="39623" y="228600"/>
                  </a:lnTo>
                  <a:lnTo>
                    <a:pt x="37391" y="196596"/>
                  </a:lnTo>
                  <a:lnTo>
                    <a:pt x="37337" y="195072"/>
                  </a:lnTo>
                  <a:lnTo>
                    <a:pt x="34289" y="163068"/>
                  </a:lnTo>
                  <a:lnTo>
                    <a:pt x="30479" y="131064"/>
                  </a:lnTo>
                  <a:lnTo>
                    <a:pt x="22097" y="73914"/>
                  </a:lnTo>
                  <a:lnTo>
                    <a:pt x="20573" y="57912"/>
                  </a:lnTo>
                  <a:lnTo>
                    <a:pt x="19119" y="41910"/>
                  </a:lnTo>
                  <a:lnTo>
                    <a:pt x="18287" y="25146"/>
                  </a:lnTo>
                  <a:lnTo>
                    <a:pt x="17843" y="14478"/>
                  </a:lnTo>
                  <a:lnTo>
                    <a:pt x="6095" y="14478"/>
                  </a:lnTo>
                  <a:lnTo>
                    <a:pt x="4796" y="13016"/>
                  </a:lnTo>
                  <a:close/>
                </a:path>
                <a:path w="40640" h="262889">
                  <a:moveTo>
                    <a:pt x="19049" y="41148"/>
                  </a:moveTo>
                  <a:lnTo>
                    <a:pt x="19049" y="41910"/>
                  </a:lnTo>
                  <a:lnTo>
                    <a:pt x="19049" y="41148"/>
                  </a:lnTo>
                  <a:close/>
                </a:path>
                <a:path w="40640" h="262889">
                  <a:moveTo>
                    <a:pt x="4571" y="6096"/>
                  </a:moveTo>
                  <a:lnTo>
                    <a:pt x="4571" y="7620"/>
                  </a:lnTo>
                  <a:lnTo>
                    <a:pt x="4796" y="13016"/>
                  </a:lnTo>
                  <a:lnTo>
                    <a:pt x="6095" y="14478"/>
                  </a:lnTo>
                  <a:lnTo>
                    <a:pt x="6857" y="14478"/>
                  </a:lnTo>
                  <a:lnTo>
                    <a:pt x="9905" y="13716"/>
                  </a:lnTo>
                  <a:lnTo>
                    <a:pt x="11429" y="12954"/>
                  </a:lnTo>
                  <a:lnTo>
                    <a:pt x="9905" y="12954"/>
                  </a:lnTo>
                  <a:lnTo>
                    <a:pt x="10529" y="12798"/>
                  </a:lnTo>
                  <a:lnTo>
                    <a:pt x="4571" y="6096"/>
                  </a:lnTo>
                  <a:close/>
                </a:path>
                <a:path w="40640" h="262889">
                  <a:moveTo>
                    <a:pt x="17748" y="12192"/>
                  </a:moveTo>
                  <a:lnTo>
                    <a:pt x="12953" y="12192"/>
                  </a:lnTo>
                  <a:lnTo>
                    <a:pt x="9905" y="13716"/>
                  </a:lnTo>
                  <a:lnTo>
                    <a:pt x="6857" y="14478"/>
                  </a:lnTo>
                  <a:lnTo>
                    <a:pt x="17843" y="14478"/>
                  </a:lnTo>
                  <a:lnTo>
                    <a:pt x="17748" y="12192"/>
                  </a:lnTo>
                  <a:close/>
                </a:path>
                <a:path w="40640" h="262889">
                  <a:moveTo>
                    <a:pt x="4571" y="6858"/>
                  </a:moveTo>
                  <a:lnTo>
                    <a:pt x="0" y="6858"/>
                  </a:lnTo>
                  <a:lnTo>
                    <a:pt x="0" y="7620"/>
                  </a:lnTo>
                  <a:lnTo>
                    <a:pt x="4796" y="13016"/>
                  </a:lnTo>
                  <a:lnTo>
                    <a:pt x="4571" y="7620"/>
                  </a:lnTo>
                  <a:lnTo>
                    <a:pt x="4571" y="6858"/>
                  </a:lnTo>
                  <a:close/>
                </a:path>
                <a:path w="40640" h="262889">
                  <a:moveTo>
                    <a:pt x="10529" y="12798"/>
                  </a:moveTo>
                  <a:lnTo>
                    <a:pt x="9905" y="12954"/>
                  </a:lnTo>
                  <a:lnTo>
                    <a:pt x="10667" y="12954"/>
                  </a:lnTo>
                  <a:lnTo>
                    <a:pt x="10529" y="12798"/>
                  </a:lnTo>
                  <a:close/>
                </a:path>
                <a:path w="40640" h="262889">
                  <a:moveTo>
                    <a:pt x="12953" y="12192"/>
                  </a:moveTo>
                  <a:lnTo>
                    <a:pt x="10529" y="12798"/>
                  </a:lnTo>
                  <a:lnTo>
                    <a:pt x="10667" y="12954"/>
                  </a:lnTo>
                  <a:lnTo>
                    <a:pt x="11429" y="12954"/>
                  </a:lnTo>
                  <a:lnTo>
                    <a:pt x="12953" y="12192"/>
                  </a:lnTo>
                  <a:close/>
                </a:path>
                <a:path w="40640" h="262889">
                  <a:moveTo>
                    <a:pt x="12096" y="6858"/>
                  </a:moveTo>
                  <a:lnTo>
                    <a:pt x="5249" y="6858"/>
                  </a:lnTo>
                  <a:lnTo>
                    <a:pt x="10529" y="12798"/>
                  </a:lnTo>
                  <a:lnTo>
                    <a:pt x="12953" y="12192"/>
                  </a:lnTo>
                  <a:lnTo>
                    <a:pt x="17748" y="12192"/>
                  </a:lnTo>
                  <a:lnTo>
                    <a:pt x="17557" y="7620"/>
                  </a:lnTo>
                  <a:lnTo>
                    <a:pt x="12953" y="7620"/>
                  </a:lnTo>
                  <a:lnTo>
                    <a:pt x="12096" y="6858"/>
                  </a:lnTo>
                  <a:close/>
                </a:path>
                <a:path w="40640" h="262889">
                  <a:moveTo>
                    <a:pt x="12382" y="1524"/>
                  </a:moveTo>
                  <a:lnTo>
                    <a:pt x="6857" y="1524"/>
                  </a:lnTo>
                  <a:lnTo>
                    <a:pt x="6263" y="1672"/>
                  </a:lnTo>
                  <a:lnTo>
                    <a:pt x="12953" y="7620"/>
                  </a:lnTo>
                  <a:lnTo>
                    <a:pt x="12953" y="6858"/>
                  </a:lnTo>
                  <a:lnTo>
                    <a:pt x="17525" y="6858"/>
                  </a:lnTo>
                  <a:lnTo>
                    <a:pt x="17525" y="6096"/>
                  </a:lnTo>
                  <a:lnTo>
                    <a:pt x="12382" y="1524"/>
                  </a:lnTo>
                  <a:close/>
                </a:path>
                <a:path w="40640" h="262889">
                  <a:moveTo>
                    <a:pt x="17525" y="6858"/>
                  </a:moveTo>
                  <a:lnTo>
                    <a:pt x="12953" y="6858"/>
                  </a:lnTo>
                  <a:lnTo>
                    <a:pt x="12953" y="7620"/>
                  </a:lnTo>
                  <a:lnTo>
                    <a:pt x="17557" y="7620"/>
                  </a:lnTo>
                  <a:lnTo>
                    <a:pt x="17525" y="6858"/>
                  </a:lnTo>
                  <a:close/>
                </a:path>
                <a:path w="40640" h="262889">
                  <a:moveTo>
                    <a:pt x="10667" y="0"/>
                  </a:moveTo>
                  <a:lnTo>
                    <a:pt x="9905" y="0"/>
                  </a:lnTo>
                  <a:lnTo>
                    <a:pt x="6857" y="762"/>
                  </a:lnTo>
                  <a:lnTo>
                    <a:pt x="3809" y="2286"/>
                  </a:lnTo>
                  <a:lnTo>
                    <a:pt x="6263" y="1672"/>
                  </a:lnTo>
                  <a:lnTo>
                    <a:pt x="6095" y="1524"/>
                  </a:lnTo>
                  <a:lnTo>
                    <a:pt x="12382" y="1524"/>
                  </a:lnTo>
                  <a:lnTo>
                    <a:pt x="10667" y="0"/>
                  </a:lnTo>
                  <a:close/>
                </a:path>
                <a:path w="40640" h="262889">
                  <a:moveTo>
                    <a:pt x="6857" y="1524"/>
                  </a:moveTo>
                  <a:lnTo>
                    <a:pt x="6095" y="1524"/>
                  </a:lnTo>
                  <a:lnTo>
                    <a:pt x="6263" y="1672"/>
                  </a:lnTo>
                  <a:lnTo>
                    <a:pt x="6857" y="152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123"/>
            <p:cNvSpPr/>
            <p:nvPr/>
          </p:nvSpPr>
          <p:spPr>
            <a:xfrm>
              <a:off x="786496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3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2953" y="6095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124"/>
            <p:cNvSpPr/>
            <p:nvPr/>
          </p:nvSpPr>
          <p:spPr>
            <a:xfrm>
              <a:off x="784973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6"/>
                  </a:lnTo>
                  <a:lnTo>
                    <a:pt x="12953" y="7620"/>
                  </a:lnTo>
                  <a:lnTo>
                    <a:pt x="13715" y="15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125"/>
            <p:cNvSpPr/>
            <p:nvPr/>
          </p:nvSpPr>
          <p:spPr>
            <a:xfrm>
              <a:off x="785734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5"/>
                  </a:lnTo>
                  <a:lnTo>
                    <a:pt x="12953" y="7619"/>
                  </a:lnTo>
                  <a:lnTo>
                    <a:pt x="13715" y="152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126"/>
            <p:cNvSpPr/>
            <p:nvPr/>
          </p:nvSpPr>
          <p:spPr>
            <a:xfrm>
              <a:off x="753731" y="2037435"/>
              <a:ext cx="39370" cy="212725"/>
            </a:xfrm>
            <a:custGeom>
              <a:avLst/>
              <a:gdLst/>
              <a:ahLst/>
              <a:cxnLst/>
              <a:rect l="l" t="t" r="r" b="b"/>
              <a:pathLst>
                <a:path w="39369" h="212725">
                  <a:moveTo>
                    <a:pt x="0" y="0"/>
                  </a:moveTo>
                  <a:lnTo>
                    <a:pt x="13716" y="108204"/>
                  </a:lnTo>
                  <a:lnTo>
                    <a:pt x="9906" y="212598"/>
                  </a:lnTo>
                  <a:lnTo>
                    <a:pt x="38862" y="212598"/>
                  </a:lnTo>
                  <a:lnTo>
                    <a:pt x="28194" y="91440"/>
                  </a:lnTo>
                  <a:lnTo>
                    <a:pt x="1752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127"/>
            <p:cNvSpPr/>
            <p:nvPr/>
          </p:nvSpPr>
          <p:spPr>
            <a:xfrm>
              <a:off x="752207" y="2035911"/>
              <a:ext cx="40640" cy="215900"/>
            </a:xfrm>
            <a:custGeom>
              <a:avLst/>
              <a:gdLst/>
              <a:ahLst/>
              <a:cxnLst/>
              <a:rect l="l" t="t" r="r" b="b"/>
              <a:pathLst>
                <a:path w="40640" h="215900">
                  <a:moveTo>
                    <a:pt x="13009" y="212598"/>
                  </a:moveTo>
                  <a:lnTo>
                    <a:pt x="11430" y="212598"/>
                  </a:lnTo>
                  <a:lnTo>
                    <a:pt x="9906" y="214122"/>
                  </a:lnTo>
                  <a:lnTo>
                    <a:pt x="9906" y="215646"/>
                  </a:lnTo>
                  <a:lnTo>
                    <a:pt x="40386" y="215646"/>
                  </a:lnTo>
                  <a:lnTo>
                    <a:pt x="40386" y="214122"/>
                  </a:lnTo>
                  <a:lnTo>
                    <a:pt x="12954" y="214122"/>
                  </a:lnTo>
                  <a:lnTo>
                    <a:pt x="13009" y="212598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10490"/>
                  </a:lnTo>
                  <a:lnTo>
                    <a:pt x="9906" y="214122"/>
                  </a:lnTo>
                  <a:lnTo>
                    <a:pt x="11430" y="212598"/>
                  </a:lnTo>
                  <a:lnTo>
                    <a:pt x="13009" y="212598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40386" y="212598"/>
                  </a:moveTo>
                  <a:lnTo>
                    <a:pt x="13009" y="212598"/>
                  </a:lnTo>
                  <a:lnTo>
                    <a:pt x="12954" y="214122"/>
                  </a:lnTo>
                  <a:lnTo>
                    <a:pt x="40386" y="214122"/>
                  </a:lnTo>
                  <a:lnTo>
                    <a:pt x="40386" y="212598"/>
                  </a:lnTo>
                  <a:close/>
                </a:path>
                <a:path w="40640" h="215900">
                  <a:moveTo>
                    <a:pt x="13694" y="110319"/>
                  </a:moveTo>
                  <a:lnTo>
                    <a:pt x="13688" y="110490"/>
                  </a:lnTo>
                  <a:lnTo>
                    <a:pt x="13694" y="110319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09728"/>
                  </a:lnTo>
                  <a:lnTo>
                    <a:pt x="13716" y="110490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0" y="2286"/>
                  </a:lnTo>
                  <a:lnTo>
                    <a:pt x="13694" y="110319"/>
                  </a:lnTo>
                  <a:lnTo>
                    <a:pt x="13716" y="109728"/>
                  </a:lnTo>
                  <a:lnTo>
                    <a:pt x="16764" y="109728"/>
                  </a:lnTo>
                  <a:lnTo>
                    <a:pt x="3260" y="3198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9050" y="4572"/>
                  </a:lnTo>
                  <a:lnTo>
                    <a:pt x="17706" y="4572"/>
                  </a:lnTo>
                  <a:lnTo>
                    <a:pt x="28194" y="92964"/>
                  </a:lnTo>
                  <a:lnTo>
                    <a:pt x="31242" y="92964"/>
                  </a:lnTo>
                  <a:lnTo>
                    <a:pt x="20754" y="4572"/>
                  </a:lnTo>
                  <a:lnTo>
                    <a:pt x="19050" y="4572"/>
                  </a:lnTo>
                  <a:lnTo>
                    <a:pt x="17692" y="4453"/>
                  </a:lnTo>
                  <a:lnTo>
                    <a:pt x="20740" y="4453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7526" y="3048"/>
                  </a:lnTo>
                  <a:lnTo>
                    <a:pt x="17692" y="4453"/>
                  </a:lnTo>
                  <a:lnTo>
                    <a:pt x="19050" y="4572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3048" y="1524"/>
                  </a:lnTo>
                  <a:lnTo>
                    <a:pt x="3260" y="3198"/>
                  </a:lnTo>
                  <a:lnTo>
                    <a:pt x="17692" y="4453"/>
                  </a:lnTo>
                  <a:lnTo>
                    <a:pt x="17526" y="3048"/>
                  </a:lnTo>
                  <a:lnTo>
                    <a:pt x="20574" y="3048"/>
                  </a:lnTo>
                  <a:lnTo>
                    <a:pt x="20574" y="1524"/>
                  </a:lnTo>
                  <a:lnTo>
                    <a:pt x="19050" y="1524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1524" y="3048"/>
                  </a:lnTo>
                  <a:lnTo>
                    <a:pt x="3260" y="3198"/>
                  </a:lnTo>
                  <a:lnTo>
                    <a:pt x="3048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128"/>
            <p:cNvSpPr/>
            <p:nvPr/>
          </p:nvSpPr>
          <p:spPr>
            <a:xfrm>
              <a:off x="780401" y="2128875"/>
              <a:ext cx="13970" cy="123189"/>
            </a:xfrm>
            <a:custGeom>
              <a:avLst/>
              <a:gdLst/>
              <a:ahLst/>
              <a:cxnLst/>
              <a:rect l="l" t="t" r="r" b="b"/>
              <a:pathLst>
                <a:path w="13969" h="123189">
                  <a:moveTo>
                    <a:pt x="3047" y="0"/>
                  </a:moveTo>
                  <a:lnTo>
                    <a:pt x="0" y="0"/>
                  </a:lnTo>
                  <a:lnTo>
                    <a:pt x="10667" y="121157"/>
                  </a:lnTo>
                  <a:lnTo>
                    <a:pt x="12191" y="122681"/>
                  </a:lnTo>
                  <a:lnTo>
                    <a:pt x="13715" y="122681"/>
                  </a:lnTo>
                  <a:lnTo>
                    <a:pt x="13715" y="121157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129"/>
            <p:cNvSpPr/>
            <p:nvPr/>
          </p:nvSpPr>
          <p:spPr>
            <a:xfrm>
              <a:off x="765160" y="2244699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603" y="266699"/>
                  </a:moveTo>
                  <a:lnTo>
                    <a:pt x="762" y="266699"/>
                  </a:lnTo>
                  <a:lnTo>
                    <a:pt x="3810" y="268223"/>
                  </a:lnTo>
                  <a:lnTo>
                    <a:pt x="4572" y="268223"/>
                  </a:lnTo>
                  <a:lnTo>
                    <a:pt x="4603" y="266699"/>
                  </a:lnTo>
                  <a:close/>
                </a:path>
                <a:path w="27940" h="268604">
                  <a:moveTo>
                    <a:pt x="26670" y="0"/>
                  </a:moveTo>
                  <a:lnTo>
                    <a:pt x="0" y="267461"/>
                  </a:lnTo>
                  <a:lnTo>
                    <a:pt x="762" y="266699"/>
                  </a:lnTo>
                  <a:lnTo>
                    <a:pt x="4603" y="266699"/>
                  </a:lnTo>
                  <a:lnTo>
                    <a:pt x="5334" y="249173"/>
                  </a:lnTo>
                  <a:lnTo>
                    <a:pt x="6096" y="231647"/>
                  </a:lnTo>
                  <a:lnTo>
                    <a:pt x="9144" y="199643"/>
                  </a:lnTo>
                  <a:lnTo>
                    <a:pt x="17526" y="142493"/>
                  </a:lnTo>
                  <a:lnTo>
                    <a:pt x="21336" y="110489"/>
                  </a:lnTo>
                  <a:lnTo>
                    <a:pt x="24384" y="78485"/>
                  </a:lnTo>
                  <a:lnTo>
                    <a:pt x="26670" y="45719"/>
                  </a:lnTo>
                  <a:lnTo>
                    <a:pt x="27432" y="11429"/>
                  </a:lnTo>
                  <a:lnTo>
                    <a:pt x="27432" y="6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130"/>
            <p:cNvSpPr/>
            <p:nvPr/>
          </p:nvSpPr>
          <p:spPr>
            <a:xfrm>
              <a:off x="756017" y="250758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2"/>
                  </a:lnTo>
                  <a:lnTo>
                    <a:pt x="9143" y="13716"/>
                  </a:lnTo>
                  <a:lnTo>
                    <a:pt x="13715" y="914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131"/>
            <p:cNvSpPr/>
            <p:nvPr/>
          </p:nvSpPr>
          <p:spPr>
            <a:xfrm>
              <a:off x="760589" y="2256129"/>
              <a:ext cx="39370" cy="264160"/>
            </a:xfrm>
            <a:custGeom>
              <a:avLst/>
              <a:gdLst/>
              <a:ahLst/>
              <a:cxnLst/>
              <a:rect l="l" t="t" r="r" b="b"/>
              <a:pathLst>
                <a:path w="39369" h="264159">
                  <a:moveTo>
                    <a:pt x="8636" y="260095"/>
                  </a:moveTo>
                  <a:lnTo>
                    <a:pt x="2286" y="261365"/>
                  </a:lnTo>
                  <a:lnTo>
                    <a:pt x="5334" y="262889"/>
                  </a:lnTo>
                  <a:lnTo>
                    <a:pt x="8382" y="263652"/>
                  </a:lnTo>
                  <a:lnTo>
                    <a:pt x="9144" y="263652"/>
                  </a:lnTo>
                  <a:lnTo>
                    <a:pt x="12192" y="260603"/>
                  </a:lnTo>
                  <a:lnTo>
                    <a:pt x="9144" y="260603"/>
                  </a:lnTo>
                  <a:lnTo>
                    <a:pt x="8636" y="260095"/>
                  </a:lnTo>
                  <a:close/>
                </a:path>
                <a:path w="39369" h="264159">
                  <a:moveTo>
                    <a:pt x="9906" y="259841"/>
                  </a:moveTo>
                  <a:lnTo>
                    <a:pt x="8636" y="260095"/>
                  </a:lnTo>
                  <a:lnTo>
                    <a:pt x="9144" y="260603"/>
                  </a:lnTo>
                  <a:lnTo>
                    <a:pt x="9906" y="259841"/>
                  </a:lnTo>
                  <a:close/>
                </a:path>
                <a:path w="39369" h="264159">
                  <a:moveTo>
                    <a:pt x="12954" y="259841"/>
                  </a:moveTo>
                  <a:lnTo>
                    <a:pt x="9906" y="259841"/>
                  </a:lnTo>
                  <a:lnTo>
                    <a:pt x="9144" y="260603"/>
                  </a:lnTo>
                  <a:lnTo>
                    <a:pt x="12192" y="260603"/>
                  </a:lnTo>
                  <a:lnTo>
                    <a:pt x="12954" y="259841"/>
                  </a:lnTo>
                  <a:close/>
                </a:path>
                <a:path w="39369" h="264159">
                  <a:moveTo>
                    <a:pt x="8991" y="250850"/>
                  </a:moveTo>
                  <a:lnTo>
                    <a:pt x="4190" y="255650"/>
                  </a:lnTo>
                  <a:lnTo>
                    <a:pt x="8636" y="260095"/>
                  </a:lnTo>
                  <a:lnTo>
                    <a:pt x="9906" y="259841"/>
                  </a:lnTo>
                  <a:lnTo>
                    <a:pt x="12954" y="259841"/>
                  </a:lnTo>
                  <a:lnTo>
                    <a:pt x="16002" y="256794"/>
                  </a:lnTo>
                  <a:lnTo>
                    <a:pt x="16224" y="251459"/>
                  </a:lnTo>
                  <a:lnTo>
                    <a:pt x="11430" y="251459"/>
                  </a:lnTo>
                  <a:lnTo>
                    <a:pt x="8991" y="250850"/>
                  </a:lnTo>
                  <a:close/>
                </a:path>
                <a:path w="39369" h="264159">
                  <a:moveTo>
                    <a:pt x="3108" y="254568"/>
                  </a:moveTo>
                  <a:lnTo>
                    <a:pt x="3048" y="256794"/>
                  </a:lnTo>
                  <a:lnTo>
                    <a:pt x="4190" y="255650"/>
                  </a:lnTo>
                  <a:lnTo>
                    <a:pt x="3108" y="254568"/>
                  </a:lnTo>
                  <a:close/>
                </a:path>
                <a:path w="39369" h="264159">
                  <a:moveTo>
                    <a:pt x="16033" y="256031"/>
                  </a:moveTo>
                  <a:lnTo>
                    <a:pt x="16002" y="256794"/>
                  </a:lnTo>
                  <a:lnTo>
                    <a:pt x="16033" y="256031"/>
                  </a:lnTo>
                  <a:close/>
                </a:path>
                <a:path w="39369" h="264159">
                  <a:moveTo>
                    <a:pt x="8382" y="249935"/>
                  </a:moveTo>
                  <a:lnTo>
                    <a:pt x="3280" y="250446"/>
                  </a:lnTo>
                  <a:lnTo>
                    <a:pt x="3108" y="254568"/>
                  </a:lnTo>
                  <a:lnTo>
                    <a:pt x="4191" y="255650"/>
                  </a:lnTo>
                  <a:lnTo>
                    <a:pt x="8991" y="250850"/>
                  </a:lnTo>
                  <a:lnTo>
                    <a:pt x="8382" y="250697"/>
                  </a:lnTo>
                  <a:lnTo>
                    <a:pt x="9906" y="250697"/>
                  </a:lnTo>
                  <a:lnTo>
                    <a:pt x="8382" y="249935"/>
                  </a:lnTo>
                  <a:close/>
                </a:path>
                <a:path w="39369" h="264159">
                  <a:moveTo>
                    <a:pt x="3280" y="250446"/>
                  </a:moveTo>
                  <a:lnTo>
                    <a:pt x="762" y="250697"/>
                  </a:lnTo>
                  <a:lnTo>
                    <a:pt x="0" y="251459"/>
                  </a:lnTo>
                  <a:lnTo>
                    <a:pt x="3108" y="254568"/>
                  </a:lnTo>
                  <a:lnTo>
                    <a:pt x="3280" y="250446"/>
                  </a:lnTo>
                  <a:close/>
                </a:path>
                <a:path w="39369" h="264159">
                  <a:moveTo>
                    <a:pt x="9906" y="250697"/>
                  </a:moveTo>
                  <a:lnTo>
                    <a:pt x="9144" y="250697"/>
                  </a:lnTo>
                  <a:lnTo>
                    <a:pt x="8991" y="250850"/>
                  </a:lnTo>
                  <a:lnTo>
                    <a:pt x="11430" y="251459"/>
                  </a:lnTo>
                  <a:lnTo>
                    <a:pt x="9906" y="250697"/>
                  </a:lnTo>
                  <a:close/>
                </a:path>
                <a:path w="39369" h="264159">
                  <a:moveTo>
                    <a:pt x="16287" y="249935"/>
                  </a:moveTo>
                  <a:lnTo>
                    <a:pt x="8382" y="249935"/>
                  </a:lnTo>
                  <a:lnTo>
                    <a:pt x="11430" y="251459"/>
                  </a:lnTo>
                  <a:lnTo>
                    <a:pt x="16224" y="251459"/>
                  </a:lnTo>
                  <a:lnTo>
                    <a:pt x="16287" y="249935"/>
                  </a:lnTo>
                  <a:close/>
                </a:path>
                <a:path w="39369" h="264159">
                  <a:moveTo>
                    <a:pt x="9144" y="250697"/>
                  </a:moveTo>
                  <a:lnTo>
                    <a:pt x="8382" y="250697"/>
                  </a:lnTo>
                  <a:lnTo>
                    <a:pt x="8991" y="250850"/>
                  </a:lnTo>
                  <a:lnTo>
                    <a:pt x="9144" y="250697"/>
                  </a:lnTo>
                  <a:close/>
                </a:path>
                <a:path w="39369" h="264159">
                  <a:moveTo>
                    <a:pt x="38862" y="0"/>
                  </a:moveTo>
                  <a:lnTo>
                    <a:pt x="25908" y="0"/>
                  </a:lnTo>
                  <a:lnTo>
                    <a:pt x="25146" y="34289"/>
                  </a:lnTo>
                  <a:lnTo>
                    <a:pt x="22860" y="67055"/>
                  </a:lnTo>
                  <a:lnTo>
                    <a:pt x="19812" y="98297"/>
                  </a:lnTo>
                  <a:lnTo>
                    <a:pt x="16002" y="130301"/>
                  </a:lnTo>
                  <a:lnTo>
                    <a:pt x="7620" y="187451"/>
                  </a:lnTo>
                  <a:lnTo>
                    <a:pt x="4572" y="219455"/>
                  </a:lnTo>
                  <a:lnTo>
                    <a:pt x="4538" y="220979"/>
                  </a:lnTo>
                  <a:lnTo>
                    <a:pt x="3280" y="250446"/>
                  </a:lnTo>
                  <a:lnTo>
                    <a:pt x="8382" y="249935"/>
                  </a:lnTo>
                  <a:lnTo>
                    <a:pt x="16287" y="249935"/>
                  </a:lnTo>
                  <a:lnTo>
                    <a:pt x="17526" y="220979"/>
                  </a:lnTo>
                  <a:lnTo>
                    <a:pt x="20574" y="188975"/>
                  </a:lnTo>
                  <a:lnTo>
                    <a:pt x="28956" y="131825"/>
                  </a:lnTo>
                  <a:lnTo>
                    <a:pt x="32766" y="99821"/>
                  </a:lnTo>
                  <a:lnTo>
                    <a:pt x="35814" y="67817"/>
                  </a:lnTo>
                  <a:lnTo>
                    <a:pt x="38100" y="35051"/>
                  </a:lnTo>
                  <a:lnTo>
                    <a:pt x="38100" y="34289"/>
                  </a:lnTo>
                  <a:lnTo>
                    <a:pt x="38862" y="0"/>
                  </a:lnTo>
                  <a:close/>
                </a:path>
                <a:path w="39369" h="264159">
                  <a:moveTo>
                    <a:pt x="22860" y="66293"/>
                  </a:moveTo>
                  <a:lnTo>
                    <a:pt x="22787" y="67055"/>
                  </a:lnTo>
                  <a:lnTo>
                    <a:pt x="22860" y="6629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132"/>
            <p:cNvSpPr/>
            <p:nvPr/>
          </p:nvSpPr>
          <p:spPr>
            <a:xfrm>
              <a:off x="786496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4" y="0"/>
                  </a:moveTo>
                  <a:lnTo>
                    <a:pt x="0" y="1524"/>
                  </a:lnTo>
                  <a:lnTo>
                    <a:pt x="0" y="6096"/>
                  </a:lnTo>
                  <a:lnTo>
                    <a:pt x="12954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133"/>
            <p:cNvSpPr/>
            <p:nvPr/>
          </p:nvSpPr>
          <p:spPr>
            <a:xfrm>
              <a:off x="784973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134"/>
            <p:cNvSpPr/>
            <p:nvPr/>
          </p:nvSpPr>
          <p:spPr>
            <a:xfrm>
              <a:off x="785734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135"/>
            <p:cNvSpPr/>
            <p:nvPr/>
          </p:nvSpPr>
          <p:spPr>
            <a:xfrm>
              <a:off x="753731" y="2246223"/>
              <a:ext cx="39370" cy="212090"/>
            </a:xfrm>
            <a:custGeom>
              <a:avLst/>
              <a:gdLst/>
              <a:ahLst/>
              <a:cxnLst/>
              <a:rect l="l" t="t" r="r" b="b"/>
              <a:pathLst>
                <a:path w="39369" h="212090">
                  <a:moveTo>
                    <a:pt x="38862" y="0"/>
                  </a:moveTo>
                  <a:lnTo>
                    <a:pt x="9906" y="0"/>
                  </a:lnTo>
                  <a:lnTo>
                    <a:pt x="13716" y="104393"/>
                  </a:lnTo>
                  <a:lnTo>
                    <a:pt x="0" y="211835"/>
                  </a:lnTo>
                  <a:lnTo>
                    <a:pt x="17526" y="210311"/>
                  </a:lnTo>
                  <a:lnTo>
                    <a:pt x="28194" y="120395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136"/>
            <p:cNvSpPr/>
            <p:nvPr/>
          </p:nvSpPr>
          <p:spPr>
            <a:xfrm>
              <a:off x="752207" y="2244699"/>
              <a:ext cx="40640" cy="215265"/>
            </a:xfrm>
            <a:custGeom>
              <a:avLst/>
              <a:gdLst/>
              <a:ahLst/>
              <a:cxnLst/>
              <a:rect l="l" t="t" r="r" b="b"/>
              <a:pathLst>
                <a:path w="40640" h="215265">
                  <a:moveTo>
                    <a:pt x="13716" y="105917"/>
                  </a:moveTo>
                  <a:lnTo>
                    <a:pt x="0" y="213359"/>
                  </a:lnTo>
                  <a:lnTo>
                    <a:pt x="1524" y="214883"/>
                  </a:lnTo>
                  <a:lnTo>
                    <a:pt x="1524" y="211835"/>
                  </a:lnTo>
                  <a:lnTo>
                    <a:pt x="3360" y="211676"/>
                  </a:lnTo>
                  <a:lnTo>
                    <a:pt x="16764" y="106679"/>
                  </a:lnTo>
                  <a:lnTo>
                    <a:pt x="13716" y="105917"/>
                  </a:lnTo>
                  <a:close/>
                </a:path>
                <a:path w="40640" h="215265">
                  <a:moveTo>
                    <a:pt x="3360" y="211676"/>
                  </a:moveTo>
                  <a:lnTo>
                    <a:pt x="1524" y="211835"/>
                  </a:lnTo>
                  <a:lnTo>
                    <a:pt x="1524" y="214883"/>
                  </a:lnTo>
                  <a:lnTo>
                    <a:pt x="3048" y="214121"/>
                  </a:lnTo>
                  <a:lnTo>
                    <a:pt x="3360" y="211676"/>
                  </a:lnTo>
                  <a:close/>
                </a:path>
                <a:path w="40640" h="215265">
                  <a:moveTo>
                    <a:pt x="17692" y="210430"/>
                  </a:moveTo>
                  <a:lnTo>
                    <a:pt x="3360" y="211676"/>
                  </a:lnTo>
                  <a:lnTo>
                    <a:pt x="3048" y="214121"/>
                  </a:lnTo>
                  <a:lnTo>
                    <a:pt x="1524" y="214883"/>
                  </a:lnTo>
                  <a:lnTo>
                    <a:pt x="19050" y="213359"/>
                  </a:lnTo>
                  <a:lnTo>
                    <a:pt x="20574" y="213359"/>
                  </a:lnTo>
                  <a:lnTo>
                    <a:pt x="20574" y="211835"/>
                  </a:lnTo>
                  <a:lnTo>
                    <a:pt x="17526" y="211835"/>
                  </a:lnTo>
                  <a:lnTo>
                    <a:pt x="17692" y="210430"/>
                  </a:lnTo>
                  <a:close/>
                </a:path>
                <a:path w="40640" h="215265">
                  <a:moveTo>
                    <a:pt x="19050" y="210311"/>
                  </a:moveTo>
                  <a:lnTo>
                    <a:pt x="17692" y="210430"/>
                  </a:lnTo>
                  <a:lnTo>
                    <a:pt x="17526" y="211835"/>
                  </a:lnTo>
                  <a:lnTo>
                    <a:pt x="20574" y="211835"/>
                  </a:lnTo>
                  <a:lnTo>
                    <a:pt x="19050" y="210311"/>
                  </a:lnTo>
                  <a:close/>
                </a:path>
                <a:path w="40640" h="215265">
                  <a:moveTo>
                    <a:pt x="20754" y="210311"/>
                  </a:moveTo>
                  <a:lnTo>
                    <a:pt x="19050" y="210311"/>
                  </a:lnTo>
                  <a:lnTo>
                    <a:pt x="20574" y="211835"/>
                  </a:lnTo>
                  <a:lnTo>
                    <a:pt x="20754" y="210311"/>
                  </a:lnTo>
                  <a:close/>
                </a:path>
                <a:path w="40640" h="215265">
                  <a:moveTo>
                    <a:pt x="31242" y="121919"/>
                  </a:moveTo>
                  <a:lnTo>
                    <a:pt x="28194" y="121919"/>
                  </a:lnTo>
                  <a:lnTo>
                    <a:pt x="17692" y="210430"/>
                  </a:lnTo>
                  <a:lnTo>
                    <a:pt x="19050" y="210311"/>
                  </a:lnTo>
                  <a:lnTo>
                    <a:pt x="20754" y="210311"/>
                  </a:lnTo>
                  <a:lnTo>
                    <a:pt x="31242" y="121919"/>
                  </a:lnTo>
                  <a:close/>
                </a:path>
                <a:path w="40640" h="215265">
                  <a:moveTo>
                    <a:pt x="40386" y="0"/>
                  </a:moveTo>
                  <a:lnTo>
                    <a:pt x="9906" y="0"/>
                  </a:lnTo>
                  <a:lnTo>
                    <a:pt x="9906" y="1523"/>
                  </a:lnTo>
                  <a:lnTo>
                    <a:pt x="11430" y="3047"/>
                  </a:lnTo>
                  <a:lnTo>
                    <a:pt x="9961" y="3047"/>
                  </a:lnTo>
                  <a:lnTo>
                    <a:pt x="13716" y="105917"/>
                  </a:lnTo>
                  <a:lnTo>
                    <a:pt x="16764" y="106679"/>
                  </a:lnTo>
                  <a:lnTo>
                    <a:pt x="16764" y="105917"/>
                  </a:lnTo>
                  <a:lnTo>
                    <a:pt x="13009" y="3047"/>
                  </a:lnTo>
                  <a:lnTo>
                    <a:pt x="11430" y="3047"/>
                  </a:lnTo>
                  <a:lnTo>
                    <a:pt x="9906" y="1523"/>
                  </a:lnTo>
                  <a:lnTo>
                    <a:pt x="40386" y="1523"/>
                  </a:lnTo>
                  <a:lnTo>
                    <a:pt x="40386" y="0"/>
                  </a:lnTo>
                  <a:close/>
                </a:path>
                <a:path w="40640" h="215265">
                  <a:moveTo>
                    <a:pt x="40386" y="1523"/>
                  </a:moveTo>
                  <a:lnTo>
                    <a:pt x="12954" y="1523"/>
                  </a:lnTo>
                  <a:lnTo>
                    <a:pt x="13009" y="3047"/>
                  </a:lnTo>
                  <a:lnTo>
                    <a:pt x="40386" y="3047"/>
                  </a:lnTo>
                  <a:lnTo>
                    <a:pt x="40386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137"/>
            <p:cNvSpPr/>
            <p:nvPr/>
          </p:nvSpPr>
          <p:spPr>
            <a:xfrm>
              <a:off x="780401" y="2244699"/>
              <a:ext cx="13970" cy="121920"/>
            </a:xfrm>
            <a:custGeom>
              <a:avLst/>
              <a:gdLst/>
              <a:ahLst/>
              <a:cxnLst/>
              <a:rect l="l" t="t" r="r" b="b"/>
              <a:pathLst>
                <a:path w="13969" h="121920">
                  <a:moveTo>
                    <a:pt x="13716" y="0"/>
                  </a:moveTo>
                  <a:lnTo>
                    <a:pt x="12192" y="0"/>
                  </a:lnTo>
                  <a:lnTo>
                    <a:pt x="10668" y="1523"/>
                  </a:lnTo>
                  <a:lnTo>
                    <a:pt x="0" y="121919"/>
                  </a:lnTo>
                  <a:lnTo>
                    <a:pt x="3048" y="121919"/>
                  </a:lnTo>
                  <a:lnTo>
                    <a:pt x="13716" y="1523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138"/>
            <p:cNvSpPr/>
            <p:nvPr/>
          </p:nvSpPr>
          <p:spPr>
            <a:xfrm>
              <a:off x="1659749" y="1983333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24384" y="0"/>
                  </a:moveTo>
                  <a:lnTo>
                    <a:pt x="23622" y="0"/>
                  </a:lnTo>
                  <a:lnTo>
                    <a:pt x="23590" y="1524"/>
                  </a:lnTo>
                  <a:lnTo>
                    <a:pt x="22860" y="19050"/>
                  </a:lnTo>
                  <a:lnTo>
                    <a:pt x="22098" y="36576"/>
                  </a:lnTo>
                  <a:lnTo>
                    <a:pt x="19050" y="68580"/>
                  </a:lnTo>
                  <a:lnTo>
                    <a:pt x="10668" y="125730"/>
                  </a:lnTo>
                  <a:lnTo>
                    <a:pt x="6096" y="157734"/>
                  </a:lnTo>
                  <a:lnTo>
                    <a:pt x="3048" y="189738"/>
                  </a:lnTo>
                  <a:lnTo>
                    <a:pt x="762" y="222504"/>
                  </a:lnTo>
                  <a:lnTo>
                    <a:pt x="0" y="256794"/>
                  </a:lnTo>
                  <a:lnTo>
                    <a:pt x="0" y="262128"/>
                  </a:lnTo>
                  <a:lnTo>
                    <a:pt x="762" y="268224"/>
                  </a:lnTo>
                  <a:lnTo>
                    <a:pt x="28875" y="1524"/>
                  </a:lnTo>
                  <a:lnTo>
                    <a:pt x="28194" y="1524"/>
                  </a:lnTo>
                  <a:lnTo>
                    <a:pt x="25908" y="762"/>
                  </a:lnTo>
                  <a:lnTo>
                    <a:pt x="24384" y="0"/>
                  </a:lnTo>
                  <a:close/>
                </a:path>
                <a:path w="29210" h="268604">
                  <a:moveTo>
                    <a:pt x="28956" y="762"/>
                  </a:moveTo>
                  <a:lnTo>
                    <a:pt x="28194" y="1524"/>
                  </a:lnTo>
                  <a:lnTo>
                    <a:pt x="28875" y="1524"/>
                  </a:lnTo>
                  <a:lnTo>
                    <a:pt x="28956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139"/>
            <p:cNvSpPr/>
            <p:nvPr/>
          </p:nvSpPr>
          <p:spPr>
            <a:xfrm>
              <a:off x="1684133" y="197495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1"/>
                  </a:lnTo>
                  <a:lnTo>
                    <a:pt x="9143" y="13715"/>
                  </a:lnTo>
                  <a:lnTo>
                    <a:pt x="13715" y="9143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140"/>
            <p:cNvSpPr/>
            <p:nvPr/>
          </p:nvSpPr>
          <p:spPr>
            <a:xfrm>
              <a:off x="1653652" y="1977237"/>
              <a:ext cx="40005" cy="262890"/>
            </a:xfrm>
            <a:custGeom>
              <a:avLst/>
              <a:gdLst/>
              <a:ahLst/>
              <a:cxnLst/>
              <a:rect l="l" t="t" r="r" b="b"/>
              <a:pathLst>
                <a:path w="40005" h="262889">
                  <a:moveTo>
                    <a:pt x="30480" y="0"/>
                  </a:moveTo>
                  <a:lnTo>
                    <a:pt x="29718" y="0"/>
                  </a:lnTo>
                  <a:lnTo>
                    <a:pt x="23622" y="6096"/>
                  </a:lnTo>
                  <a:lnTo>
                    <a:pt x="23559" y="8351"/>
                  </a:lnTo>
                  <a:lnTo>
                    <a:pt x="22826" y="25908"/>
                  </a:lnTo>
                  <a:lnTo>
                    <a:pt x="22098" y="42672"/>
                  </a:lnTo>
                  <a:lnTo>
                    <a:pt x="19050" y="73914"/>
                  </a:lnTo>
                  <a:lnTo>
                    <a:pt x="10668" y="131064"/>
                  </a:lnTo>
                  <a:lnTo>
                    <a:pt x="6096" y="163068"/>
                  </a:lnTo>
                  <a:lnTo>
                    <a:pt x="3048" y="195072"/>
                  </a:lnTo>
                  <a:lnTo>
                    <a:pt x="2994" y="196596"/>
                  </a:lnTo>
                  <a:lnTo>
                    <a:pt x="762" y="228600"/>
                  </a:lnTo>
                  <a:lnTo>
                    <a:pt x="0" y="262890"/>
                  </a:lnTo>
                  <a:lnTo>
                    <a:pt x="12954" y="262890"/>
                  </a:lnTo>
                  <a:lnTo>
                    <a:pt x="13699" y="229362"/>
                  </a:lnTo>
                  <a:lnTo>
                    <a:pt x="13769" y="228600"/>
                  </a:lnTo>
                  <a:lnTo>
                    <a:pt x="16002" y="196596"/>
                  </a:lnTo>
                  <a:lnTo>
                    <a:pt x="19050" y="164592"/>
                  </a:lnTo>
                  <a:lnTo>
                    <a:pt x="23622" y="132588"/>
                  </a:lnTo>
                  <a:lnTo>
                    <a:pt x="32004" y="75438"/>
                  </a:lnTo>
                  <a:lnTo>
                    <a:pt x="35052" y="43434"/>
                  </a:lnTo>
                  <a:lnTo>
                    <a:pt x="36322" y="13716"/>
                  </a:lnTo>
                  <a:lnTo>
                    <a:pt x="32766" y="13716"/>
                  </a:lnTo>
                  <a:lnTo>
                    <a:pt x="30480" y="12954"/>
                  </a:lnTo>
                  <a:lnTo>
                    <a:pt x="28956" y="12954"/>
                  </a:lnTo>
                  <a:lnTo>
                    <a:pt x="27432" y="12192"/>
                  </a:lnTo>
                  <a:lnTo>
                    <a:pt x="30480" y="12192"/>
                  </a:lnTo>
                  <a:lnTo>
                    <a:pt x="35433" y="7239"/>
                  </a:lnTo>
                  <a:lnTo>
                    <a:pt x="31242" y="3048"/>
                  </a:lnTo>
                  <a:lnTo>
                    <a:pt x="29718" y="3048"/>
                  </a:lnTo>
                  <a:lnTo>
                    <a:pt x="30480" y="2286"/>
                  </a:lnTo>
                  <a:lnTo>
                    <a:pt x="33147" y="2286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762"/>
                  </a:lnTo>
                  <a:lnTo>
                    <a:pt x="30480" y="0"/>
                  </a:lnTo>
                  <a:close/>
                </a:path>
                <a:path w="40005" h="262889">
                  <a:moveTo>
                    <a:pt x="13769" y="228600"/>
                  </a:moveTo>
                  <a:lnTo>
                    <a:pt x="13716" y="229362"/>
                  </a:lnTo>
                  <a:lnTo>
                    <a:pt x="13769" y="228600"/>
                  </a:lnTo>
                  <a:close/>
                </a:path>
                <a:path w="40005" h="262889">
                  <a:moveTo>
                    <a:pt x="22098" y="41910"/>
                  </a:moveTo>
                  <a:lnTo>
                    <a:pt x="22025" y="42672"/>
                  </a:lnTo>
                  <a:lnTo>
                    <a:pt x="22098" y="41910"/>
                  </a:lnTo>
                  <a:close/>
                </a:path>
                <a:path w="40005" h="262889">
                  <a:moveTo>
                    <a:pt x="35433" y="7239"/>
                  </a:moveTo>
                  <a:lnTo>
                    <a:pt x="29870" y="12801"/>
                  </a:lnTo>
                  <a:lnTo>
                    <a:pt x="30480" y="12954"/>
                  </a:lnTo>
                  <a:lnTo>
                    <a:pt x="32766" y="13716"/>
                  </a:lnTo>
                  <a:lnTo>
                    <a:pt x="36359" y="12817"/>
                  </a:lnTo>
                  <a:lnTo>
                    <a:pt x="36545" y="8351"/>
                  </a:lnTo>
                  <a:lnTo>
                    <a:pt x="35433" y="7239"/>
                  </a:lnTo>
                  <a:close/>
                </a:path>
                <a:path w="40005" h="262889">
                  <a:moveTo>
                    <a:pt x="36359" y="12817"/>
                  </a:moveTo>
                  <a:lnTo>
                    <a:pt x="32766" y="13716"/>
                  </a:lnTo>
                  <a:lnTo>
                    <a:pt x="36322" y="13716"/>
                  </a:lnTo>
                  <a:lnTo>
                    <a:pt x="36359" y="12817"/>
                  </a:lnTo>
                  <a:close/>
                </a:path>
                <a:path w="40005" h="262889">
                  <a:moveTo>
                    <a:pt x="27432" y="12192"/>
                  </a:moveTo>
                  <a:lnTo>
                    <a:pt x="28956" y="12954"/>
                  </a:lnTo>
                  <a:lnTo>
                    <a:pt x="29718" y="12954"/>
                  </a:lnTo>
                  <a:lnTo>
                    <a:pt x="29870" y="12801"/>
                  </a:lnTo>
                  <a:lnTo>
                    <a:pt x="27432" y="12192"/>
                  </a:lnTo>
                  <a:close/>
                </a:path>
                <a:path w="40005" h="262889">
                  <a:moveTo>
                    <a:pt x="29870" y="12801"/>
                  </a:moveTo>
                  <a:lnTo>
                    <a:pt x="29718" y="12954"/>
                  </a:lnTo>
                  <a:lnTo>
                    <a:pt x="30480" y="12954"/>
                  </a:lnTo>
                  <a:lnTo>
                    <a:pt x="29870" y="12801"/>
                  </a:lnTo>
                  <a:close/>
                </a:path>
                <a:path w="40005" h="262889">
                  <a:moveTo>
                    <a:pt x="36545" y="8351"/>
                  </a:moveTo>
                  <a:lnTo>
                    <a:pt x="36359" y="12817"/>
                  </a:lnTo>
                  <a:lnTo>
                    <a:pt x="38862" y="12192"/>
                  </a:lnTo>
                  <a:lnTo>
                    <a:pt x="39624" y="11430"/>
                  </a:lnTo>
                  <a:lnTo>
                    <a:pt x="36545" y="8351"/>
                  </a:lnTo>
                  <a:close/>
                </a:path>
                <a:path w="40005" h="262889">
                  <a:moveTo>
                    <a:pt x="30480" y="12192"/>
                  </a:moveTo>
                  <a:lnTo>
                    <a:pt x="27432" y="12192"/>
                  </a:lnTo>
                  <a:lnTo>
                    <a:pt x="29870" y="12801"/>
                  </a:lnTo>
                  <a:lnTo>
                    <a:pt x="30480" y="12192"/>
                  </a:lnTo>
                  <a:close/>
                </a:path>
                <a:path w="40005" h="262889">
                  <a:moveTo>
                    <a:pt x="36576" y="6096"/>
                  </a:moveTo>
                  <a:lnTo>
                    <a:pt x="35433" y="7239"/>
                  </a:lnTo>
                  <a:lnTo>
                    <a:pt x="36545" y="8351"/>
                  </a:lnTo>
                  <a:lnTo>
                    <a:pt x="36576" y="6096"/>
                  </a:lnTo>
                  <a:close/>
                </a:path>
                <a:path w="40005" h="262889">
                  <a:moveTo>
                    <a:pt x="30480" y="2286"/>
                  </a:moveTo>
                  <a:lnTo>
                    <a:pt x="29718" y="3048"/>
                  </a:lnTo>
                  <a:lnTo>
                    <a:pt x="30964" y="2770"/>
                  </a:lnTo>
                  <a:lnTo>
                    <a:pt x="30480" y="2286"/>
                  </a:lnTo>
                  <a:close/>
                </a:path>
                <a:path w="40005" h="262889">
                  <a:moveTo>
                    <a:pt x="30964" y="2770"/>
                  </a:moveTo>
                  <a:lnTo>
                    <a:pt x="29718" y="3048"/>
                  </a:lnTo>
                  <a:lnTo>
                    <a:pt x="31242" y="3048"/>
                  </a:lnTo>
                  <a:lnTo>
                    <a:pt x="30964" y="2770"/>
                  </a:lnTo>
                  <a:close/>
                </a:path>
                <a:path w="40005" h="262889">
                  <a:moveTo>
                    <a:pt x="33147" y="2286"/>
                  </a:moveTo>
                  <a:lnTo>
                    <a:pt x="30480" y="2286"/>
                  </a:lnTo>
                  <a:lnTo>
                    <a:pt x="30964" y="2770"/>
                  </a:lnTo>
                  <a:lnTo>
                    <a:pt x="33147" y="2286"/>
                  </a:lnTo>
                  <a:close/>
                </a:path>
                <a:path w="40005" h="262889">
                  <a:moveTo>
                    <a:pt x="34290" y="762"/>
                  </a:moveTo>
                  <a:lnTo>
                    <a:pt x="35052" y="1524"/>
                  </a:lnTo>
                  <a:lnTo>
                    <a:pt x="36576" y="1524"/>
                  </a:lnTo>
                  <a:lnTo>
                    <a:pt x="3429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141"/>
            <p:cNvSpPr/>
            <p:nvPr/>
          </p:nvSpPr>
          <p:spPr>
            <a:xfrm>
              <a:off x="1653652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95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12954" y="4571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142"/>
            <p:cNvSpPr/>
            <p:nvPr/>
          </p:nvSpPr>
          <p:spPr>
            <a:xfrm>
              <a:off x="1654414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4"/>
                  </a:lnTo>
                  <a:lnTo>
                    <a:pt x="762" y="7620"/>
                  </a:lnTo>
                  <a:lnTo>
                    <a:pt x="13716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143"/>
            <p:cNvSpPr/>
            <p:nvPr/>
          </p:nvSpPr>
          <p:spPr>
            <a:xfrm>
              <a:off x="1653652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144"/>
            <p:cNvSpPr/>
            <p:nvPr/>
          </p:nvSpPr>
          <p:spPr>
            <a:xfrm>
              <a:off x="1659749" y="2037435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40386" y="0"/>
                  </a:moveTo>
                  <a:lnTo>
                    <a:pt x="22098" y="1524"/>
                  </a:lnTo>
                  <a:lnTo>
                    <a:pt x="11430" y="91440"/>
                  </a:lnTo>
                  <a:lnTo>
                    <a:pt x="0" y="212598"/>
                  </a:lnTo>
                  <a:lnTo>
                    <a:pt x="30480" y="212598"/>
                  </a:lnTo>
                  <a:lnTo>
                    <a:pt x="26670" y="108204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145"/>
            <p:cNvSpPr/>
            <p:nvPr/>
          </p:nvSpPr>
          <p:spPr>
            <a:xfrm>
              <a:off x="1659749" y="2035911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8900" y="212597"/>
                  </a:moveTo>
                  <a:lnTo>
                    <a:pt x="0" y="212597"/>
                  </a:lnTo>
                  <a:lnTo>
                    <a:pt x="0" y="215645"/>
                  </a:lnTo>
                  <a:lnTo>
                    <a:pt x="32004" y="215645"/>
                  </a:lnTo>
                  <a:lnTo>
                    <a:pt x="32004" y="214121"/>
                  </a:lnTo>
                  <a:lnTo>
                    <a:pt x="28956" y="214121"/>
                  </a:lnTo>
                  <a:lnTo>
                    <a:pt x="28900" y="212597"/>
                  </a:lnTo>
                  <a:close/>
                </a:path>
                <a:path w="41910" h="215900">
                  <a:moveTo>
                    <a:pt x="25146" y="109727"/>
                  </a:moveTo>
                  <a:lnTo>
                    <a:pt x="28956" y="214121"/>
                  </a:lnTo>
                  <a:lnTo>
                    <a:pt x="32004" y="214121"/>
                  </a:lnTo>
                  <a:lnTo>
                    <a:pt x="30480" y="212597"/>
                  </a:lnTo>
                  <a:lnTo>
                    <a:pt x="31948" y="212597"/>
                  </a:lnTo>
                  <a:lnTo>
                    <a:pt x="28221" y="110489"/>
                  </a:lnTo>
                  <a:lnTo>
                    <a:pt x="25146" y="109727"/>
                  </a:lnTo>
                  <a:close/>
                </a:path>
                <a:path w="41910" h="215900">
                  <a:moveTo>
                    <a:pt x="31948" y="212597"/>
                  </a:moveTo>
                  <a:lnTo>
                    <a:pt x="30480" y="212597"/>
                  </a:lnTo>
                  <a:lnTo>
                    <a:pt x="32004" y="214121"/>
                  </a:lnTo>
                  <a:lnTo>
                    <a:pt x="31948" y="21259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40386" y="3047"/>
                  </a:lnTo>
                  <a:lnTo>
                    <a:pt x="38650" y="3192"/>
                  </a:lnTo>
                  <a:lnTo>
                    <a:pt x="25146" y="109727"/>
                  </a:lnTo>
                  <a:lnTo>
                    <a:pt x="28194" y="110489"/>
                  </a:lnTo>
                  <a:lnTo>
                    <a:pt x="41910" y="2285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8215" y="110319"/>
                  </a:moveTo>
                  <a:lnTo>
                    <a:pt x="28194" y="110489"/>
                  </a:lnTo>
                  <a:lnTo>
                    <a:pt x="28215" y="110319"/>
                  </a:lnTo>
                  <a:close/>
                </a:path>
                <a:path w="41910" h="215900">
                  <a:moveTo>
                    <a:pt x="28290" y="109727"/>
                  </a:moveTo>
                  <a:lnTo>
                    <a:pt x="28215" y="110319"/>
                  </a:lnTo>
                  <a:lnTo>
                    <a:pt x="28290" y="109727"/>
                  </a:lnTo>
                  <a:close/>
                </a:path>
                <a:path w="41910" h="215900">
                  <a:moveTo>
                    <a:pt x="20574" y="3047"/>
                  </a:moveTo>
                  <a:lnTo>
                    <a:pt x="9906" y="92963"/>
                  </a:lnTo>
                  <a:lnTo>
                    <a:pt x="12954" y="92963"/>
                  </a:lnTo>
                  <a:lnTo>
                    <a:pt x="23441" y="4571"/>
                  </a:lnTo>
                  <a:lnTo>
                    <a:pt x="22098" y="4571"/>
                  </a:lnTo>
                  <a:lnTo>
                    <a:pt x="20574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22098" y="1523"/>
                  </a:lnTo>
                  <a:lnTo>
                    <a:pt x="20574" y="1523"/>
                  </a:lnTo>
                  <a:lnTo>
                    <a:pt x="20574" y="3047"/>
                  </a:lnTo>
                  <a:lnTo>
                    <a:pt x="22098" y="4571"/>
                  </a:lnTo>
                  <a:lnTo>
                    <a:pt x="23454" y="4458"/>
                  </a:lnTo>
                  <a:lnTo>
                    <a:pt x="23622" y="3047"/>
                  </a:lnTo>
                  <a:lnTo>
                    <a:pt x="38668" y="3047"/>
                  </a:lnTo>
                  <a:lnTo>
                    <a:pt x="38862" y="1523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3454" y="4458"/>
                  </a:moveTo>
                  <a:lnTo>
                    <a:pt x="22098" y="4571"/>
                  </a:lnTo>
                  <a:lnTo>
                    <a:pt x="23441" y="4571"/>
                  </a:lnTo>
                  <a:close/>
                </a:path>
                <a:path w="41910" h="215900">
                  <a:moveTo>
                    <a:pt x="38668" y="3047"/>
                  </a:moveTo>
                  <a:lnTo>
                    <a:pt x="23622" y="3047"/>
                  </a:lnTo>
                  <a:lnTo>
                    <a:pt x="23454" y="4458"/>
                  </a:lnTo>
                  <a:lnTo>
                    <a:pt x="38650" y="3192"/>
                  </a:lnTo>
                  <a:lnTo>
                    <a:pt x="38668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38862" y="1523"/>
                  </a:lnTo>
                  <a:lnTo>
                    <a:pt x="38650" y="3192"/>
                  </a:lnTo>
                  <a:lnTo>
                    <a:pt x="40386" y="3047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146"/>
            <p:cNvSpPr/>
            <p:nvPr/>
          </p:nvSpPr>
          <p:spPr>
            <a:xfrm>
              <a:off x="1658224" y="2128875"/>
              <a:ext cx="14604" cy="123189"/>
            </a:xfrm>
            <a:custGeom>
              <a:avLst/>
              <a:gdLst/>
              <a:ahLst/>
              <a:cxnLst/>
              <a:rect l="l" t="t" r="r" b="b"/>
              <a:pathLst>
                <a:path w="14605" h="123189">
                  <a:moveTo>
                    <a:pt x="14477" y="0"/>
                  </a:moveTo>
                  <a:lnTo>
                    <a:pt x="11429" y="0"/>
                  </a:lnTo>
                  <a:lnTo>
                    <a:pt x="0" y="121157"/>
                  </a:lnTo>
                  <a:lnTo>
                    <a:pt x="0" y="122681"/>
                  </a:lnTo>
                  <a:lnTo>
                    <a:pt x="1523" y="122681"/>
                  </a:lnTo>
                  <a:lnTo>
                    <a:pt x="3047" y="121157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147"/>
            <p:cNvSpPr/>
            <p:nvPr/>
          </p:nvSpPr>
          <p:spPr>
            <a:xfrm>
              <a:off x="1659749" y="2244699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762" y="0"/>
                  </a:moveTo>
                  <a:lnTo>
                    <a:pt x="0" y="6095"/>
                  </a:lnTo>
                  <a:lnTo>
                    <a:pt x="0" y="11429"/>
                  </a:lnTo>
                  <a:lnTo>
                    <a:pt x="3048" y="78485"/>
                  </a:lnTo>
                  <a:lnTo>
                    <a:pt x="10668" y="142493"/>
                  </a:lnTo>
                  <a:lnTo>
                    <a:pt x="19050" y="199643"/>
                  </a:lnTo>
                  <a:lnTo>
                    <a:pt x="22098" y="231647"/>
                  </a:lnTo>
                  <a:lnTo>
                    <a:pt x="22860" y="249173"/>
                  </a:lnTo>
                  <a:lnTo>
                    <a:pt x="23590" y="266699"/>
                  </a:lnTo>
                  <a:lnTo>
                    <a:pt x="23622" y="268223"/>
                  </a:lnTo>
                  <a:lnTo>
                    <a:pt x="24384" y="268223"/>
                  </a:lnTo>
                  <a:lnTo>
                    <a:pt x="25908" y="267461"/>
                  </a:lnTo>
                  <a:lnTo>
                    <a:pt x="28194" y="266699"/>
                  </a:lnTo>
                  <a:lnTo>
                    <a:pt x="28956" y="2666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148"/>
            <p:cNvSpPr/>
            <p:nvPr/>
          </p:nvSpPr>
          <p:spPr>
            <a:xfrm>
              <a:off x="1688705" y="2505303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4">
                  <a:moveTo>
                    <a:pt x="0" y="12953"/>
                  </a:moveTo>
                  <a:lnTo>
                    <a:pt x="6095" y="12953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149"/>
            <p:cNvSpPr/>
            <p:nvPr/>
          </p:nvSpPr>
          <p:spPr>
            <a:xfrm>
              <a:off x="1653652" y="2256129"/>
              <a:ext cx="36830" cy="264160"/>
            </a:xfrm>
            <a:custGeom>
              <a:avLst/>
              <a:gdLst/>
              <a:ahLst/>
              <a:cxnLst/>
              <a:rect l="l" t="t" r="r" b="b"/>
              <a:pathLst>
                <a:path w="36830" h="264159">
                  <a:moveTo>
                    <a:pt x="35051" y="256032"/>
                  </a:moveTo>
                  <a:lnTo>
                    <a:pt x="23621" y="256032"/>
                  </a:lnTo>
                  <a:lnTo>
                    <a:pt x="23621" y="256794"/>
                  </a:lnTo>
                  <a:lnTo>
                    <a:pt x="29717" y="263652"/>
                  </a:lnTo>
                  <a:lnTo>
                    <a:pt x="30479" y="263652"/>
                  </a:lnTo>
                  <a:lnTo>
                    <a:pt x="33527" y="262890"/>
                  </a:lnTo>
                  <a:lnTo>
                    <a:pt x="35051" y="262128"/>
                  </a:lnTo>
                  <a:lnTo>
                    <a:pt x="34289" y="262128"/>
                  </a:lnTo>
                  <a:lnTo>
                    <a:pt x="35051" y="261874"/>
                  </a:lnTo>
                  <a:lnTo>
                    <a:pt x="35051" y="256032"/>
                  </a:lnTo>
                  <a:close/>
                </a:path>
                <a:path w="36830" h="264159">
                  <a:moveTo>
                    <a:pt x="35051" y="261874"/>
                  </a:moveTo>
                  <a:lnTo>
                    <a:pt x="34289" y="262128"/>
                  </a:lnTo>
                  <a:lnTo>
                    <a:pt x="35051" y="262128"/>
                  </a:lnTo>
                  <a:lnTo>
                    <a:pt x="35051" y="261874"/>
                  </a:lnTo>
                  <a:close/>
                </a:path>
                <a:path w="36830" h="264159">
                  <a:moveTo>
                    <a:pt x="12953" y="0"/>
                  </a:moveTo>
                  <a:lnTo>
                    <a:pt x="0" y="0"/>
                  </a:lnTo>
                  <a:lnTo>
                    <a:pt x="761" y="34289"/>
                  </a:lnTo>
                  <a:lnTo>
                    <a:pt x="761" y="35052"/>
                  </a:lnTo>
                  <a:lnTo>
                    <a:pt x="3047" y="67818"/>
                  </a:lnTo>
                  <a:lnTo>
                    <a:pt x="6095" y="99822"/>
                  </a:lnTo>
                  <a:lnTo>
                    <a:pt x="10667" y="131826"/>
                  </a:lnTo>
                  <a:lnTo>
                    <a:pt x="19049" y="188976"/>
                  </a:lnTo>
                  <a:lnTo>
                    <a:pt x="22097" y="220979"/>
                  </a:lnTo>
                  <a:lnTo>
                    <a:pt x="23621" y="256794"/>
                  </a:lnTo>
                  <a:lnTo>
                    <a:pt x="23621" y="256032"/>
                  </a:lnTo>
                  <a:lnTo>
                    <a:pt x="35051" y="256032"/>
                  </a:lnTo>
                  <a:lnTo>
                    <a:pt x="35051" y="255439"/>
                  </a:lnTo>
                  <a:lnTo>
                    <a:pt x="30575" y="251460"/>
                  </a:lnTo>
                  <a:lnTo>
                    <a:pt x="27431" y="251460"/>
                  </a:lnTo>
                  <a:lnTo>
                    <a:pt x="30479" y="249936"/>
                  </a:lnTo>
                  <a:lnTo>
                    <a:pt x="32765" y="249174"/>
                  </a:lnTo>
                  <a:lnTo>
                    <a:pt x="36290" y="249174"/>
                  </a:lnTo>
                  <a:lnTo>
                    <a:pt x="35085" y="220979"/>
                  </a:lnTo>
                  <a:lnTo>
                    <a:pt x="35051" y="219456"/>
                  </a:lnTo>
                  <a:lnTo>
                    <a:pt x="32003" y="187452"/>
                  </a:lnTo>
                  <a:lnTo>
                    <a:pt x="23621" y="130302"/>
                  </a:lnTo>
                  <a:lnTo>
                    <a:pt x="19049" y="98298"/>
                  </a:lnTo>
                  <a:lnTo>
                    <a:pt x="16074" y="67056"/>
                  </a:lnTo>
                  <a:lnTo>
                    <a:pt x="13715" y="34289"/>
                  </a:lnTo>
                  <a:lnTo>
                    <a:pt x="12953" y="0"/>
                  </a:lnTo>
                  <a:close/>
                </a:path>
                <a:path w="36830" h="264159">
                  <a:moveTo>
                    <a:pt x="36290" y="249174"/>
                  </a:moveTo>
                  <a:lnTo>
                    <a:pt x="35051" y="249174"/>
                  </a:lnTo>
                  <a:lnTo>
                    <a:pt x="35051" y="255439"/>
                  </a:lnTo>
                  <a:lnTo>
                    <a:pt x="36575" y="256794"/>
                  </a:lnTo>
                  <a:lnTo>
                    <a:pt x="36551" y="255439"/>
                  </a:lnTo>
                  <a:lnTo>
                    <a:pt x="36290" y="249174"/>
                  </a:lnTo>
                  <a:close/>
                </a:path>
                <a:path w="36830" h="264159">
                  <a:moveTo>
                    <a:pt x="35051" y="250698"/>
                  </a:moveTo>
                  <a:lnTo>
                    <a:pt x="30479" y="250698"/>
                  </a:lnTo>
                  <a:lnTo>
                    <a:pt x="29885" y="250846"/>
                  </a:lnTo>
                  <a:lnTo>
                    <a:pt x="35051" y="255439"/>
                  </a:lnTo>
                  <a:lnTo>
                    <a:pt x="35051" y="250698"/>
                  </a:lnTo>
                  <a:close/>
                </a:path>
                <a:path w="36830" h="264159">
                  <a:moveTo>
                    <a:pt x="35051" y="249174"/>
                  </a:moveTo>
                  <a:lnTo>
                    <a:pt x="32765" y="249174"/>
                  </a:lnTo>
                  <a:lnTo>
                    <a:pt x="30479" y="249936"/>
                  </a:lnTo>
                  <a:lnTo>
                    <a:pt x="27431" y="251460"/>
                  </a:lnTo>
                  <a:lnTo>
                    <a:pt x="29885" y="250846"/>
                  </a:lnTo>
                  <a:lnTo>
                    <a:pt x="29717" y="250698"/>
                  </a:lnTo>
                  <a:lnTo>
                    <a:pt x="35051" y="250698"/>
                  </a:lnTo>
                  <a:lnTo>
                    <a:pt x="35051" y="249174"/>
                  </a:lnTo>
                  <a:close/>
                </a:path>
                <a:path w="36830" h="264159">
                  <a:moveTo>
                    <a:pt x="29885" y="250846"/>
                  </a:moveTo>
                  <a:lnTo>
                    <a:pt x="27431" y="251460"/>
                  </a:lnTo>
                  <a:lnTo>
                    <a:pt x="30575" y="251460"/>
                  </a:lnTo>
                  <a:lnTo>
                    <a:pt x="29885" y="250846"/>
                  </a:lnTo>
                  <a:close/>
                </a:path>
                <a:path w="36830" h="264159">
                  <a:moveTo>
                    <a:pt x="30479" y="250698"/>
                  </a:moveTo>
                  <a:lnTo>
                    <a:pt x="29717" y="250698"/>
                  </a:lnTo>
                  <a:lnTo>
                    <a:pt x="29885" y="250846"/>
                  </a:lnTo>
                  <a:lnTo>
                    <a:pt x="30479" y="250698"/>
                  </a:lnTo>
                  <a:close/>
                </a:path>
                <a:path w="36830" h="264159">
                  <a:moveTo>
                    <a:pt x="16001" y="66294"/>
                  </a:moveTo>
                  <a:lnTo>
                    <a:pt x="16001" y="67056"/>
                  </a:lnTo>
                  <a:lnTo>
                    <a:pt x="16001" y="6629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150"/>
            <p:cNvSpPr/>
            <p:nvPr/>
          </p:nvSpPr>
          <p:spPr>
            <a:xfrm>
              <a:off x="1653652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0"/>
                  </a:moveTo>
                  <a:lnTo>
                    <a:pt x="0" y="6096"/>
                  </a:lnTo>
                  <a:lnTo>
                    <a:pt x="12954" y="6096"/>
                  </a:lnTo>
                  <a:lnTo>
                    <a:pt x="12954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151"/>
            <p:cNvSpPr/>
            <p:nvPr/>
          </p:nvSpPr>
          <p:spPr>
            <a:xfrm>
              <a:off x="1654414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5"/>
                  </a:lnTo>
                  <a:lnTo>
                    <a:pt x="12954" y="7619"/>
                  </a:lnTo>
                  <a:lnTo>
                    <a:pt x="13716" y="152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152"/>
            <p:cNvSpPr/>
            <p:nvPr/>
          </p:nvSpPr>
          <p:spPr>
            <a:xfrm>
              <a:off x="1653652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6"/>
                  </a:lnTo>
                  <a:lnTo>
                    <a:pt x="12954" y="7620"/>
                  </a:lnTo>
                  <a:lnTo>
                    <a:pt x="13716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153"/>
            <p:cNvSpPr/>
            <p:nvPr/>
          </p:nvSpPr>
          <p:spPr>
            <a:xfrm>
              <a:off x="1659749" y="2246223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30480" y="0"/>
                  </a:moveTo>
                  <a:lnTo>
                    <a:pt x="0" y="0"/>
                  </a:lnTo>
                  <a:lnTo>
                    <a:pt x="11430" y="120395"/>
                  </a:lnTo>
                  <a:lnTo>
                    <a:pt x="22098" y="210311"/>
                  </a:lnTo>
                  <a:lnTo>
                    <a:pt x="40386" y="212597"/>
                  </a:lnTo>
                  <a:lnTo>
                    <a:pt x="26670" y="10439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154"/>
            <p:cNvSpPr/>
            <p:nvPr/>
          </p:nvSpPr>
          <p:spPr>
            <a:xfrm>
              <a:off x="1659749" y="2244699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2098" y="210311"/>
                  </a:moveTo>
                  <a:lnTo>
                    <a:pt x="20574" y="211835"/>
                  </a:lnTo>
                  <a:lnTo>
                    <a:pt x="20574" y="213359"/>
                  </a:lnTo>
                  <a:lnTo>
                    <a:pt x="22098" y="213359"/>
                  </a:lnTo>
                  <a:lnTo>
                    <a:pt x="40386" y="215645"/>
                  </a:lnTo>
                  <a:lnTo>
                    <a:pt x="38862" y="214883"/>
                  </a:lnTo>
                  <a:lnTo>
                    <a:pt x="38543" y="212367"/>
                  </a:lnTo>
                  <a:lnTo>
                    <a:pt x="34289" y="211835"/>
                  </a:lnTo>
                  <a:lnTo>
                    <a:pt x="23622" y="211835"/>
                  </a:lnTo>
                  <a:lnTo>
                    <a:pt x="23461" y="210482"/>
                  </a:lnTo>
                  <a:lnTo>
                    <a:pt x="22098" y="210311"/>
                  </a:lnTo>
                  <a:close/>
                </a:path>
                <a:path w="41910" h="215900">
                  <a:moveTo>
                    <a:pt x="38543" y="212367"/>
                  </a:moveTo>
                  <a:lnTo>
                    <a:pt x="38862" y="214883"/>
                  </a:lnTo>
                  <a:lnTo>
                    <a:pt x="40386" y="215645"/>
                  </a:lnTo>
                  <a:lnTo>
                    <a:pt x="40386" y="212597"/>
                  </a:lnTo>
                  <a:lnTo>
                    <a:pt x="38543" y="212367"/>
                  </a:lnTo>
                  <a:close/>
                </a:path>
                <a:path w="41910" h="215900">
                  <a:moveTo>
                    <a:pt x="28194" y="105917"/>
                  </a:moveTo>
                  <a:lnTo>
                    <a:pt x="25146" y="106679"/>
                  </a:lnTo>
                  <a:lnTo>
                    <a:pt x="38543" y="212367"/>
                  </a:lnTo>
                  <a:lnTo>
                    <a:pt x="40386" y="212597"/>
                  </a:lnTo>
                  <a:lnTo>
                    <a:pt x="40386" y="215645"/>
                  </a:lnTo>
                  <a:lnTo>
                    <a:pt x="41910" y="214121"/>
                  </a:lnTo>
                  <a:lnTo>
                    <a:pt x="28194" y="105917"/>
                  </a:lnTo>
                  <a:close/>
                </a:path>
                <a:path w="41910" h="215900">
                  <a:moveTo>
                    <a:pt x="12954" y="121919"/>
                  </a:moveTo>
                  <a:lnTo>
                    <a:pt x="9906" y="121919"/>
                  </a:lnTo>
                  <a:lnTo>
                    <a:pt x="20574" y="211835"/>
                  </a:lnTo>
                  <a:lnTo>
                    <a:pt x="22098" y="210311"/>
                  </a:lnTo>
                  <a:lnTo>
                    <a:pt x="23441" y="210311"/>
                  </a:lnTo>
                  <a:lnTo>
                    <a:pt x="12954" y="121919"/>
                  </a:lnTo>
                  <a:close/>
                </a:path>
                <a:path w="41910" h="215900">
                  <a:moveTo>
                    <a:pt x="23461" y="210482"/>
                  </a:moveTo>
                  <a:lnTo>
                    <a:pt x="23622" y="211835"/>
                  </a:lnTo>
                  <a:lnTo>
                    <a:pt x="34289" y="211835"/>
                  </a:lnTo>
                  <a:lnTo>
                    <a:pt x="23461" y="210482"/>
                  </a:lnTo>
                  <a:close/>
                </a:path>
                <a:path w="41910" h="215900">
                  <a:moveTo>
                    <a:pt x="23441" y="210311"/>
                  </a:moveTo>
                  <a:lnTo>
                    <a:pt x="22098" y="210311"/>
                  </a:lnTo>
                  <a:lnTo>
                    <a:pt x="23461" y="210482"/>
                  </a:lnTo>
                  <a:lnTo>
                    <a:pt x="23441" y="210311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28956" y="1523"/>
                  </a:lnTo>
                  <a:lnTo>
                    <a:pt x="25146" y="105917"/>
                  </a:lnTo>
                  <a:lnTo>
                    <a:pt x="25146" y="106679"/>
                  </a:lnTo>
                  <a:lnTo>
                    <a:pt x="28194" y="105917"/>
                  </a:lnTo>
                  <a:lnTo>
                    <a:pt x="31948" y="3047"/>
                  </a:lnTo>
                  <a:lnTo>
                    <a:pt x="30480" y="3047"/>
                  </a:lnTo>
                  <a:lnTo>
                    <a:pt x="32004" y="1523"/>
                  </a:lnTo>
                  <a:close/>
                </a:path>
                <a:path w="41910" h="215900">
                  <a:moveTo>
                    <a:pt x="3200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8900" y="3047"/>
                  </a:lnTo>
                  <a:lnTo>
                    <a:pt x="28956" y="1523"/>
                  </a:lnTo>
                  <a:lnTo>
                    <a:pt x="32004" y="1523"/>
                  </a:lnTo>
                  <a:lnTo>
                    <a:pt x="32004" y="0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30480" y="3047"/>
                  </a:lnTo>
                  <a:lnTo>
                    <a:pt x="31948" y="3047"/>
                  </a:lnTo>
                  <a:lnTo>
                    <a:pt x="32004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155"/>
            <p:cNvSpPr/>
            <p:nvPr/>
          </p:nvSpPr>
          <p:spPr>
            <a:xfrm>
              <a:off x="1658224" y="2244699"/>
              <a:ext cx="14604" cy="121920"/>
            </a:xfrm>
            <a:custGeom>
              <a:avLst/>
              <a:gdLst/>
              <a:ahLst/>
              <a:cxnLst/>
              <a:rect l="l" t="t" r="r" b="b"/>
              <a:pathLst>
                <a:path w="14605" h="121920">
                  <a:moveTo>
                    <a:pt x="1524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1430" y="121919"/>
                  </a:lnTo>
                  <a:lnTo>
                    <a:pt x="14478" y="121919"/>
                  </a:lnTo>
                  <a:lnTo>
                    <a:pt x="3048" y="152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156"/>
            <p:cNvSpPr txBox="1"/>
            <p:nvPr/>
          </p:nvSpPr>
          <p:spPr>
            <a:xfrm>
              <a:off x="890382" y="2452985"/>
              <a:ext cx="137795" cy="63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A</a:t>
              </a:r>
              <a:r>
                <a:rPr sz="250" b="1" i="1" spc="-10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L</a:t>
              </a:r>
              <a:r>
                <a:rPr sz="250" b="1" i="1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B</a:t>
              </a: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EDO</a:t>
              </a:r>
              <a:endParaRPr sz="250">
                <a:latin typeface="Franklin Gothic Medium"/>
                <a:cs typeface="Franklin Gothic Medium"/>
              </a:endParaRPr>
            </a:p>
          </p:txBody>
        </p:sp>
        <p:sp>
          <p:nvSpPr>
            <p:cNvPr id="479" name="object 157"/>
            <p:cNvSpPr txBox="1"/>
            <p:nvPr/>
          </p:nvSpPr>
          <p:spPr>
            <a:xfrm>
              <a:off x="1448929" y="2445364"/>
              <a:ext cx="109220" cy="679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50" b="1" spc="-30" dirty="0">
                  <a:solidFill>
                    <a:srgbClr val="FF0000"/>
                  </a:solidFill>
                  <a:latin typeface="Calibri"/>
                  <a:cs typeface="Calibri"/>
                </a:rPr>
                <a:t>x</a:t>
              </a:r>
              <a:r>
                <a:rPr sz="250" b="1" spc="-30" dirty="0">
                  <a:latin typeface="Calibri"/>
                  <a:cs typeface="Calibri"/>
                </a:rPr>
                <a:t>Genius</a:t>
              </a:r>
              <a:endParaRPr sz="250">
                <a:latin typeface="Calibri"/>
                <a:cs typeface="Calibri"/>
              </a:endParaRPr>
            </a:p>
          </p:txBody>
        </p:sp>
      </p:grpSp>
      <p:grpSp>
        <p:nvGrpSpPr>
          <p:cNvPr id="480" name="Group 479"/>
          <p:cNvGrpSpPr/>
          <p:nvPr/>
        </p:nvGrpSpPr>
        <p:grpSpPr>
          <a:xfrm>
            <a:off x="2962418" y="1905972"/>
            <a:ext cx="1194137" cy="901559"/>
            <a:chOff x="8391143" y="4164634"/>
            <a:chExt cx="1013588" cy="730885"/>
          </a:xfrm>
        </p:grpSpPr>
        <p:sp>
          <p:nvSpPr>
            <p:cNvPr id="481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0" name="Group 699"/>
          <p:cNvGrpSpPr/>
          <p:nvPr/>
        </p:nvGrpSpPr>
        <p:grpSpPr>
          <a:xfrm>
            <a:off x="7631959" y="2021591"/>
            <a:ext cx="1126744" cy="662432"/>
            <a:chOff x="725537" y="1921611"/>
            <a:chExt cx="1126744" cy="662432"/>
          </a:xfrm>
        </p:grpSpPr>
        <p:sp>
          <p:nvSpPr>
            <p:cNvPr id="701" name="object 87"/>
            <p:cNvSpPr/>
            <p:nvPr/>
          </p:nvSpPr>
          <p:spPr>
            <a:xfrm>
              <a:off x="1662034" y="2306421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92202" y="0"/>
                  </a:moveTo>
                  <a:lnTo>
                    <a:pt x="63246" y="0"/>
                  </a:lnTo>
                  <a:lnTo>
                    <a:pt x="41148" y="2285"/>
                  </a:lnTo>
                  <a:lnTo>
                    <a:pt x="9144" y="28193"/>
                  </a:lnTo>
                  <a:lnTo>
                    <a:pt x="0" y="96773"/>
                  </a:lnTo>
                  <a:lnTo>
                    <a:pt x="110" y="144017"/>
                  </a:lnTo>
                  <a:lnTo>
                    <a:pt x="1524" y="192785"/>
                  </a:lnTo>
                  <a:lnTo>
                    <a:pt x="5334" y="230885"/>
                  </a:lnTo>
                  <a:lnTo>
                    <a:pt x="24384" y="262127"/>
                  </a:lnTo>
                  <a:lnTo>
                    <a:pt x="32004" y="259841"/>
                  </a:lnTo>
                  <a:lnTo>
                    <a:pt x="61722" y="233171"/>
                  </a:lnTo>
                  <a:lnTo>
                    <a:pt x="89154" y="195833"/>
                  </a:lnTo>
                  <a:lnTo>
                    <a:pt x="122682" y="144017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8214" y="19811"/>
                  </a:lnTo>
                  <a:lnTo>
                    <a:pt x="132588" y="1523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88"/>
            <p:cNvSpPr/>
            <p:nvPr/>
          </p:nvSpPr>
          <p:spPr>
            <a:xfrm>
              <a:off x="1660511" y="2304897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93726" y="0"/>
                  </a:moveTo>
                  <a:lnTo>
                    <a:pt x="64770" y="0"/>
                  </a:lnTo>
                  <a:lnTo>
                    <a:pt x="42672" y="2285"/>
                  </a:lnTo>
                  <a:lnTo>
                    <a:pt x="33528" y="5333"/>
                  </a:lnTo>
                  <a:lnTo>
                    <a:pt x="25908" y="8381"/>
                  </a:lnTo>
                  <a:lnTo>
                    <a:pt x="25146" y="9143"/>
                  </a:lnTo>
                  <a:lnTo>
                    <a:pt x="19050" y="14477"/>
                  </a:lnTo>
                  <a:lnTo>
                    <a:pt x="13716" y="20573"/>
                  </a:lnTo>
                  <a:lnTo>
                    <a:pt x="12954" y="20573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007"/>
                  </a:lnTo>
                  <a:lnTo>
                    <a:pt x="0" y="98297"/>
                  </a:lnTo>
                  <a:lnTo>
                    <a:pt x="88" y="144779"/>
                  </a:lnTo>
                  <a:lnTo>
                    <a:pt x="1524" y="194309"/>
                  </a:lnTo>
                  <a:lnTo>
                    <a:pt x="5334" y="232409"/>
                  </a:lnTo>
                  <a:lnTo>
                    <a:pt x="5334" y="233171"/>
                  </a:lnTo>
                  <a:lnTo>
                    <a:pt x="9144" y="246887"/>
                  </a:lnTo>
                  <a:lnTo>
                    <a:pt x="12954" y="256031"/>
                  </a:lnTo>
                  <a:lnTo>
                    <a:pt x="13716" y="256793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2889"/>
                  </a:lnTo>
                  <a:lnTo>
                    <a:pt x="35487" y="262127"/>
                  </a:lnTo>
                  <a:lnTo>
                    <a:pt x="25908" y="262127"/>
                  </a:lnTo>
                  <a:lnTo>
                    <a:pt x="26331" y="262000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20627" y="259895"/>
                  </a:lnTo>
                  <a:lnTo>
                    <a:pt x="16002" y="254507"/>
                  </a:lnTo>
                  <a:lnTo>
                    <a:pt x="12509" y="246125"/>
                  </a:lnTo>
                  <a:lnTo>
                    <a:pt x="12192" y="246125"/>
                  </a:lnTo>
                  <a:lnTo>
                    <a:pt x="8382" y="232409"/>
                  </a:lnTo>
                  <a:lnTo>
                    <a:pt x="4572" y="194309"/>
                  </a:lnTo>
                  <a:lnTo>
                    <a:pt x="3136" y="144779"/>
                  </a:lnTo>
                  <a:lnTo>
                    <a:pt x="3048" y="98297"/>
                  </a:lnTo>
                  <a:lnTo>
                    <a:pt x="4572" y="64007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097"/>
                  </a:lnTo>
                  <a:lnTo>
                    <a:pt x="16668" y="22097"/>
                  </a:lnTo>
                  <a:lnTo>
                    <a:pt x="21336" y="16763"/>
                  </a:lnTo>
                  <a:lnTo>
                    <a:pt x="27432" y="11429"/>
                  </a:lnTo>
                  <a:lnTo>
                    <a:pt x="26670" y="11429"/>
                  </a:lnTo>
                  <a:lnTo>
                    <a:pt x="34290" y="8381"/>
                  </a:lnTo>
                  <a:lnTo>
                    <a:pt x="43434" y="5333"/>
                  </a:lnTo>
                  <a:lnTo>
                    <a:pt x="42672" y="5333"/>
                  </a:lnTo>
                  <a:lnTo>
                    <a:pt x="64770" y="3047"/>
                  </a:lnTo>
                  <a:lnTo>
                    <a:pt x="148590" y="3047"/>
                  </a:lnTo>
                  <a:lnTo>
                    <a:pt x="134112" y="1523"/>
                  </a:lnTo>
                  <a:lnTo>
                    <a:pt x="93726" y="0"/>
                  </a:lnTo>
                  <a:close/>
                </a:path>
                <a:path w="191769" h="265429">
                  <a:moveTo>
                    <a:pt x="26331" y="262000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331" y="262000"/>
                  </a:lnTo>
                  <a:close/>
                </a:path>
                <a:path w="191769" h="265429">
                  <a:moveTo>
                    <a:pt x="33528" y="259841"/>
                  </a:moveTo>
                  <a:lnTo>
                    <a:pt x="26331" y="262000"/>
                  </a:lnTo>
                  <a:lnTo>
                    <a:pt x="26670" y="262127"/>
                  </a:lnTo>
                  <a:lnTo>
                    <a:pt x="35487" y="262127"/>
                  </a:lnTo>
                  <a:lnTo>
                    <a:pt x="37882" y="260603"/>
                  </a:lnTo>
                  <a:lnTo>
                    <a:pt x="32766" y="260603"/>
                  </a:lnTo>
                  <a:lnTo>
                    <a:pt x="33528" y="259841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0715" y="259895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20715" y="259895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715" y="259895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4779"/>
                  </a:lnTo>
                  <a:lnTo>
                    <a:pt x="89916" y="196595"/>
                  </a:lnTo>
                  <a:lnTo>
                    <a:pt x="62484" y="233933"/>
                  </a:lnTo>
                  <a:lnTo>
                    <a:pt x="32766" y="260603"/>
                  </a:lnTo>
                  <a:lnTo>
                    <a:pt x="37882" y="260603"/>
                  </a:lnTo>
                  <a:lnTo>
                    <a:pt x="42672" y="257555"/>
                  </a:lnTo>
                  <a:lnTo>
                    <a:pt x="43434" y="257555"/>
                  </a:lnTo>
                  <a:lnTo>
                    <a:pt x="53340" y="248411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119"/>
                  </a:lnTo>
                  <a:lnTo>
                    <a:pt x="125730" y="146303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669" y="259841"/>
                  </a:moveTo>
                  <a:close/>
                </a:path>
                <a:path w="191769" h="265429">
                  <a:moveTo>
                    <a:pt x="12192" y="245363"/>
                  </a:moveTo>
                  <a:lnTo>
                    <a:pt x="12192" y="246125"/>
                  </a:lnTo>
                  <a:lnTo>
                    <a:pt x="12509" y="246125"/>
                  </a:lnTo>
                  <a:lnTo>
                    <a:pt x="12192" y="245363"/>
                  </a:lnTo>
                  <a:close/>
                </a:path>
                <a:path w="191769" h="265429">
                  <a:moveTo>
                    <a:pt x="4691" y="64007"/>
                  </a:moveTo>
                  <a:lnTo>
                    <a:pt x="4572" y="64769"/>
                  </a:lnTo>
                  <a:lnTo>
                    <a:pt x="4691" y="64007"/>
                  </a:lnTo>
                  <a:close/>
                </a:path>
                <a:path w="191769" h="265429">
                  <a:moveTo>
                    <a:pt x="191262" y="21335"/>
                  </a:moveTo>
                  <a:lnTo>
                    <a:pt x="188214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1335"/>
                  </a:lnTo>
                  <a:close/>
                </a:path>
                <a:path w="191769" h="265429">
                  <a:moveTo>
                    <a:pt x="16668" y="22097"/>
                  </a:moveTo>
                  <a:lnTo>
                    <a:pt x="16002" y="22097"/>
                  </a:lnTo>
                  <a:lnTo>
                    <a:pt x="16002" y="22859"/>
                  </a:lnTo>
                  <a:lnTo>
                    <a:pt x="16668" y="22097"/>
                  </a:lnTo>
                  <a:close/>
                </a:path>
                <a:path w="191769" h="265429">
                  <a:moveTo>
                    <a:pt x="185335" y="16340"/>
                  </a:moveTo>
                  <a:lnTo>
                    <a:pt x="188214" y="22097"/>
                  </a:lnTo>
                  <a:lnTo>
                    <a:pt x="188214" y="21335"/>
                  </a:lnTo>
                  <a:lnTo>
                    <a:pt x="191262" y="21335"/>
                  </a:lnTo>
                  <a:lnTo>
                    <a:pt x="191262" y="20573"/>
                  </a:lnTo>
                  <a:lnTo>
                    <a:pt x="189357" y="16763"/>
                  </a:lnTo>
                  <a:lnTo>
                    <a:pt x="185928" y="16763"/>
                  </a:lnTo>
                  <a:lnTo>
                    <a:pt x="185335" y="16340"/>
                  </a:lnTo>
                  <a:close/>
                </a:path>
                <a:path w="191769" h="265429">
                  <a:moveTo>
                    <a:pt x="185166" y="16001"/>
                  </a:moveTo>
                  <a:lnTo>
                    <a:pt x="185335" y="16340"/>
                  </a:lnTo>
                  <a:lnTo>
                    <a:pt x="185928" y="16763"/>
                  </a:lnTo>
                  <a:lnTo>
                    <a:pt x="185166" y="16001"/>
                  </a:lnTo>
                  <a:close/>
                </a:path>
                <a:path w="191769" h="265429">
                  <a:moveTo>
                    <a:pt x="188976" y="16001"/>
                  </a:moveTo>
                  <a:lnTo>
                    <a:pt x="185166" y="16001"/>
                  </a:lnTo>
                  <a:lnTo>
                    <a:pt x="185928" y="16763"/>
                  </a:lnTo>
                  <a:lnTo>
                    <a:pt x="189357" y="16763"/>
                  </a:lnTo>
                  <a:lnTo>
                    <a:pt x="188976" y="16001"/>
                  </a:lnTo>
                  <a:close/>
                </a:path>
                <a:path w="191769" h="265429">
                  <a:moveTo>
                    <a:pt x="148590" y="3047"/>
                  </a:moveTo>
                  <a:lnTo>
                    <a:pt x="93726" y="3047"/>
                  </a:lnTo>
                  <a:lnTo>
                    <a:pt x="134112" y="4571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335" y="16340"/>
                  </a:lnTo>
                  <a:lnTo>
                    <a:pt x="185166" y="16001"/>
                  </a:lnTo>
                  <a:lnTo>
                    <a:pt x="188976" y="16001"/>
                  </a:lnTo>
                  <a:lnTo>
                    <a:pt x="188214" y="14477"/>
                  </a:lnTo>
                  <a:lnTo>
                    <a:pt x="187452" y="14477"/>
                  </a:lnTo>
                  <a:lnTo>
                    <a:pt x="182118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8590" y="30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89"/>
            <p:cNvSpPr/>
            <p:nvPr/>
          </p:nvSpPr>
          <p:spPr>
            <a:xfrm>
              <a:off x="1645271" y="2314803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63246" y="0"/>
                  </a:moveTo>
                  <a:lnTo>
                    <a:pt x="24384" y="9143"/>
                  </a:lnTo>
                  <a:lnTo>
                    <a:pt x="1524" y="63245"/>
                  </a:lnTo>
                  <a:lnTo>
                    <a:pt x="0" y="96773"/>
                  </a:lnTo>
                  <a:lnTo>
                    <a:pt x="0" y="140207"/>
                  </a:lnTo>
                  <a:lnTo>
                    <a:pt x="1524" y="193547"/>
                  </a:lnTo>
                  <a:lnTo>
                    <a:pt x="5334" y="231647"/>
                  </a:lnTo>
                  <a:lnTo>
                    <a:pt x="24384" y="262127"/>
                  </a:lnTo>
                  <a:lnTo>
                    <a:pt x="32004" y="260603"/>
                  </a:lnTo>
                  <a:lnTo>
                    <a:pt x="61722" y="233171"/>
                  </a:lnTo>
                  <a:lnTo>
                    <a:pt x="89154" y="196595"/>
                  </a:lnTo>
                  <a:lnTo>
                    <a:pt x="122682" y="144779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7452" y="19811"/>
                  </a:lnTo>
                  <a:lnTo>
                    <a:pt x="132588" y="2285"/>
                  </a:lnTo>
                  <a:lnTo>
                    <a:pt x="92202" y="76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90"/>
            <p:cNvSpPr/>
            <p:nvPr/>
          </p:nvSpPr>
          <p:spPr>
            <a:xfrm>
              <a:off x="1643746" y="2313279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42672" y="5333"/>
                  </a:moveTo>
                  <a:lnTo>
                    <a:pt x="32766" y="5333"/>
                  </a:lnTo>
                  <a:lnTo>
                    <a:pt x="25146" y="9143"/>
                  </a:lnTo>
                  <a:lnTo>
                    <a:pt x="25146" y="9905"/>
                  </a:lnTo>
                  <a:lnTo>
                    <a:pt x="19050" y="14477"/>
                  </a:lnTo>
                  <a:lnTo>
                    <a:pt x="13716" y="21335"/>
                  </a:lnTo>
                  <a:lnTo>
                    <a:pt x="12954" y="21335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769"/>
                  </a:lnTo>
                  <a:lnTo>
                    <a:pt x="0" y="98297"/>
                  </a:lnTo>
                  <a:lnTo>
                    <a:pt x="108" y="145541"/>
                  </a:lnTo>
                  <a:lnTo>
                    <a:pt x="1524" y="195071"/>
                  </a:lnTo>
                  <a:lnTo>
                    <a:pt x="5334" y="233171"/>
                  </a:lnTo>
                  <a:lnTo>
                    <a:pt x="5334" y="233933"/>
                  </a:lnTo>
                  <a:lnTo>
                    <a:pt x="9144" y="246887"/>
                  </a:lnTo>
                  <a:lnTo>
                    <a:pt x="12954" y="256794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3652"/>
                  </a:lnTo>
                  <a:lnTo>
                    <a:pt x="36684" y="262127"/>
                  </a:lnTo>
                  <a:lnTo>
                    <a:pt x="25908" y="262127"/>
                  </a:lnTo>
                  <a:lnTo>
                    <a:pt x="26404" y="262028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16764" y="256031"/>
                  </a:lnTo>
                  <a:lnTo>
                    <a:pt x="16002" y="256031"/>
                  </a:lnTo>
                  <a:lnTo>
                    <a:pt x="12192" y="246125"/>
                  </a:lnTo>
                  <a:lnTo>
                    <a:pt x="8382" y="233171"/>
                  </a:lnTo>
                  <a:lnTo>
                    <a:pt x="4572" y="195071"/>
                  </a:lnTo>
                  <a:lnTo>
                    <a:pt x="3156" y="145541"/>
                  </a:lnTo>
                  <a:lnTo>
                    <a:pt x="3048" y="98297"/>
                  </a:lnTo>
                  <a:lnTo>
                    <a:pt x="4572" y="64769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859"/>
                  </a:lnTo>
                  <a:lnTo>
                    <a:pt x="20743" y="16763"/>
                  </a:lnTo>
                  <a:lnTo>
                    <a:pt x="20574" y="16763"/>
                  </a:lnTo>
                  <a:lnTo>
                    <a:pt x="21336" y="16001"/>
                  </a:lnTo>
                  <a:lnTo>
                    <a:pt x="21590" y="16001"/>
                  </a:lnTo>
                  <a:lnTo>
                    <a:pt x="26670" y="12191"/>
                  </a:lnTo>
                  <a:lnTo>
                    <a:pt x="34290" y="8381"/>
                  </a:lnTo>
                  <a:lnTo>
                    <a:pt x="42672" y="5333"/>
                  </a:lnTo>
                  <a:close/>
                </a:path>
                <a:path w="191769" h="265429">
                  <a:moveTo>
                    <a:pt x="26404" y="262028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404" y="262028"/>
                  </a:lnTo>
                  <a:close/>
                </a:path>
                <a:path w="191769" h="265429">
                  <a:moveTo>
                    <a:pt x="33528" y="260603"/>
                  </a:moveTo>
                  <a:lnTo>
                    <a:pt x="26404" y="262028"/>
                  </a:lnTo>
                  <a:lnTo>
                    <a:pt x="26670" y="262127"/>
                  </a:lnTo>
                  <a:lnTo>
                    <a:pt x="36684" y="262127"/>
                  </a:lnTo>
                  <a:lnTo>
                    <a:pt x="37882" y="261365"/>
                  </a:lnTo>
                  <a:lnTo>
                    <a:pt x="32766" y="261365"/>
                  </a:lnTo>
                  <a:lnTo>
                    <a:pt x="33528" y="260603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5541"/>
                  </a:lnTo>
                  <a:lnTo>
                    <a:pt x="89916" y="197357"/>
                  </a:lnTo>
                  <a:lnTo>
                    <a:pt x="62484" y="233933"/>
                  </a:lnTo>
                  <a:lnTo>
                    <a:pt x="32766" y="261365"/>
                  </a:lnTo>
                  <a:lnTo>
                    <a:pt x="37882" y="261365"/>
                  </a:lnTo>
                  <a:lnTo>
                    <a:pt x="42672" y="258317"/>
                  </a:lnTo>
                  <a:lnTo>
                    <a:pt x="43434" y="258317"/>
                  </a:lnTo>
                  <a:lnTo>
                    <a:pt x="53340" y="249173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881"/>
                  </a:lnTo>
                  <a:lnTo>
                    <a:pt x="125730" y="147065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16002" y="255269"/>
                  </a:moveTo>
                  <a:lnTo>
                    <a:pt x="16002" y="256031"/>
                  </a:lnTo>
                  <a:lnTo>
                    <a:pt x="16764" y="256031"/>
                  </a:lnTo>
                  <a:lnTo>
                    <a:pt x="16002" y="255269"/>
                  </a:lnTo>
                  <a:close/>
                </a:path>
                <a:path w="191769" h="265429">
                  <a:moveTo>
                    <a:pt x="4687" y="64769"/>
                  </a:moveTo>
                  <a:lnTo>
                    <a:pt x="4572" y="65531"/>
                  </a:lnTo>
                  <a:lnTo>
                    <a:pt x="4687" y="64769"/>
                  </a:lnTo>
                  <a:close/>
                </a:path>
                <a:path w="191769" h="265429">
                  <a:moveTo>
                    <a:pt x="190500" y="21335"/>
                  </a:moveTo>
                  <a:lnTo>
                    <a:pt x="187452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8955"/>
                  </a:lnTo>
                  <a:lnTo>
                    <a:pt x="190500" y="21335"/>
                  </a:lnTo>
                  <a:close/>
                </a:path>
                <a:path w="191769" h="265429">
                  <a:moveTo>
                    <a:pt x="185239" y="16936"/>
                  </a:moveTo>
                  <a:lnTo>
                    <a:pt x="187452" y="22097"/>
                  </a:lnTo>
                  <a:lnTo>
                    <a:pt x="187452" y="21335"/>
                  </a:lnTo>
                  <a:lnTo>
                    <a:pt x="190500" y="21335"/>
                  </a:lnTo>
                  <a:lnTo>
                    <a:pt x="190500" y="20573"/>
                  </a:lnTo>
                  <a:lnTo>
                    <a:pt x="189193" y="17525"/>
                  </a:lnTo>
                  <a:lnTo>
                    <a:pt x="185928" y="17525"/>
                  </a:lnTo>
                  <a:lnTo>
                    <a:pt x="185239" y="16936"/>
                  </a:lnTo>
                  <a:close/>
                </a:path>
                <a:path w="191769" h="265429">
                  <a:moveTo>
                    <a:pt x="185166" y="16763"/>
                  </a:moveTo>
                  <a:lnTo>
                    <a:pt x="185239" y="16936"/>
                  </a:lnTo>
                  <a:lnTo>
                    <a:pt x="185928" y="17525"/>
                  </a:lnTo>
                  <a:lnTo>
                    <a:pt x="185166" y="16763"/>
                  </a:lnTo>
                  <a:close/>
                </a:path>
                <a:path w="191769" h="265429">
                  <a:moveTo>
                    <a:pt x="188867" y="16763"/>
                  </a:moveTo>
                  <a:lnTo>
                    <a:pt x="185166" y="16763"/>
                  </a:lnTo>
                  <a:lnTo>
                    <a:pt x="185928" y="17525"/>
                  </a:lnTo>
                  <a:lnTo>
                    <a:pt x="189193" y="17525"/>
                  </a:lnTo>
                  <a:lnTo>
                    <a:pt x="188867" y="16763"/>
                  </a:lnTo>
                  <a:close/>
                </a:path>
                <a:path w="191769" h="265429">
                  <a:moveTo>
                    <a:pt x="143764" y="3047"/>
                  </a:moveTo>
                  <a:lnTo>
                    <a:pt x="64770" y="3047"/>
                  </a:lnTo>
                  <a:lnTo>
                    <a:pt x="93726" y="3809"/>
                  </a:lnTo>
                  <a:lnTo>
                    <a:pt x="134112" y="5333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239" y="16936"/>
                  </a:lnTo>
                  <a:lnTo>
                    <a:pt x="185166" y="16763"/>
                  </a:lnTo>
                  <a:lnTo>
                    <a:pt x="188867" y="16763"/>
                  </a:lnTo>
                  <a:lnTo>
                    <a:pt x="188214" y="15239"/>
                  </a:lnTo>
                  <a:lnTo>
                    <a:pt x="182880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3764" y="3047"/>
                  </a:lnTo>
                  <a:close/>
                </a:path>
                <a:path w="191769" h="265429">
                  <a:moveTo>
                    <a:pt x="21336" y="16001"/>
                  </a:moveTo>
                  <a:lnTo>
                    <a:pt x="20574" y="16763"/>
                  </a:lnTo>
                  <a:lnTo>
                    <a:pt x="20980" y="16459"/>
                  </a:lnTo>
                  <a:lnTo>
                    <a:pt x="21336" y="16001"/>
                  </a:lnTo>
                  <a:close/>
                </a:path>
                <a:path w="191769" h="265429">
                  <a:moveTo>
                    <a:pt x="20980" y="16459"/>
                  </a:moveTo>
                  <a:lnTo>
                    <a:pt x="20574" y="16763"/>
                  </a:lnTo>
                  <a:lnTo>
                    <a:pt x="20743" y="16763"/>
                  </a:lnTo>
                  <a:lnTo>
                    <a:pt x="20980" y="16459"/>
                  </a:lnTo>
                  <a:close/>
                </a:path>
                <a:path w="191769" h="265429">
                  <a:moveTo>
                    <a:pt x="21590" y="16001"/>
                  </a:moveTo>
                  <a:lnTo>
                    <a:pt x="21336" y="16001"/>
                  </a:lnTo>
                  <a:lnTo>
                    <a:pt x="20980" y="16459"/>
                  </a:lnTo>
                  <a:lnTo>
                    <a:pt x="21590" y="16001"/>
                  </a:lnTo>
                  <a:close/>
                </a:path>
                <a:path w="191769" h="265429">
                  <a:moveTo>
                    <a:pt x="64770" y="0"/>
                  </a:moveTo>
                  <a:lnTo>
                    <a:pt x="41910" y="2285"/>
                  </a:lnTo>
                  <a:lnTo>
                    <a:pt x="33528" y="5333"/>
                  </a:lnTo>
                  <a:lnTo>
                    <a:pt x="41910" y="5333"/>
                  </a:lnTo>
                  <a:lnTo>
                    <a:pt x="64770" y="3047"/>
                  </a:lnTo>
                  <a:lnTo>
                    <a:pt x="143764" y="3047"/>
                  </a:lnTo>
                  <a:lnTo>
                    <a:pt x="134112" y="2285"/>
                  </a:lnTo>
                  <a:lnTo>
                    <a:pt x="93726" y="761"/>
                  </a:lnTo>
                  <a:lnTo>
                    <a:pt x="6477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91"/>
            <p:cNvSpPr/>
            <p:nvPr/>
          </p:nvSpPr>
          <p:spPr>
            <a:xfrm>
              <a:off x="1633840" y="2320138"/>
              <a:ext cx="187960" cy="262255"/>
            </a:xfrm>
            <a:custGeom>
              <a:avLst/>
              <a:gdLst/>
              <a:ahLst/>
              <a:cxnLst/>
              <a:rect l="l" t="t" r="r" b="b"/>
              <a:pathLst>
                <a:path w="187960" h="262254">
                  <a:moveTo>
                    <a:pt x="92202" y="0"/>
                  </a:moveTo>
                  <a:lnTo>
                    <a:pt x="63246" y="0"/>
                  </a:lnTo>
                  <a:lnTo>
                    <a:pt x="40386" y="2286"/>
                  </a:lnTo>
                  <a:lnTo>
                    <a:pt x="8382" y="28194"/>
                  </a:lnTo>
                  <a:lnTo>
                    <a:pt x="0" y="96774"/>
                  </a:lnTo>
                  <a:lnTo>
                    <a:pt x="0" y="140208"/>
                  </a:lnTo>
                  <a:lnTo>
                    <a:pt x="1524" y="192786"/>
                  </a:lnTo>
                  <a:lnTo>
                    <a:pt x="5334" y="230886"/>
                  </a:lnTo>
                  <a:lnTo>
                    <a:pt x="24384" y="262128"/>
                  </a:lnTo>
                  <a:lnTo>
                    <a:pt x="32004" y="260604"/>
                  </a:lnTo>
                  <a:lnTo>
                    <a:pt x="61722" y="233172"/>
                  </a:lnTo>
                  <a:lnTo>
                    <a:pt x="88392" y="195834"/>
                  </a:lnTo>
                  <a:lnTo>
                    <a:pt x="122682" y="144780"/>
                  </a:lnTo>
                  <a:lnTo>
                    <a:pt x="173736" y="61722"/>
                  </a:lnTo>
                  <a:lnTo>
                    <a:pt x="187452" y="27432"/>
                  </a:lnTo>
                  <a:lnTo>
                    <a:pt x="187452" y="19812"/>
                  </a:lnTo>
                  <a:lnTo>
                    <a:pt x="132588" y="1524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92"/>
            <p:cNvSpPr/>
            <p:nvPr/>
          </p:nvSpPr>
          <p:spPr>
            <a:xfrm>
              <a:off x="1632317" y="2318613"/>
              <a:ext cx="190500" cy="265430"/>
            </a:xfrm>
            <a:custGeom>
              <a:avLst/>
              <a:gdLst/>
              <a:ahLst/>
              <a:cxnLst/>
              <a:rect l="l" t="t" r="r" b="b"/>
              <a:pathLst>
                <a:path w="190500" h="265429">
                  <a:moveTo>
                    <a:pt x="42672" y="5334"/>
                  </a:moveTo>
                  <a:lnTo>
                    <a:pt x="32766" y="5334"/>
                  </a:lnTo>
                  <a:lnTo>
                    <a:pt x="25146" y="9144"/>
                  </a:lnTo>
                  <a:lnTo>
                    <a:pt x="25146" y="9906"/>
                  </a:lnTo>
                  <a:lnTo>
                    <a:pt x="18288" y="14478"/>
                  </a:lnTo>
                  <a:lnTo>
                    <a:pt x="13716" y="21336"/>
                  </a:lnTo>
                  <a:lnTo>
                    <a:pt x="9144" y="28956"/>
                  </a:lnTo>
                  <a:lnTo>
                    <a:pt x="8382" y="29718"/>
                  </a:lnTo>
                  <a:lnTo>
                    <a:pt x="5334" y="39624"/>
                  </a:lnTo>
                  <a:lnTo>
                    <a:pt x="1524" y="64770"/>
                  </a:lnTo>
                  <a:lnTo>
                    <a:pt x="0" y="98298"/>
                  </a:lnTo>
                  <a:lnTo>
                    <a:pt x="110" y="145542"/>
                  </a:lnTo>
                  <a:lnTo>
                    <a:pt x="1524" y="194310"/>
                  </a:lnTo>
                  <a:lnTo>
                    <a:pt x="5334" y="232410"/>
                  </a:lnTo>
                  <a:lnTo>
                    <a:pt x="5334" y="233172"/>
                  </a:lnTo>
                  <a:lnTo>
                    <a:pt x="8382" y="246888"/>
                  </a:lnTo>
                  <a:lnTo>
                    <a:pt x="12954" y="256032"/>
                  </a:lnTo>
                  <a:lnTo>
                    <a:pt x="13716" y="256794"/>
                  </a:lnTo>
                  <a:lnTo>
                    <a:pt x="19050" y="262890"/>
                  </a:lnTo>
                  <a:lnTo>
                    <a:pt x="19812" y="262890"/>
                  </a:lnTo>
                  <a:lnTo>
                    <a:pt x="25908" y="265176"/>
                  </a:lnTo>
                  <a:lnTo>
                    <a:pt x="26670" y="265176"/>
                  </a:lnTo>
                  <a:lnTo>
                    <a:pt x="34290" y="263652"/>
                  </a:lnTo>
                  <a:lnTo>
                    <a:pt x="36684" y="262128"/>
                  </a:lnTo>
                  <a:lnTo>
                    <a:pt x="25908" y="262128"/>
                  </a:lnTo>
                  <a:lnTo>
                    <a:pt x="26404" y="262028"/>
                  </a:lnTo>
                  <a:lnTo>
                    <a:pt x="22606" y="260604"/>
                  </a:lnTo>
                  <a:lnTo>
                    <a:pt x="21336" y="260604"/>
                  </a:lnTo>
                  <a:lnTo>
                    <a:pt x="20627" y="259895"/>
                  </a:lnTo>
                  <a:lnTo>
                    <a:pt x="16002" y="254508"/>
                  </a:lnTo>
                  <a:lnTo>
                    <a:pt x="11811" y="246126"/>
                  </a:lnTo>
                  <a:lnTo>
                    <a:pt x="11430" y="246126"/>
                  </a:lnTo>
                  <a:lnTo>
                    <a:pt x="8382" y="232410"/>
                  </a:lnTo>
                  <a:lnTo>
                    <a:pt x="4572" y="194310"/>
                  </a:lnTo>
                  <a:lnTo>
                    <a:pt x="3158" y="145542"/>
                  </a:lnTo>
                  <a:lnTo>
                    <a:pt x="3048" y="98298"/>
                  </a:lnTo>
                  <a:lnTo>
                    <a:pt x="4572" y="64770"/>
                  </a:lnTo>
                  <a:lnTo>
                    <a:pt x="8382" y="40386"/>
                  </a:lnTo>
                  <a:lnTo>
                    <a:pt x="11430" y="30480"/>
                  </a:lnTo>
                  <a:lnTo>
                    <a:pt x="16002" y="22860"/>
                  </a:lnTo>
                  <a:lnTo>
                    <a:pt x="20066" y="16764"/>
                  </a:lnTo>
                  <a:lnTo>
                    <a:pt x="19812" y="16764"/>
                  </a:lnTo>
                  <a:lnTo>
                    <a:pt x="20574" y="16002"/>
                  </a:lnTo>
                  <a:lnTo>
                    <a:pt x="20955" y="16002"/>
                  </a:lnTo>
                  <a:lnTo>
                    <a:pt x="26670" y="12192"/>
                  </a:lnTo>
                  <a:lnTo>
                    <a:pt x="34290" y="8382"/>
                  </a:lnTo>
                  <a:lnTo>
                    <a:pt x="42672" y="5334"/>
                  </a:lnTo>
                  <a:close/>
                </a:path>
                <a:path w="190500" h="265429">
                  <a:moveTo>
                    <a:pt x="26404" y="262028"/>
                  </a:moveTo>
                  <a:lnTo>
                    <a:pt x="25908" y="262128"/>
                  </a:lnTo>
                  <a:lnTo>
                    <a:pt x="26670" y="262128"/>
                  </a:lnTo>
                  <a:lnTo>
                    <a:pt x="26404" y="262028"/>
                  </a:lnTo>
                  <a:close/>
                </a:path>
                <a:path w="190500" h="265429">
                  <a:moveTo>
                    <a:pt x="33528" y="260604"/>
                  </a:moveTo>
                  <a:lnTo>
                    <a:pt x="26404" y="262028"/>
                  </a:lnTo>
                  <a:lnTo>
                    <a:pt x="26670" y="262128"/>
                  </a:lnTo>
                  <a:lnTo>
                    <a:pt x="36684" y="262128"/>
                  </a:lnTo>
                  <a:lnTo>
                    <a:pt x="37882" y="261366"/>
                  </a:lnTo>
                  <a:lnTo>
                    <a:pt x="32766" y="261366"/>
                  </a:lnTo>
                  <a:lnTo>
                    <a:pt x="33528" y="260604"/>
                  </a:lnTo>
                  <a:close/>
                </a:path>
                <a:path w="190500" h="265429">
                  <a:moveTo>
                    <a:pt x="185166" y="37338"/>
                  </a:moveTo>
                  <a:lnTo>
                    <a:pt x="173736" y="62484"/>
                  </a:lnTo>
                  <a:lnTo>
                    <a:pt x="174498" y="62484"/>
                  </a:lnTo>
                  <a:lnTo>
                    <a:pt x="123444" y="145542"/>
                  </a:lnTo>
                  <a:lnTo>
                    <a:pt x="89154" y="196596"/>
                  </a:lnTo>
                  <a:lnTo>
                    <a:pt x="62484" y="233934"/>
                  </a:lnTo>
                  <a:lnTo>
                    <a:pt x="32766" y="261366"/>
                  </a:lnTo>
                  <a:lnTo>
                    <a:pt x="37882" y="261366"/>
                  </a:lnTo>
                  <a:lnTo>
                    <a:pt x="42672" y="258318"/>
                  </a:lnTo>
                  <a:lnTo>
                    <a:pt x="43434" y="258318"/>
                  </a:lnTo>
                  <a:lnTo>
                    <a:pt x="53340" y="249174"/>
                  </a:lnTo>
                  <a:lnTo>
                    <a:pt x="64770" y="236220"/>
                  </a:lnTo>
                  <a:lnTo>
                    <a:pt x="64770" y="235458"/>
                  </a:lnTo>
                  <a:lnTo>
                    <a:pt x="91440" y="198120"/>
                  </a:lnTo>
                  <a:lnTo>
                    <a:pt x="125730" y="147066"/>
                  </a:lnTo>
                  <a:lnTo>
                    <a:pt x="176784" y="64008"/>
                  </a:lnTo>
                  <a:lnTo>
                    <a:pt x="188214" y="38862"/>
                  </a:lnTo>
                  <a:lnTo>
                    <a:pt x="188404" y="38100"/>
                  </a:lnTo>
                  <a:lnTo>
                    <a:pt x="185166" y="38100"/>
                  </a:lnTo>
                  <a:lnTo>
                    <a:pt x="185166" y="37338"/>
                  </a:lnTo>
                  <a:close/>
                </a:path>
                <a:path w="190500" h="265429">
                  <a:moveTo>
                    <a:pt x="20574" y="259842"/>
                  </a:moveTo>
                  <a:lnTo>
                    <a:pt x="21336" y="260604"/>
                  </a:lnTo>
                  <a:lnTo>
                    <a:pt x="20715" y="259895"/>
                  </a:lnTo>
                  <a:lnTo>
                    <a:pt x="20574" y="259842"/>
                  </a:lnTo>
                  <a:close/>
                </a:path>
                <a:path w="190500" h="265429">
                  <a:moveTo>
                    <a:pt x="20715" y="259895"/>
                  </a:moveTo>
                  <a:lnTo>
                    <a:pt x="21336" y="260604"/>
                  </a:lnTo>
                  <a:lnTo>
                    <a:pt x="22606" y="260604"/>
                  </a:lnTo>
                  <a:lnTo>
                    <a:pt x="20715" y="259895"/>
                  </a:lnTo>
                  <a:close/>
                </a:path>
                <a:path w="190500" h="265429">
                  <a:moveTo>
                    <a:pt x="20669" y="259842"/>
                  </a:moveTo>
                  <a:close/>
                </a:path>
                <a:path w="190500" h="265429">
                  <a:moveTo>
                    <a:pt x="11430" y="245364"/>
                  </a:moveTo>
                  <a:lnTo>
                    <a:pt x="11430" y="246126"/>
                  </a:lnTo>
                  <a:lnTo>
                    <a:pt x="11811" y="246126"/>
                  </a:lnTo>
                  <a:lnTo>
                    <a:pt x="11430" y="245364"/>
                  </a:lnTo>
                  <a:close/>
                </a:path>
                <a:path w="190500" h="265429">
                  <a:moveTo>
                    <a:pt x="4687" y="64770"/>
                  </a:moveTo>
                  <a:lnTo>
                    <a:pt x="4572" y="65532"/>
                  </a:lnTo>
                  <a:lnTo>
                    <a:pt x="4687" y="64770"/>
                  </a:lnTo>
                  <a:close/>
                </a:path>
                <a:path w="190500" h="265429">
                  <a:moveTo>
                    <a:pt x="190500" y="21336"/>
                  </a:moveTo>
                  <a:lnTo>
                    <a:pt x="187452" y="21336"/>
                  </a:lnTo>
                  <a:lnTo>
                    <a:pt x="187452" y="28956"/>
                  </a:lnTo>
                  <a:lnTo>
                    <a:pt x="185166" y="38100"/>
                  </a:lnTo>
                  <a:lnTo>
                    <a:pt x="188404" y="38100"/>
                  </a:lnTo>
                  <a:lnTo>
                    <a:pt x="190500" y="29718"/>
                  </a:lnTo>
                  <a:lnTo>
                    <a:pt x="190500" y="21336"/>
                  </a:lnTo>
                  <a:close/>
                </a:path>
                <a:path w="190500" h="265429">
                  <a:moveTo>
                    <a:pt x="185239" y="16936"/>
                  </a:moveTo>
                  <a:lnTo>
                    <a:pt x="187452" y="22098"/>
                  </a:lnTo>
                  <a:lnTo>
                    <a:pt x="187452" y="21336"/>
                  </a:lnTo>
                  <a:lnTo>
                    <a:pt x="190500" y="21336"/>
                  </a:lnTo>
                  <a:lnTo>
                    <a:pt x="190500" y="20574"/>
                  </a:lnTo>
                  <a:lnTo>
                    <a:pt x="189193" y="17526"/>
                  </a:lnTo>
                  <a:lnTo>
                    <a:pt x="185928" y="17526"/>
                  </a:lnTo>
                  <a:lnTo>
                    <a:pt x="185239" y="16936"/>
                  </a:lnTo>
                  <a:close/>
                </a:path>
                <a:path w="190500" h="265429">
                  <a:moveTo>
                    <a:pt x="185166" y="16764"/>
                  </a:moveTo>
                  <a:lnTo>
                    <a:pt x="185239" y="16936"/>
                  </a:lnTo>
                  <a:lnTo>
                    <a:pt x="185928" y="17526"/>
                  </a:lnTo>
                  <a:lnTo>
                    <a:pt x="185166" y="16764"/>
                  </a:lnTo>
                  <a:close/>
                </a:path>
                <a:path w="190500" h="265429">
                  <a:moveTo>
                    <a:pt x="188867" y="16764"/>
                  </a:moveTo>
                  <a:lnTo>
                    <a:pt x="185166" y="16764"/>
                  </a:lnTo>
                  <a:lnTo>
                    <a:pt x="185928" y="17526"/>
                  </a:lnTo>
                  <a:lnTo>
                    <a:pt x="189193" y="17526"/>
                  </a:lnTo>
                  <a:lnTo>
                    <a:pt x="188867" y="16764"/>
                  </a:lnTo>
                  <a:close/>
                </a:path>
                <a:path w="190500" h="265429">
                  <a:moveTo>
                    <a:pt x="148590" y="3048"/>
                  </a:moveTo>
                  <a:lnTo>
                    <a:pt x="93726" y="3048"/>
                  </a:lnTo>
                  <a:lnTo>
                    <a:pt x="134112" y="4572"/>
                  </a:lnTo>
                  <a:lnTo>
                    <a:pt x="163068" y="7620"/>
                  </a:lnTo>
                  <a:lnTo>
                    <a:pt x="173736" y="9906"/>
                  </a:lnTo>
                  <a:lnTo>
                    <a:pt x="181356" y="12954"/>
                  </a:lnTo>
                  <a:lnTo>
                    <a:pt x="180594" y="12954"/>
                  </a:lnTo>
                  <a:lnTo>
                    <a:pt x="185239" y="16936"/>
                  </a:lnTo>
                  <a:lnTo>
                    <a:pt x="185166" y="16764"/>
                  </a:lnTo>
                  <a:lnTo>
                    <a:pt x="188867" y="16764"/>
                  </a:lnTo>
                  <a:lnTo>
                    <a:pt x="188214" y="15240"/>
                  </a:lnTo>
                  <a:lnTo>
                    <a:pt x="182880" y="10668"/>
                  </a:lnTo>
                  <a:lnTo>
                    <a:pt x="182118" y="9906"/>
                  </a:lnTo>
                  <a:lnTo>
                    <a:pt x="174498" y="6858"/>
                  </a:lnTo>
                  <a:lnTo>
                    <a:pt x="163830" y="4572"/>
                  </a:lnTo>
                  <a:lnTo>
                    <a:pt x="163068" y="4572"/>
                  </a:lnTo>
                  <a:lnTo>
                    <a:pt x="148590" y="3048"/>
                  </a:lnTo>
                  <a:close/>
                </a:path>
                <a:path w="190500" h="265429">
                  <a:moveTo>
                    <a:pt x="20574" y="16002"/>
                  </a:moveTo>
                  <a:lnTo>
                    <a:pt x="19812" y="16764"/>
                  </a:lnTo>
                  <a:lnTo>
                    <a:pt x="20269" y="16459"/>
                  </a:lnTo>
                  <a:lnTo>
                    <a:pt x="20574" y="16002"/>
                  </a:lnTo>
                  <a:close/>
                </a:path>
                <a:path w="190500" h="265429">
                  <a:moveTo>
                    <a:pt x="20269" y="16459"/>
                  </a:moveTo>
                  <a:lnTo>
                    <a:pt x="19812" y="16764"/>
                  </a:lnTo>
                  <a:lnTo>
                    <a:pt x="20066" y="16764"/>
                  </a:lnTo>
                  <a:lnTo>
                    <a:pt x="20269" y="16459"/>
                  </a:lnTo>
                  <a:close/>
                </a:path>
                <a:path w="190500" h="265429">
                  <a:moveTo>
                    <a:pt x="20955" y="16002"/>
                  </a:moveTo>
                  <a:lnTo>
                    <a:pt x="20574" y="16002"/>
                  </a:lnTo>
                  <a:lnTo>
                    <a:pt x="20269" y="16459"/>
                  </a:lnTo>
                  <a:lnTo>
                    <a:pt x="20955" y="16002"/>
                  </a:lnTo>
                  <a:close/>
                </a:path>
                <a:path w="190500" h="265429">
                  <a:moveTo>
                    <a:pt x="93726" y="0"/>
                  </a:moveTo>
                  <a:lnTo>
                    <a:pt x="64770" y="0"/>
                  </a:lnTo>
                  <a:lnTo>
                    <a:pt x="41910" y="2286"/>
                  </a:lnTo>
                  <a:lnTo>
                    <a:pt x="33528" y="5334"/>
                  </a:lnTo>
                  <a:lnTo>
                    <a:pt x="41910" y="5334"/>
                  </a:lnTo>
                  <a:lnTo>
                    <a:pt x="64770" y="3048"/>
                  </a:lnTo>
                  <a:lnTo>
                    <a:pt x="148590" y="3048"/>
                  </a:lnTo>
                  <a:lnTo>
                    <a:pt x="134112" y="1524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93"/>
            <p:cNvSpPr/>
            <p:nvPr/>
          </p:nvSpPr>
          <p:spPr>
            <a:xfrm>
              <a:off x="756017" y="1959711"/>
              <a:ext cx="944880" cy="585470"/>
            </a:xfrm>
            <a:custGeom>
              <a:avLst/>
              <a:gdLst/>
              <a:ahLst/>
              <a:cxnLst/>
              <a:rect l="l" t="t" r="r" b="b"/>
              <a:pathLst>
                <a:path w="944880" h="585470">
                  <a:moveTo>
                    <a:pt x="0" y="585216"/>
                  </a:moveTo>
                  <a:lnTo>
                    <a:pt x="944879" y="585216"/>
                  </a:lnTo>
                  <a:lnTo>
                    <a:pt x="944879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94"/>
            <p:cNvSpPr/>
            <p:nvPr/>
          </p:nvSpPr>
          <p:spPr>
            <a:xfrm>
              <a:off x="1507349" y="2374239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211836" y="170688"/>
                  </a:moveTo>
                  <a:lnTo>
                    <a:pt x="19812" y="170688"/>
                  </a:lnTo>
                  <a:lnTo>
                    <a:pt x="36576" y="172212"/>
                  </a:lnTo>
                  <a:lnTo>
                    <a:pt x="51053" y="174498"/>
                  </a:lnTo>
                  <a:lnTo>
                    <a:pt x="92964" y="189738"/>
                  </a:lnTo>
                  <a:lnTo>
                    <a:pt x="98298" y="193548"/>
                  </a:lnTo>
                  <a:lnTo>
                    <a:pt x="104394" y="197358"/>
                  </a:lnTo>
                  <a:lnTo>
                    <a:pt x="111252" y="200406"/>
                  </a:lnTo>
                  <a:lnTo>
                    <a:pt x="124968" y="204978"/>
                  </a:lnTo>
                  <a:lnTo>
                    <a:pt x="131826" y="206502"/>
                  </a:lnTo>
                  <a:lnTo>
                    <a:pt x="139446" y="207264"/>
                  </a:lnTo>
                  <a:lnTo>
                    <a:pt x="153924" y="207264"/>
                  </a:lnTo>
                  <a:lnTo>
                    <a:pt x="194310" y="192024"/>
                  </a:lnTo>
                  <a:lnTo>
                    <a:pt x="209550" y="175260"/>
                  </a:lnTo>
                  <a:lnTo>
                    <a:pt x="211836" y="170688"/>
                  </a:lnTo>
                  <a:close/>
                </a:path>
                <a:path w="222885" h="207645">
                  <a:moveTo>
                    <a:pt x="193548" y="0"/>
                  </a:moveTo>
                  <a:lnTo>
                    <a:pt x="0" y="171450"/>
                  </a:lnTo>
                  <a:lnTo>
                    <a:pt x="19812" y="170688"/>
                  </a:lnTo>
                  <a:lnTo>
                    <a:pt x="211836" y="170688"/>
                  </a:lnTo>
                  <a:lnTo>
                    <a:pt x="212597" y="169164"/>
                  </a:lnTo>
                  <a:lnTo>
                    <a:pt x="216408" y="162306"/>
                  </a:lnTo>
                  <a:lnTo>
                    <a:pt x="218694" y="155448"/>
                  </a:lnTo>
                  <a:lnTo>
                    <a:pt x="220218" y="148590"/>
                  </a:lnTo>
                  <a:lnTo>
                    <a:pt x="221742" y="140970"/>
                  </a:lnTo>
                  <a:lnTo>
                    <a:pt x="222504" y="134112"/>
                  </a:lnTo>
                  <a:lnTo>
                    <a:pt x="222504" y="126492"/>
                  </a:lnTo>
                  <a:lnTo>
                    <a:pt x="221742" y="118872"/>
                  </a:lnTo>
                  <a:lnTo>
                    <a:pt x="220979" y="110490"/>
                  </a:lnTo>
                  <a:lnTo>
                    <a:pt x="207264" y="70866"/>
                  </a:lnTo>
                  <a:lnTo>
                    <a:pt x="204978" y="65532"/>
                  </a:lnTo>
                  <a:lnTo>
                    <a:pt x="194310" y="22860"/>
                  </a:lnTo>
                  <a:lnTo>
                    <a:pt x="193548" y="12192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95"/>
            <p:cNvSpPr/>
            <p:nvPr/>
          </p:nvSpPr>
          <p:spPr>
            <a:xfrm>
              <a:off x="727060" y="2374239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28955" y="0"/>
                  </a:moveTo>
                  <a:lnTo>
                    <a:pt x="28955" y="12192"/>
                  </a:lnTo>
                  <a:lnTo>
                    <a:pt x="28193" y="22860"/>
                  </a:lnTo>
                  <a:lnTo>
                    <a:pt x="18287" y="65532"/>
                  </a:lnTo>
                  <a:lnTo>
                    <a:pt x="15239" y="70866"/>
                  </a:lnTo>
                  <a:lnTo>
                    <a:pt x="11429" y="79248"/>
                  </a:lnTo>
                  <a:lnTo>
                    <a:pt x="8381" y="86868"/>
                  </a:lnTo>
                  <a:lnTo>
                    <a:pt x="5333" y="95250"/>
                  </a:lnTo>
                  <a:lnTo>
                    <a:pt x="3809" y="102870"/>
                  </a:lnTo>
                  <a:lnTo>
                    <a:pt x="1523" y="110490"/>
                  </a:lnTo>
                  <a:lnTo>
                    <a:pt x="761" y="118872"/>
                  </a:lnTo>
                  <a:lnTo>
                    <a:pt x="0" y="126492"/>
                  </a:lnTo>
                  <a:lnTo>
                    <a:pt x="761" y="134112"/>
                  </a:lnTo>
                  <a:lnTo>
                    <a:pt x="761" y="140970"/>
                  </a:lnTo>
                  <a:lnTo>
                    <a:pt x="2285" y="148590"/>
                  </a:lnTo>
                  <a:lnTo>
                    <a:pt x="22859" y="187452"/>
                  </a:lnTo>
                  <a:lnTo>
                    <a:pt x="28955" y="192024"/>
                  </a:lnTo>
                  <a:lnTo>
                    <a:pt x="34289" y="196596"/>
                  </a:lnTo>
                  <a:lnTo>
                    <a:pt x="68579" y="207264"/>
                  </a:lnTo>
                  <a:lnTo>
                    <a:pt x="83819" y="207264"/>
                  </a:lnTo>
                  <a:lnTo>
                    <a:pt x="130301" y="189738"/>
                  </a:lnTo>
                  <a:lnTo>
                    <a:pt x="150113" y="179832"/>
                  </a:lnTo>
                  <a:lnTo>
                    <a:pt x="160019" y="176784"/>
                  </a:lnTo>
                  <a:lnTo>
                    <a:pt x="172211" y="174498"/>
                  </a:lnTo>
                  <a:lnTo>
                    <a:pt x="186690" y="172212"/>
                  </a:lnTo>
                  <a:lnTo>
                    <a:pt x="203454" y="170688"/>
                  </a:lnTo>
                  <a:lnTo>
                    <a:pt x="222402" y="170688"/>
                  </a:lnTo>
                  <a:lnTo>
                    <a:pt x="28955" y="0"/>
                  </a:lnTo>
                  <a:close/>
                </a:path>
                <a:path w="223519" h="207645">
                  <a:moveTo>
                    <a:pt x="222402" y="170688"/>
                  </a:moveTo>
                  <a:lnTo>
                    <a:pt x="203454" y="170688"/>
                  </a:lnTo>
                  <a:lnTo>
                    <a:pt x="223265" y="171450"/>
                  </a:lnTo>
                  <a:lnTo>
                    <a:pt x="222402" y="170688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96"/>
            <p:cNvSpPr/>
            <p:nvPr/>
          </p:nvSpPr>
          <p:spPr>
            <a:xfrm>
              <a:off x="1507349" y="1923135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153924" y="0"/>
                  </a:moveTo>
                  <a:lnTo>
                    <a:pt x="139446" y="0"/>
                  </a:lnTo>
                  <a:lnTo>
                    <a:pt x="131826" y="1524"/>
                  </a:lnTo>
                  <a:lnTo>
                    <a:pt x="118110" y="4572"/>
                  </a:lnTo>
                  <a:lnTo>
                    <a:pt x="104394" y="10668"/>
                  </a:lnTo>
                  <a:lnTo>
                    <a:pt x="98298" y="13716"/>
                  </a:lnTo>
                  <a:lnTo>
                    <a:pt x="92964" y="17526"/>
                  </a:lnTo>
                  <a:lnTo>
                    <a:pt x="80772" y="23622"/>
                  </a:lnTo>
                  <a:lnTo>
                    <a:pt x="36576" y="35052"/>
                  </a:lnTo>
                  <a:lnTo>
                    <a:pt x="19812" y="36576"/>
                  </a:lnTo>
                  <a:lnTo>
                    <a:pt x="0" y="36576"/>
                  </a:lnTo>
                  <a:lnTo>
                    <a:pt x="193548" y="207264"/>
                  </a:lnTo>
                  <a:lnTo>
                    <a:pt x="193548" y="195834"/>
                  </a:lnTo>
                  <a:lnTo>
                    <a:pt x="194310" y="184404"/>
                  </a:lnTo>
                  <a:lnTo>
                    <a:pt x="204978" y="141732"/>
                  </a:lnTo>
                  <a:lnTo>
                    <a:pt x="211074" y="128016"/>
                  </a:lnTo>
                  <a:lnTo>
                    <a:pt x="217170" y="112776"/>
                  </a:lnTo>
                  <a:lnTo>
                    <a:pt x="219456" y="104394"/>
                  </a:lnTo>
                  <a:lnTo>
                    <a:pt x="220979" y="96774"/>
                  </a:lnTo>
                  <a:lnTo>
                    <a:pt x="221742" y="89154"/>
                  </a:lnTo>
                  <a:lnTo>
                    <a:pt x="222504" y="80772"/>
                  </a:lnTo>
                  <a:lnTo>
                    <a:pt x="222504" y="73152"/>
                  </a:lnTo>
                  <a:lnTo>
                    <a:pt x="204978" y="25908"/>
                  </a:lnTo>
                  <a:lnTo>
                    <a:pt x="168402" y="2286"/>
                  </a:lnTo>
                  <a:lnTo>
                    <a:pt x="161544" y="762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97"/>
            <p:cNvSpPr/>
            <p:nvPr/>
          </p:nvSpPr>
          <p:spPr>
            <a:xfrm>
              <a:off x="727060" y="1923135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83057" y="0"/>
                  </a:moveTo>
                  <a:lnTo>
                    <a:pt x="68579" y="0"/>
                  </a:lnTo>
                  <a:lnTo>
                    <a:pt x="61721" y="762"/>
                  </a:lnTo>
                  <a:lnTo>
                    <a:pt x="54101" y="2286"/>
                  </a:lnTo>
                  <a:lnTo>
                    <a:pt x="47243" y="4572"/>
                  </a:lnTo>
                  <a:lnTo>
                    <a:pt x="41147" y="7620"/>
                  </a:lnTo>
                  <a:lnTo>
                    <a:pt x="34289" y="10668"/>
                  </a:lnTo>
                  <a:lnTo>
                    <a:pt x="28955" y="15240"/>
                  </a:lnTo>
                  <a:lnTo>
                    <a:pt x="22859" y="19812"/>
                  </a:lnTo>
                  <a:lnTo>
                    <a:pt x="13715" y="32004"/>
                  </a:lnTo>
                  <a:lnTo>
                    <a:pt x="9905" y="38100"/>
                  </a:lnTo>
                  <a:lnTo>
                    <a:pt x="6857" y="44958"/>
                  </a:lnTo>
                  <a:lnTo>
                    <a:pt x="2285" y="58674"/>
                  </a:lnTo>
                  <a:lnTo>
                    <a:pt x="761" y="66294"/>
                  </a:lnTo>
                  <a:lnTo>
                    <a:pt x="761" y="73152"/>
                  </a:lnTo>
                  <a:lnTo>
                    <a:pt x="0" y="80772"/>
                  </a:lnTo>
                  <a:lnTo>
                    <a:pt x="761" y="89154"/>
                  </a:lnTo>
                  <a:lnTo>
                    <a:pt x="1523" y="96774"/>
                  </a:lnTo>
                  <a:lnTo>
                    <a:pt x="3809" y="104394"/>
                  </a:lnTo>
                  <a:lnTo>
                    <a:pt x="5333" y="112776"/>
                  </a:lnTo>
                  <a:lnTo>
                    <a:pt x="11429" y="128016"/>
                  </a:lnTo>
                  <a:lnTo>
                    <a:pt x="15239" y="136398"/>
                  </a:lnTo>
                  <a:lnTo>
                    <a:pt x="17525" y="141732"/>
                  </a:lnTo>
                  <a:lnTo>
                    <a:pt x="20573" y="147828"/>
                  </a:lnTo>
                  <a:lnTo>
                    <a:pt x="25145" y="164592"/>
                  </a:lnTo>
                  <a:lnTo>
                    <a:pt x="28193" y="184404"/>
                  </a:lnTo>
                  <a:lnTo>
                    <a:pt x="28955" y="195834"/>
                  </a:lnTo>
                  <a:lnTo>
                    <a:pt x="28955" y="207264"/>
                  </a:lnTo>
                  <a:lnTo>
                    <a:pt x="223265" y="36576"/>
                  </a:lnTo>
                  <a:lnTo>
                    <a:pt x="203454" y="36576"/>
                  </a:lnTo>
                  <a:lnTo>
                    <a:pt x="186690" y="35052"/>
                  </a:lnTo>
                  <a:lnTo>
                    <a:pt x="130301" y="17526"/>
                  </a:lnTo>
                  <a:lnTo>
                    <a:pt x="124205" y="13716"/>
                  </a:lnTo>
                  <a:lnTo>
                    <a:pt x="112013" y="7620"/>
                  </a:lnTo>
                  <a:lnTo>
                    <a:pt x="105155" y="4572"/>
                  </a:lnTo>
                  <a:lnTo>
                    <a:pt x="97535" y="3048"/>
                  </a:lnTo>
                  <a:lnTo>
                    <a:pt x="90677" y="1524"/>
                  </a:lnTo>
                  <a:lnTo>
                    <a:pt x="8305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98"/>
            <p:cNvSpPr/>
            <p:nvPr/>
          </p:nvSpPr>
          <p:spPr>
            <a:xfrm>
              <a:off x="1505824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99"/>
            <p:cNvSpPr/>
            <p:nvPr/>
          </p:nvSpPr>
          <p:spPr>
            <a:xfrm>
              <a:off x="1507349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0" y="127254"/>
                  </a:moveTo>
                  <a:lnTo>
                    <a:pt x="0" y="130302"/>
                  </a:lnTo>
                  <a:lnTo>
                    <a:pt x="36576" y="131064"/>
                  </a:lnTo>
                  <a:lnTo>
                    <a:pt x="62484" y="135636"/>
                  </a:lnTo>
                  <a:lnTo>
                    <a:pt x="80772" y="142494"/>
                  </a:lnTo>
                  <a:lnTo>
                    <a:pt x="80010" y="142494"/>
                  </a:lnTo>
                  <a:lnTo>
                    <a:pt x="92202" y="148590"/>
                  </a:lnTo>
                  <a:lnTo>
                    <a:pt x="103632" y="156210"/>
                  </a:lnTo>
                  <a:lnTo>
                    <a:pt x="116586" y="161544"/>
                  </a:lnTo>
                  <a:lnTo>
                    <a:pt x="117348" y="161544"/>
                  </a:lnTo>
                  <a:lnTo>
                    <a:pt x="131826" y="165354"/>
                  </a:lnTo>
                  <a:lnTo>
                    <a:pt x="146304" y="166116"/>
                  </a:lnTo>
                  <a:lnTo>
                    <a:pt x="160782" y="165354"/>
                  </a:lnTo>
                  <a:lnTo>
                    <a:pt x="161544" y="165354"/>
                  </a:lnTo>
                  <a:lnTo>
                    <a:pt x="170230" y="163068"/>
                  </a:lnTo>
                  <a:lnTo>
                    <a:pt x="146304" y="163068"/>
                  </a:lnTo>
                  <a:lnTo>
                    <a:pt x="131826" y="162306"/>
                  </a:lnTo>
                  <a:lnTo>
                    <a:pt x="132588" y="162306"/>
                  </a:lnTo>
                  <a:lnTo>
                    <a:pt x="118110" y="158496"/>
                  </a:lnTo>
                  <a:lnTo>
                    <a:pt x="107006" y="153924"/>
                  </a:lnTo>
                  <a:lnTo>
                    <a:pt x="105155" y="153924"/>
                  </a:lnTo>
                  <a:lnTo>
                    <a:pt x="93726" y="146304"/>
                  </a:lnTo>
                  <a:lnTo>
                    <a:pt x="93726" y="145542"/>
                  </a:lnTo>
                  <a:lnTo>
                    <a:pt x="81534" y="139446"/>
                  </a:lnTo>
                  <a:lnTo>
                    <a:pt x="63246" y="132588"/>
                  </a:lnTo>
                  <a:lnTo>
                    <a:pt x="37338" y="128016"/>
                  </a:lnTo>
                  <a:lnTo>
                    <a:pt x="36576" y="128016"/>
                  </a:lnTo>
                  <a:lnTo>
                    <a:pt x="0" y="127254"/>
                  </a:lnTo>
                  <a:close/>
                </a:path>
                <a:path w="224155" h="166370">
                  <a:moveTo>
                    <a:pt x="187452" y="152400"/>
                  </a:moveTo>
                  <a:lnTo>
                    <a:pt x="174498" y="158496"/>
                  </a:lnTo>
                  <a:lnTo>
                    <a:pt x="175260" y="158496"/>
                  </a:lnTo>
                  <a:lnTo>
                    <a:pt x="160782" y="162306"/>
                  </a:lnTo>
                  <a:lnTo>
                    <a:pt x="146304" y="163068"/>
                  </a:lnTo>
                  <a:lnTo>
                    <a:pt x="170230" y="163068"/>
                  </a:lnTo>
                  <a:lnTo>
                    <a:pt x="176022" y="161544"/>
                  </a:lnTo>
                  <a:lnTo>
                    <a:pt x="188976" y="155448"/>
                  </a:lnTo>
                  <a:lnTo>
                    <a:pt x="191833" y="153162"/>
                  </a:lnTo>
                  <a:lnTo>
                    <a:pt x="187452" y="153162"/>
                  </a:lnTo>
                  <a:lnTo>
                    <a:pt x="187452" y="152400"/>
                  </a:lnTo>
                  <a:close/>
                </a:path>
                <a:path w="224155" h="166370">
                  <a:moveTo>
                    <a:pt x="105155" y="153162"/>
                  </a:moveTo>
                  <a:lnTo>
                    <a:pt x="105155" y="153924"/>
                  </a:lnTo>
                  <a:lnTo>
                    <a:pt x="107006" y="153924"/>
                  </a:lnTo>
                  <a:lnTo>
                    <a:pt x="105155" y="153162"/>
                  </a:lnTo>
                  <a:close/>
                </a:path>
                <a:path w="224155" h="166370">
                  <a:moveTo>
                    <a:pt x="214122" y="118872"/>
                  </a:moveTo>
                  <a:lnTo>
                    <a:pt x="207264" y="131826"/>
                  </a:lnTo>
                  <a:lnTo>
                    <a:pt x="208026" y="131826"/>
                  </a:lnTo>
                  <a:lnTo>
                    <a:pt x="198882" y="144018"/>
                  </a:lnTo>
                  <a:lnTo>
                    <a:pt x="187452" y="153162"/>
                  </a:lnTo>
                  <a:lnTo>
                    <a:pt x="191833" y="153162"/>
                  </a:lnTo>
                  <a:lnTo>
                    <a:pt x="217170" y="120396"/>
                  </a:lnTo>
                  <a:lnTo>
                    <a:pt x="217424" y="119634"/>
                  </a:lnTo>
                  <a:lnTo>
                    <a:pt x="214122" y="119634"/>
                  </a:lnTo>
                  <a:lnTo>
                    <a:pt x="214122" y="118872"/>
                  </a:lnTo>
                  <a:close/>
                </a:path>
                <a:path w="224155" h="166370">
                  <a:moveTo>
                    <a:pt x="223265" y="76200"/>
                  </a:moveTo>
                  <a:lnTo>
                    <a:pt x="220218" y="76200"/>
                  </a:lnTo>
                  <a:lnTo>
                    <a:pt x="220979" y="91440"/>
                  </a:lnTo>
                  <a:lnTo>
                    <a:pt x="218694" y="105918"/>
                  </a:lnTo>
                  <a:lnTo>
                    <a:pt x="214122" y="119634"/>
                  </a:lnTo>
                  <a:lnTo>
                    <a:pt x="217424" y="119634"/>
                  </a:lnTo>
                  <a:lnTo>
                    <a:pt x="221742" y="106680"/>
                  </a:lnTo>
                  <a:lnTo>
                    <a:pt x="224028" y="92202"/>
                  </a:lnTo>
                  <a:lnTo>
                    <a:pt x="224028" y="91440"/>
                  </a:lnTo>
                  <a:lnTo>
                    <a:pt x="223265" y="76200"/>
                  </a:lnTo>
                  <a:close/>
                </a:path>
                <a:path w="224155" h="166370">
                  <a:moveTo>
                    <a:pt x="198882" y="0"/>
                  </a:moveTo>
                  <a:lnTo>
                    <a:pt x="195834" y="762"/>
                  </a:lnTo>
                  <a:lnTo>
                    <a:pt x="200406" y="17526"/>
                  </a:lnTo>
                  <a:lnTo>
                    <a:pt x="205740" y="28956"/>
                  </a:lnTo>
                  <a:lnTo>
                    <a:pt x="212597" y="44958"/>
                  </a:lnTo>
                  <a:lnTo>
                    <a:pt x="217932" y="60960"/>
                  </a:lnTo>
                  <a:lnTo>
                    <a:pt x="220218" y="76962"/>
                  </a:lnTo>
                  <a:lnTo>
                    <a:pt x="220218" y="76200"/>
                  </a:lnTo>
                  <a:lnTo>
                    <a:pt x="223265" y="76200"/>
                  </a:lnTo>
                  <a:lnTo>
                    <a:pt x="220979" y="60198"/>
                  </a:lnTo>
                  <a:lnTo>
                    <a:pt x="215646" y="44196"/>
                  </a:lnTo>
                  <a:lnTo>
                    <a:pt x="215646" y="43434"/>
                  </a:lnTo>
                  <a:lnTo>
                    <a:pt x="208788" y="27432"/>
                  </a:lnTo>
                  <a:lnTo>
                    <a:pt x="203809" y="16764"/>
                  </a:lnTo>
                  <a:lnTo>
                    <a:pt x="203454" y="16764"/>
                  </a:lnTo>
                  <a:lnTo>
                    <a:pt x="198882" y="0"/>
                  </a:lnTo>
                  <a:close/>
                </a:path>
                <a:path w="224155" h="166370">
                  <a:moveTo>
                    <a:pt x="203454" y="16002"/>
                  </a:moveTo>
                  <a:lnTo>
                    <a:pt x="203454" y="16764"/>
                  </a:lnTo>
                  <a:lnTo>
                    <a:pt x="203809" y="16764"/>
                  </a:lnTo>
                  <a:lnTo>
                    <a:pt x="203454" y="16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100"/>
            <p:cNvSpPr/>
            <p:nvPr/>
          </p:nvSpPr>
          <p:spPr>
            <a:xfrm>
              <a:off x="1700134" y="239710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8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3048" y="20573"/>
                  </a:lnTo>
                  <a:lnTo>
                    <a:pt x="6096" y="1981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101"/>
            <p:cNvSpPr/>
            <p:nvPr/>
          </p:nvSpPr>
          <p:spPr>
            <a:xfrm>
              <a:off x="949565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102"/>
            <p:cNvSpPr/>
            <p:nvPr/>
          </p:nvSpPr>
          <p:spPr>
            <a:xfrm>
              <a:off x="725537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15239" y="27432"/>
                  </a:moveTo>
                  <a:lnTo>
                    <a:pt x="8382" y="43434"/>
                  </a:lnTo>
                  <a:lnTo>
                    <a:pt x="8382" y="44196"/>
                  </a:lnTo>
                  <a:lnTo>
                    <a:pt x="3048" y="60198"/>
                  </a:lnTo>
                  <a:lnTo>
                    <a:pt x="762" y="76200"/>
                  </a:lnTo>
                  <a:lnTo>
                    <a:pt x="0" y="91440"/>
                  </a:lnTo>
                  <a:lnTo>
                    <a:pt x="0" y="92202"/>
                  </a:lnTo>
                  <a:lnTo>
                    <a:pt x="2285" y="106680"/>
                  </a:lnTo>
                  <a:lnTo>
                    <a:pt x="6096" y="120396"/>
                  </a:lnTo>
                  <a:lnTo>
                    <a:pt x="6857" y="120396"/>
                  </a:lnTo>
                  <a:lnTo>
                    <a:pt x="14478" y="133350"/>
                  </a:lnTo>
                  <a:lnTo>
                    <a:pt x="23622" y="145542"/>
                  </a:lnTo>
                  <a:lnTo>
                    <a:pt x="23622" y="146304"/>
                  </a:lnTo>
                  <a:lnTo>
                    <a:pt x="35052" y="155448"/>
                  </a:lnTo>
                  <a:lnTo>
                    <a:pt x="48006" y="161544"/>
                  </a:lnTo>
                  <a:lnTo>
                    <a:pt x="48768" y="161544"/>
                  </a:lnTo>
                  <a:lnTo>
                    <a:pt x="62484" y="165354"/>
                  </a:lnTo>
                  <a:lnTo>
                    <a:pt x="76962" y="166116"/>
                  </a:lnTo>
                  <a:lnTo>
                    <a:pt x="92202" y="165354"/>
                  </a:lnTo>
                  <a:lnTo>
                    <a:pt x="92964" y="165354"/>
                  </a:lnTo>
                  <a:lnTo>
                    <a:pt x="101193" y="163068"/>
                  </a:lnTo>
                  <a:lnTo>
                    <a:pt x="76962" y="163068"/>
                  </a:lnTo>
                  <a:lnTo>
                    <a:pt x="62484" y="162306"/>
                  </a:lnTo>
                  <a:lnTo>
                    <a:pt x="63246" y="162306"/>
                  </a:lnTo>
                  <a:lnTo>
                    <a:pt x="49530" y="158496"/>
                  </a:lnTo>
                  <a:lnTo>
                    <a:pt x="38195" y="153162"/>
                  </a:lnTo>
                  <a:lnTo>
                    <a:pt x="36576" y="153162"/>
                  </a:lnTo>
                  <a:lnTo>
                    <a:pt x="25146" y="144018"/>
                  </a:lnTo>
                  <a:lnTo>
                    <a:pt x="25908" y="144018"/>
                  </a:lnTo>
                  <a:lnTo>
                    <a:pt x="16764" y="131826"/>
                  </a:lnTo>
                  <a:lnTo>
                    <a:pt x="9592" y="119634"/>
                  </a:lnTo>
                  <a:lnTo>
                    <a:pt x="9143" y="119634"/>
                  </a:lnTo>
                  <a:lnTo>
                    <a:pt x="5334" y="105918"/>
                  </a:lnTo>
                  <a:lnTo>
                    <a:pt x="3048" y="91440"/>
                  </a:lnTo>
                  <a:lnTo>
                    <a:pt x="3810" y="76200"/>
                  </a:lnTo>
                  <a:lnTo>
                    <a:pt x="6096" y="60960"/>
                  </a:lnTo>
                  <a:lnTo>
                    <a:pt x="11430" y="44958"/>
                  </a:lnTo>
                  <a:lnTo>
                    <a:pt x="18288" y="28956"/>
                  </a:lnTo>
                  <a:lnTo>
                    <a:pt x="18592" y="28194"/>
                  </a:lnTo>
                  <a:lnTo>
                    <a:pt x="15239" y="28194"/>
                  </a:lnTo>
                  <a:lnTo>
                    <a:pt x="15239" y="27432"/>
                  </a:lnTo>
                  <a:close/>
                </a:path>
                <a:path w="224155" h="166370">
                  <a:moveTo>
                    <a:pt x="119634" y="153162"/>
                  </a:moveTo>
                  <a:lnTo>
                    <a:pt x="105918" y="158496"/>
                  </a:lnTo>
                  <a:lnTo>
                    <a:pt x="92202" y="162306"/>
                  </a:lnTo>
                  <a:lnTo>
                    <a:pt x="76962" y="163068"/>
                  </a:lnTo>
                  <a:lnTo>
                    <a:pt x="101193" y="163068"/>
                  </a:lnTo>
                  <a:lnTo>
                    <a:pt x="106680" y="161544"/>
                  </a:lnTo>
                  <a:lnTo>
                    <a:pt x="120396" y="156210"/>
                  </a:lnTo>
                  <a:lnTo>
                    <a:pt x="123825" y="153924"/>
                  </a:lnTo>
                  <a:lnTo>
                    <a:pt x="118872" y="153924"/>
                  </a:lnTo>
                  <a:lnTo>
                    <a:pt x="119634" y="153162"/>
                  </a:lnTo>
                  <a:close/>
                </a:path>
                <a:path w="224155" h="166370">
                  <a:moveTo>
                    <a:pt x="224028" y="127254"/>
                  </a:moveTo>
                  <a:lnTo>
                    <a:pt x="187452" y="128016"/>
                  </a:lnTo>
                  <a:lnTo>
                    <a:pt x="161544" y="132588"/>
                  </a:lnTo>
                  <a:lnTo>
                    <a:pt x="143256" y="139446"/>
                  </a:lnTo>
                  <a:lnTo>
                    <a:pt x="142494" y="139446"/>
                  </a:lnTo>
                  <a:lnTo>
                    <a:pt x="130302" y="145542"/>
                  </a:lnTo>
                  <a:lnTo>
                    <a:pt x="130302" y="146304"/>
                  </a:lnTo>
                  <a:lnTo>
                    <a:pt x="118872" y="153924"/>
                  </a:lnTo>
                  <a:lnTo>
                    <a:pt x="123825" y="153924"/>
                  </a:lnTo>
                  <a:lnTo>
                    <a:pt x="131826" y="148590"/>
                  </a:lnTo>
                  <a:lnTo>
                    <a:pt x="144018" y="142494"/>
                  </a:lnTo>
                  <a:lnTo>
                    <a:pt x="162306" y="135636"/>
                  </a:lnTo>
                  <a:lnTo>
                    <a:pt x="188214" y="131064"/>
                  </a:lnTo>
                  <a:lnTo>
                    <a:pt x="187452" y="131064"/>
                  </a:lnTo>
                  <a:lnTo>
                    <a:pt x="224028" y="130302"/>
                  </a:lnTo>
                  <a:lnTo>
                    <a:pt x="224028" y="127254"/>
                  </a:lnTo>
                  <a:close/>
                </a:path>
                <a:path w="224155" h="166370">
                  <a:moveTo>
                    <a:pt x="36576" y="152400"/>
                  </a:moveTo>
                  <a:lnTo>
                    <a:pt x="36576" y="153162"/>
                  </a:lnTo>
                  <a:lnTo>
                    <a:pt x="38195" y="153162"/>
                  </a:lnTo>
                  <a:lnTo>
                    <a:pt x="36576" y="152400"/>
                  </a:lnTo>
                  <a:close/>
                </a:path>
                <a:path w="224155" h="166370">
                  <a:moveTo>
                    <a:pt x="9143" y="118872"/>
                  </a:moveTo>
                  <a:lnTo>
                    <a:pt x="9143" y="119634"/>
                  </a:lnTo>
                  <a:lnTo>
                    <a:pt x="9592" y="119634"/>
                  </a:lnTo>
                  <a:lnTo>
                    <a:pt x="9143" y="118872"/>
                  </a:lnTo>
                  <a:close/>
                </a:path>
                <a:path w="224155" h="166370">
                  <a:moveTo>
                    <a:pt x="3918" y="76200"/>
                  </a:moveTo>
                  <a:lnTo>
                    <a:pt x="3810" y="76962"/>
                  </a:lnTo>
                  <a:lnTo>
                    <a:pt x="3918" y="76200"/>
                  </a:lnTo>
                  <a:close/>
                </a:path>
                <a:path w="224155" h="166370">
                  <a:moveTo>
                    <a:pt x="24384" y="0"/>
                  </a:moveTo>
                  <a:lnTo>
                    <a:pt x="19812" y="16764"/>
                  </a:lnTo>
                  <a:lnTo>
                    <a:pt x="15239" y="28194"/>
                  </a:lnTo>
                  <a:lnTo>
                    <a:pt x="18592" y="28194"/>
                  </a:lnTo>
                  <a:lnTo>
                    <a:pt x="22860" y="17526"/>
                  </a:lnTo>
                  <a:lnTo>
                    <a:pt x="27432" y="76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103"/>
            <p:cNvSpPr/>
            <p:nvPr/>
          </p:nvSpPr>
          <p:spPr>
            <a:xfrm>
              <a:off x="749920" y="23971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6858" y="0"/>
                  </a:moveTo>
                  <a:lnTo>
                    <a:pt x="3810" y="0"/>
                  </a:lnTo>
                  <a:lnTo>
                    <a:pt x="0" y="19811"/>
                  </a:lnTo>
                  <a:lnTo>
                    <a:pt x="3048" y="20573"/>
                  </a:lnTo>
                  <a:lnTo>
                    <a:pt x="6858" y="76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104"/>
            <p:cNvSpPr/>
            <p:nvPr/>
          </p:nvSpPr>
          <p:spPr>
            <a:xfrm>
              <a:off x="1505824" y="195818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3048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105"/>
            <p:cNvSpPr/>
            <p:nvPr/>
          </p:nvSpPr>
          <p:spPr>
            <a:xfrm>
              <a:off x="1507349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212597" y="121158"/>
                  </a:moveTo>
                  <a:lnTo>
                    <a:pt x="205740" y="137160"/>
                  </a:lnTo>
                  <a:lnTo>
                    <a:pt x="200406" y="148590"/>
                  </a:lnTo>
                  <a:lnTo>
                    <a:pt x="200406" y="149352"/>
                  </a:lnTo>
                  <a:lnTo>
                    <a:pt x="195834" y="166116"/>
                  </a:lnTo>
                  <a:lnTo>
                    <a:pt x="198882" y="166878"/>
                  </a:lnTo>
                  <a:lnTo>
                    <a:pt x="203454" y="150114"/>
                  </a:lnTo>
                  <a:lnTo>
                    <a:pt x="208788" y="138684"/>
                  </a:lnTo>
                  <a:lnTo>
                    <a:pt x="215646" y="122682"/>
                  </a:lnTo>
                  <a:lnTo>
                    <a:pt x="215863" y="121920"/>
                  </a:lnTo>
                  <a:lnTo>
                    <a:pt x="212597" y="121920"/>
                  </a:lnTo>
                  <a:lnTo>
                    <a:pt x="212597" y="121158"/>
                  </a:lnTo>
                  <a:close/>
                </a:path>
                <a:path w="224155" h="167004">
                  <a:moveTo>
                    <a:pt x="224028" y="74676"/>
                  </a:moveTo>
                  <a:lnTo>
                    <a:pt x="220979" y="74676"/>
                  </a:lnTo>
                  <a:lnTo>
                    <a:pt x="220979" y="75438"/>
                  </a:lnTo>
                  <a:lnTo>
                    <a:pt x="220218" y="90678"/>
                  </a:lnTo>
                  <a:lnTo>
                    <a:pt x="217170" y="105918"/>
                  </a:lnTo>
                  <a:lnTo>
                    <a:pt x="212597" y="121920"/>
                  </a:lnTo>
                  <a:lnTo>
                    <a:pt x="215863" y="121920"/>
                  </a:lnTo>
                  <a:lnTo>
                    <a:pt x="220218" y="106680"/>
                  </a:lnTo>
                  <a:lnTo>
                    <a:pt x="223265" y="91440"/>
                  </a:lnTo>
                  <a:lnTo>
                    <a:pt x="223265" y="90678"/>
                  </a:lnTo>
                  <a:lnTo>
                    <a:pt x="224028" y="74676"/>
                  </a:lnTo>
                  <a:close/>
                </a:path>
                <a:path w="224155" h="167004">
                  <a:moveTo>
                    <a:pt x="220952" y="75261"/>
                  </a:moveTo>
                  <a:lnTo>
                    <a:pt x="220943" y="75438"/>
                  </a:lnTo>
                  <a:lnTo>
                    <a:pt x="220952" y="75261"/>
                  </a:lnTo>
                  <a:close/>
                </a:path>
                <a:path w="224155" h="167004">
                  <a:moveTo>
                    <a:pt x="202311" y="22098"/>
                  </a:moveTo>
                  <a:lnTo>
                    <a:pt x="198882" y="22098"/>
                  </a:lnTo>
                  <a:lnTo>
                    <a:pt x="208026" y="34290"/>
                  </a:lnTo>
                  <a:lnTo>
                    <a:pt x="207264" y="34290"/>
                  </a:lnTo>
                  <a:lnTo>
                    <a:pt x="214122" y="47244"/>
                  </a:lnTo>
                  <a:lnTo>
                    <a:pt x="218694" y="60960"/>
                  </a:lnTo>
                  <a:lnTo>
                    <a:pt x="220952" y="75261"/>
                  </a:lnTo>
                  <a:lnTo>
                    <a:pt x="220979" y="74676"/>
                  </a:lnTo>
                  <a:lnTo>
                    <a:pt x="224028" y="74676"/>
                  </a:lnTo>
                  <a:lnTo>
                    <a:pt x="221742" y="60198"/>
                  </a:lnTo>
                  <a:lnTo>
                    <a:pt x="217170" y="46482"/>
                  </a:lnTo>
                  <a:lnTo>
                    <a:pt x="217170" y="45720"/>
                  </a:lnTo>
                  <a:lnTo>
                    <a:pt x="210311" y="32766"/>
                  </a:lnTo>
                  <a:lnTo>
                    <a:pt x="202311" y="22098"/>
                  </a:lnTo>
                  <a:close/>
                </a:path>
                <a:path w="224155" h="167004">
                  <a:moveTo>
                    <a:pt x="92202" y="17526"/>
                  </a:moveTo>
                  <a:lnTo>
                    <a:pt x="80010" y="23622"/>
                  </a:lnTo>
                  <a:lnTo>
                    <a:pt x="80772" y="23622"/>
                  </a:lnTo>
                  <a:lnTo>
                    <a:pt x="62484" y="30480"/>
                  </a:lnTo>
                  <a:lnTo>
                    <a:pt x="35814" y="35052"/>
                  </a:lnTo>
                  <a:lnTo>
                    <a:pt x="0" y="36576"/>
                  </a:lnTo>
                  <a:lnTo>
                    <a:pt x="0" y="39624"/>
                  </a:lnTo>
                  <a:lnTo>
                    <a:pt x="35814" y="38100"/>
                  </a:lnTo>
                  <a:lnTo>
                    <a:pt x="36576" y="38100"/>
                  </a:lnTo>
                  <a:lnTo>
                    <a:pt x="63246" y="33528"/>
                  </a:lnTo>
                  <a:lnTo>
                    <a:pt x="81534" y="26670"/>
                  </a:lnTo>
                  <a:lnTo>
                    <a:pt x="93726" y="20574"/>
                  </a:lnTo>
                  <a:lnTo>
                    <a:pt x="97536" y="18288"/>
                  </a:lnTo>
                  <a:lnTo>
                    <a:pt x="92202" y="18288"/>
                  </a:lnTo>
                  <a:lnTo>
                    <a:pt x="92202" y="17526"/>
                  </a:lnTo>
                  <a:close/>
                </a:path>
                <a:path w="224155" h="167004">
                  <a:moveTo>
                    <a:pt x="170230" y="3048"/>
                  </a:moveTo>
                  <a:lnTo>
                    <a:pt x="146304" y="3048"/>
                  </a:lnTo>
                  <a:lnTo>
                    <a:pt x="160782" y="3810"/>
                  </a:lnTo>
                  <a:lnTo>
                    <a:pt x="175260" y="7620"/>
                  </a:lnTo>
                  <a:lnTo>
                    <a:pt x="174498" y="7620"/>
                  </a:lnTo>
                  <a:lnTo>
                    <a:pt x="187452" y="13716"/>
                  </a:lnTo>
                  <a:lnTo>
                    <a:pt x="198882" y="22860"/>
                  </a:lnTo>
                  <a:lnTo>
                    <a:pt x="198882" y="22098"/>
                  </a:lnTo>
                  <a:lnTo>
                    <a:pt x="202311" y="22098"/>
                  </a:lnTo>
                  <a:lnTo>
                    <a:pt x="201168" y="20574"/>
                  </a:lnTo>
                  <a:lnTo>
                    <a:pt x="200406" y="20574"/>
                  </a:lnTo>
                  <a:lnTo>
                    <a:pt x="188976" y="11430"/>
                  </a:lnTo>
                  <a:lnTo>
                    <a:pt x="188976" y="10668"/>
                  </a:lnTo>
                  <a:lnTo>
                    <a:pt x="176022" y="4572"/>
                  </a:lnTo>
                  <a:lnTo>
                    <a:pt x="170230" y="3048"/>
                  </a:lnTo>
                  <a:close/>
                </a:path>
                <a:path w="224155" h="167004">
                  <a:moveTo>
                    <a:pt x="132588" y="4572"/>
                  </a:moveTo>
                  <a:lnTo>
                    <a:pt x="116586" y="4572"/>
                  </a:lnTo>
                  <a:lnTo>
                    <a:pt x="103632" y="10668"/>
                  </a:lnTo>
                  <a:lnTo>
                    <a:pt x="103632" y="11430"/>
                  </a:lnTo>
                  <a:lnTo>
                    <a:pt x="92202" y="18288"/>
                  </a:lnTo>
                  <a:lnTo>
                    <a:pt x="97536" y="18288"/>
                  </a:lnTo>
                  <a:lnTo>
                    <a:pt x="105155" y="13716"/>
                  </a:lnTo>
                  <a:lnTo>
                    <a:pt x="118110" y="7620"/>
                  </a:lnTo>
                  <a:lnTo>
                    <a:pt x="132588" y="4572"/>
                  </a:lnTo>
                  <a:close/>
                </a:path>
                <a:path w="224155" h="167004">
                  <a:moveTo>
                    <a:pt x="146304" y="0"/>
                  </a:moveTo>
                  <a:lnTo>
                    <a:pt x="131826" y="1524"/>
                  </a:lnTo>
                  <a:lnTo>
                    <a:pt x="117348" y="4572"/>
                  </a:lnTo>
                  <a:lnTo>
                    <a:pt x="131826" y="4572"/>
                  </a:lnTo>
                  <a:lnTo>
                    <a:pt x="146304" y="3048"/>
                  </a:lnTo>
                  <a:lnTo>
                    <a:pt x="170230" y="3048"/>
                  </a:lnTo>
                  <a:lnTo>
                    <a:pt x="161544" y="762"/>
                  </a:lnTo>
                  <a:lnTo>
                    <a:pt x="160782" y="76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106"/>
            <p:cNvSpPr/>
            <p:nvPr/>
          </p:nvSpPr>
          <p:spPr>
            <a:xfrm>
              <a:off x="1700134" y="2087727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7" y="0"/>
                  </a:moveTo>
                  <a:lnTo>
                    <a:pt x="0" y="19811"/>
                  </a:lnTo>
                  <a:lnTo>
                    <a:pt x="3047" y="19811"/>
                  </a:lnTo>
                  <a:lnTo>
                    <a:pt x="3047" y="20573"/>
                  </a:lnTo>
                  <a:lnTo>
                    <a:pt x="6095" y="76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108"/>
            <p:cNvSpPr/>
            <p:nvPr/>
          </p:nvSpPr>
          <p:spPr>
            <a:xfrm>
              <a:off x="725537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76962" y="0"/>
                  </a:moveTo>
                  <a:lnTo>
                    <a:pt x="62484" y="762"/>
                  </a:lnTo>
                  <a:lnTo>
                    <a:pt x="48768" y="4572"/>
                  </a:lnTo>
                  <a:lnTo>
                    <a:pt x="48006" y="4572"/>
                  </a:lnTo>
                  <a:lnTo>
                    <a:pt x="35052" y="10668"/>
                  </a:lnTo>
                  <a:lnTo>
                    <a:pt x="35052" y="11430"/>
                  </a:lnTo>
                  <a:lnTo>
                    <a:pt x="23622" y="20574"/>
                  </a:lnTo>
                  <a:lnTo>
                    <a:pt x="14478" y="32766"/>
                  </a:lnTo>
                  <a:lnTo>
                    <a:pt x="6857" y="45720"/>
                  </a:lnTo>
                  <a:lnTo>
                    <a:pt x="6096" y="46482"/>
                  </a:lnTo>
                  <a:lnTo>
                    <a:pt x="2285" y="60198"/>
                  </a:lnTo>
                  <a:lnTo>
                    <a:pt x="0" y="74676"/>
                  </a:lnTo>
                  <a:lnTo>
                    <a:pt x="762" y="90678"/>
                  </a:lnTo>
                  <a:lnTo>
                    <a:pt x="762" y="91440"/>
                  </a:lnTo>
                  <a:lnTo>
                    <a:pt x="3048" y="106680"/>
                  </a:lnTo>
                  <a:lnTo>
                    <a:pt x="8382" y="122682"/>
                  </a:lnTo>
                  <a:lnTo>
                    <a:pt x="15239" y="138684"/>
                  </a:lnTo>
                  <a:lnTo>
                    <a:pt x="19812" y="150114"/>
                  </a:lnTo>
                  <a:lnTo>
                    <a:pt x="24384" y="166878"/>
                  </a:lnTo>
                  <a:lnTo>
                    <a:pt x="27432" y="166116"/>
                  </a:lnTo>
                  <a:lnTo>
                    <a:pt x="22860" y="149352"/>
                  </a:lnTo>
                  <a:lnTo>
                    <a:pt x="18288" y="137922"/>
                  </a:lnTo>
                  <a:lnTo>
                    <a:pt x="18288" y="137160"/>
                  </a:lnTo>
                  <a:lnTo>
                    <a:pt x="11756" y="121920"/>
                  </a:lnTo>
                  <a:lnTo>
                    <a:pt x="11430" y="121920"/>
                  </a:lnTo>
                  <a:lnTo>
                    <a:pt x="6096" y="105918"/>
                  </a:lnTo>
                  <a:lnTo>
                    <a:pt x="3810" y="90678"/>
                  </a:lnTo>
                  <a:lnTo>
                    <a:pt x="3084" y="75438"/>
                  </a:lnTo>
                  <a:lnTo>
                    <a:pt x="5334" y="60960"/>
                  </a:lnTo>
                  <a:lnTo>
                    <a:pt x="9143" y="47244"/>
                  </a:lnTo>
                  <a:lnTo>
                    <a:pt x="16764" y="34290"/>
                  </a:lnTo>
                  <a:lnTo>
                    <a:pt x="25336" y="22860"/>
                  </a:lnTo>
                  <a:lnTo>
                    <a:pt x="25146" y="22860"/>
                  </a:lnTo>
                  <a:lnTo>
                    <a:pt x="25908" y="22098"/>
                  </a:lnTo>
                  <a:lnTo>
                    <a:pt x="26098" y="22098"/>
                  </a:lnTo>
                  <a:lnTo>
                    <a:pt x="36576" y="13716"/>
                  </a:lnTo>
                  <a:lnTo>
                    <a:pt x="49530" y="7620"/>
                  </a:lnTo>
                  <a:lnTo>
                    <a:pt x="63246" y="3810"/>
                  </a:lnTo>
                  <a:lnTo>
                    <a:pt x="62484" y="3810"/>
                  </a:lnTo>
                  <a:lnTo>
                    <a:pt x="76962" y="3048"/>
                  </a:lnTo>
                  <a:lnTo>
                    <a:pt x="99822" y="3048"/>
                  </a:lnTo>
                  <a:lnTo>
                    <a:pt x="92964" y="1524"/>
                  </a:lnTo>
                  <a:lnTo>
                    <a:pt x="92202" y="1524"/>
                  </a:lnTo>
                  <a:lnTo>
                    <a:pt x="76962" y="0"/>
                  </a:lnTo>
                  <a:close/>
                </a:path>
                <a:path w="224155" h="167004">
                  <a:moveTo>
                    <a:pt x="11430" y="121158"/>
                  </a:moveTo>
                  <a:lnTo>
                    <a:pt x="11430" y="121920"/>
                  </a:lnTo>
                  <a:lnTo>
                    <a:pt x="11756" y="121920"/>
                  </a:lnTo>
                  <a:lnTo>
                    <a:pt x="11430" y="121158"/>
                  </a:lnTo>
                  <a:close/>
                </a:path>
                <a:path w="224155" h="167004">
                  <a:moveTo>
                    <a:pt x="3075" y="75261"/>
                  </a:moveTo>
                  <a:lnTo>
                    <a:pt x="3048" y="75438"/>
                  </a:lnTo>
                  <a:lnTo>
                    <a:pt x="3075" y="75261"/>
                  </a:lnTo>
                  <a:close/>
                </a:path>
                <a:path w="224155" h="167004">
                  <a:moveTo>
                    <a:pt x="3168" y="74676"/>
                  </a:moveTo>
                  <a:lnTo>
                    <a:pt x="3075" y="75261"/>
                  </a:lnTo>
                  <a:lnTo>
                    <a:pt x="3168" y="74676"/>
                  </a:lnTo>
                  <a:close/>
                </a:path>
                <a:path w="224155" h="167004">
                  <a:moveTo>
                    <a:pt x="99822" y="3048"/>
                  </a:moveTo>
                  <a:lnTo>
                    <a:pt x="76962" y="3048"/>
                  </a:lnTo>
                  <a:lnTo>
                    <a:pt x="92202" y="4572"/>
                  </a:lnTo>
                  <a:lnTo>
                    <a:pt x="105918" y="7620"/>
                  </a:lnTo>
                  <a:lnTo>
                    <a:pt x="105156" y="7620"/>
                  </a:lnTo>
                  <a:lnTo>
                    <a:pt x="118872" y="13716"/>
                  </a:lnTo>
                  <a:lnTo>
                    <a:pt x="130302" y="20574"/>
                  </a:lnTo>
                  <a:lnTo>
                    <a:pt x="142494" y="26670"/>
                  </a:lnTo>
                  <a:lnTo>
                    <a:pt x="143256" y="26670"/>
                  </a:lnTo>
                  <a:lnTo>
                    <a:pt x="161544" y="33528"/>
                  </a:lnTo>
                  <a:lnTo>
                    <a:pt x="187452" y="38100"/>
                  </a:lnTo>
                  <a:lnTo>
                    <a:pt x="224028" y="39624"/>
                  </a:lnTo>
                  <a:lnTo>
                    <a:pt x="224028" y="36576"/>
                  </a:lnTo>
                  <a:lnTo>
                    <a:pt x="187452" y="35052"/>
                  </a:lnTo>
                  <a:lnTo>
                    <a:pt x="188214" y="35052"/>
                  </a:lnTo>
                  <a:lnTo>
                    <a:pt x="162306" y="30480"/>
                  </a:lnTo>
                  <a:lnTo>
                    <a:pt x="144018" y="23622"/>
                  </a:lnTo>
                  <a:lnTo>
                    <a:pt x="133350" y="18288"/>
                  </a:lnTo>
                  <a:lnTo>
                    <a:pt x="131826" y="18288"/>
                  </a:lnTo>
                  <a:lnTo>
                    <a:pt x="120396" y="11430"/>
                  </a:lnTo>
                  <a:lnTo>
                    <a:pt x="120396" y="10668"/>
                  </a:lnTo>
                  <a:lnTo>
                    <a:pt x="106680" y="4572"/>
                  </a:lnTo>
                  <a:lnTo>
                    <a:pt x="99822" y="3048"/>
                  </a:lnTo>
                  <a:close/>
                </a:path>
                <a:path w="224155" h="167004">
                  <a:moveTo>
                    <a:pt x="25908" y="22098"/>
                  </a:moveTo>
                  <a:lnTo>
                    <a:pt x="25146" y="22860"/>
                  </a:lnTo>
                  <a:lnTo>
                    <a:pt x="25622" y="22479"/>
                  </a:lnTo>
                  <a:lnTo>
                    <a:pt x="25908" y="22098"/>
                  </a:lnTo>
                  <a:close/>
                </a:path>
                <a:path w="224155" h="167004">
                  <a:moveTo>
                    <a:pt x="25622" y="22479"/>
                  </a:moveTo>
                  <a:lnTo>
                    <a:pt x="25146" y="22860"/>
                  </a:lnTo>
                  <a:lnTo>
                    <a:pt x="25336" y="22860"/>
                  </a:lnTo>
                  <a:lnTo>
                    <a:pt x="25622" y="22479"/>
                  </a:lnTo>
                  <a:close/>
                </a:path>
                <a:path w="224155" h="167004">
                  <a:moveTo>
                    <a:pt x="26098" y="22098"/>
                  </a:moveTo>
                  <a:lnTo>
                    <a:pt x="25908" y="22098"/>
                  </a:lnTo>
                  <a:lnTo>
                    <a:pt x="25622" y="22479"/>
                  </a:lnTo>
                  <a:lnTo>
                    <a:pt x="26098" y="22098"/>
                  </a:lnTo>
                  <a:close/>
                </a:path>
                <a:path w="224155" h="167004">
                  <a:moveTo>
                    <a:pt x="131826" y="17526"/>
                  </a:moveTo>
                  <a:lnTo>
                    <a:pt x="131826" y="18288"/>
                  </a:lnTo>
                  <a:lnTo>
                    <a:pt x="133350" y="18288"/>
                  </a:lnTo>
                  <a:lnTo>
                    <a:pt x="131826" y="17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109"/>
            <p:cNvSpPr/>
            <p:nvPr/>
          </p:nvSpPr>
          <p:spPr>
            <a:xfrm>
              <a:off x="749920" y="2087727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3047" y="0"/>
                  </a:moveTo>
                  <a:lnTo>
                    <a:pt x="0" y="761"/>
                  </a:lnTo>
                  <a:lnTo>
                    <a:pt x="3809" y="20573"/>
                  </a:lnTo>
                  <a:lnTo>
                    <a:pt x="3809" y="19811"/>
                  </a:lnTo>
                  <a:lnTo>
                    <a:pt x="6857" y="1981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110"/>
            <p:cNvSpPr/>
            <p:nvPr/>
          </p:nvSpPr>
          <p:spPr>
            <a:xfrm>
              <a:off x="949565" y="1959711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111"/>
            <p:cNvSpPr/>
            <p:nvPr/>
          </p:nvSpPr>
          <p:spPr>
            <a:xfrm>
              <a:off x="948040" y="2544927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112"/>
            <p:cNvSpPr/>
            <p:nvPr/>
          </p:nvSpPr>
          <p:spPr>
            <a:xfrm>
              <a:off x="755636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113"/>
            <p:cNvSpPr/>
            <p:nvPr/>
          </p:nvSpPr>
          <p:spPr>
            <a:xfrm>
              <a:off x="1701277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114"/>
            <p:cNvSpPr/>
            <p:nvPr/>
          </p:nvSpPr>
          <p:spPr>
            <a:xfrm>
              <a:off x="772781" y="1984095"/>
              <a:ext cx="909319" cy="537210"/>
            </a:xfrm>
            <a:custGeom>
              <a:avLst/>
              <a:gdLst/>
              <a:ahLst/>
              <a:cxnLst/>
              <a:rect l="l" t="t" r="r" b="b"/>
              <a:pathLst>
                <a:path w="909319" h="537209">
                  <a:moveTo>
                    <a:pt x="880110" y="0"/>
                  </a:moveTo>
                  <a:lnTo>
                    <a:pt x="28956" y="0"/>
                  </a:lnTo>
                  <a:lnTo>
                    <a:pt x="17526" y="2286"/>
                  </a:lnTo>
                  <a:lnTo>
                    <a:pt x="8382" y="8382"/>
                  </a:lnTo>
                  <a:lnTo>
                    <a:pt x="2286" y="17526"/>
                  </a:lnTo>
                  <a:lnTo>
                    <a:pt x="0" y="28956"/>
                  </a:lnTo>
                  <a:lnTo>
                    <a:pt x="0" y="508254"/>
                  </a:lnTo>
                  <a:lnTo>
                    <a:pt x="2286" y="519684"/>
                  </a:lnTo>
                  <a:lnTo>
                    <a:pt x="8382" y="528828"/>
                  </a:lnTo>
                  <a:lnTo>
                    <a:pt x="17526" y="534924"/>
                  </a:lnTo>
                  <a:lnTo>
                    <a:pt x="28956" y="537210"/>
                  </a:lnTo>
                  <a:lnTo>
                    <a:pt x="880110" y="537210"/>
                  </a:lnTo>
                  <a:lnTo>
                    <a:pt x="891540" y="534924"/>
                  </a:lnTo>
                  <a:lnTo>
                    <a:pt x="900684" y="528828"/>
                  </a:lnTo>
                  <a:lnTo>
                    <a:pt x="906780" y="519684"/>
                  </a:lnTo>
                  <a:lnTo>
                    <a:pt x="909066" y="508254"/>
                  </a:lnTo>
                  <a:lnTo>
                    <a:pt x="909066" y="28956"/>
                  </a:lnTo>
                  <a:lnTo>
                    <a:pt x="906780" y="17526"/>
                  </a:lnTo>
                  <a:lnTo>
                    <a:pt x="900684" y="8382"/>
                  </a:lnTo>
                  <a:lnTo>
                    <a:pt x="891540" y="2286"/>
                  </a:lnTo>
                  <a:lnTo>
                    <a:pt x="8801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115"/>
            <p:cNvSpPr/>
            <p:nvPr/>
          </p:nvSpPr>
          <p:spPr>
            <a:xfrm>
              <a:off x="884032" y="2046579"/>
              <a:ext cx="687705" cy="414020"/>
            </a:xfrm>
            <a:custGeom>
              <a:avLst/>
              <a:gdLst/>
              <a:ahLst/>
              <a:cxnLst/>
              <a:rect l="l" t="t" r="r" b="b"/>
              <a:pathLst>
                <a:path w="687705" h="414020">
                  <a:moveTo>
                    <a:pt x="676656" y="0"/>
                  </a:moveTo>
                  <a:lnTo>
                    <a:pt x="10668" y="0"/>
                  </a:lnTo>
                  <a:lnTo>
                    <a:pt x="6858" y="762"/>
                  </a:lnTo>
                  <a:lnTo>
                    <a:pt x="3048" y="3048"/>
                  </a:lnTo>
                  <a:lnTo>
                    <a:pt x="762" y="6096"/>
                  </a:lnTo>
                  <a:lnTo>
                    <a:pt x="0" y="10668"/>
                  </a:lnTo>
                  <a:lnTo>
                    <a:pt x="0" y="403098"/>
                  </a:lnTo>
                  <a:lnTo>
                    <a:pt x="762" y="406908"/>
                  </a:lnTo>
                  <a:lnTo>
                    <a:pt x="3048" y="410718"/>
                  </a:lnTo>
                  <a:lnTo>
                    <a:pt x="6858" y="413004"/>
                  </a:lnTo>
                  <a:lnTo>
                    <a:pt x="10668" y="413766"/>
                  </a:lnTo>
                  <a:lnTo>
                    <a:pt x="676656" y="413766"/>
                  </a:lnTo>
                  <a:lnTo>
                    <a:pt x="680466" y="413004"/>
                  </a:lnTo>
                  <a:lnTo>
                    <a:pt x="684276" y="410718"/>
                  </a:lnTo>
                  <a:lnTo>
                    <a:pt x="686562" y="406908"/>
                  </a:lnTo>
                  <a:lnTo>
                    <a:pt x="687324" y="403098"/>
                  </a:lnTo>
                  <a:lnTo>
                    <a:pt x="687324" y="10667"/>
                  </a:lnTo>
                  <a:lnTo>
                    <a:pt x="686562" y="6096"/>
                  </a:lnTo>
                  <a:lnTo>
                    <a:pt x="684276" y="3048"/>
                  </a:lnTo>
                  <a:lnTo>
                    <a:pt x="680466" y="762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116"/>
            <p:cNvSpPr/>
            <p:nvPr/>
          </p:nvSpPr>
          <p:spPr>
            <a:xfrm>
              <a:off x="882509" y="2045055"/>
              <a:ext cx="690880" cy="417195"/>
            </a:xfrm>
            <a:custGeom>
              <a:avLst/>
              <a:gdLst/>
              <a:ahLst/>
              <a:cxnLst/>
              <a:rect l="l" t="t" r="r" b="b"/>
              <a:pathLst>
                <a:path w="690880" h="417195">
                  <a:moveTo>
                    <a:pt x="12191" y="0"/>
                  </a:moveTo>
                  <a:lnTo>
                    <a:pt x="8381" y="762"/>
                  </a:lnTo>
                  <a:lnTo>
                    <a:pt x="7619" y="1524"/>
                  </a:lnTo>
                  <a:lnTo>
                    <a:pt x="3809" y="3810"/>
                  </a:lnTo>
                  <a:lnTo>
                    <a:pt x="1523" y="6858"/>
                  </a:lnTo>
                  <a:lnTo>
                    <a:pt x="761" y="7620"/>
                  </a:lnTo>
                  <a:lnTo>
                    <a:pt x="0" y="12192"/>
                  </a:lnTo>
                  <a:lnTo>
                    <a:pt x="0" y="405384"/>
                  </a:lnTo>
                  <a:lnTo>
                    <a:pt x="761" y="409194"/>
                  </a:lnTo>
                  <a:lnTo>
                    <a:pt x="1523" y="409194"/>
                  </a:lnTo>
                  <a:lnTo>
                    <a:pt x="3809" y="413004"/>
                  </a:lnTo>
                  <a:lnTo>
                    <a:pt x="3809" y="413766"/>
                  </a:lnTo>
                  <a:lnTo>
                    <a:pt x="7619" y="416052"/>
                  </a:lnTo>
                  <a:lnTo>
                    <a:pt x="8381" y="416052"/>
                  </a:lnTo>
                  <a:lnTo>
                    <a:pt x="12191" y="416814"/>
                  </a:lnTo>
                  <a:lnTo>
                    <a:pt x="678941" y="416814"/>
                  </a:lnTo>
                  <a:lnTo>
                    <a:pt x="682752" y="416052"/>
                  </a:lnTo>
                  <a:lnTo>
                    <a:pt x="686561" y="413766"/>
                  </a:lnTo>
                  <a:lnTo>
                    <a:pt x="9143" y="413766"/>
                  </a:lnTo>
                  <a:lnTo>
                    <a:pt x="5333" y="411480"/>
                  </a:lnTo>
                  <a:lnTo>
                    <a:pt x="6095" y="411480"/>
                  </a:lnTo>
                  <a:lnTo>
                    <a:pt x="4267" y="408432"/>
                  </a:lnTo>
                  <a:lnTo>
                    <a:pt x="3809" y="408432"/>
                  </a:lnTo>
                  <a:lnTo>
                    <a:pt x="3047" y="404622"/>
                  </a:lnTo>
                  <a:lnTo>
                    <a:pt x="3047" y="12192"/>
                  </a:lnTo>
                  <a:lnTo>
                    <a:pt x="3174" y="12192"/>
                  </a:lnTo>
                  <a:lnTo>
                    <a:pt x="3809" y="8382"/>
                  </a:lnTo>
                  <a:lnTo>
                    <a:pt x="5524" y="6096"/>
                  </a:lnTo>
                  <a:lnTo>
                    <a:pt x="5333" y="6096"/>
                  </a:lnTo>
                  <a:lnTo>
                    <a:pt x="6095" y="5334"/>
                  </a:lnTo>
                  <a:lnTo>
                    <a:pt x="6603" y="5334"/>
                  </a:lnTo>
                  <a:lnTo>
                    <a:pt x="9143" y="3810"/>
                  </a:lnTo>
                  <a:lnTo>
                    <a:pt x="12953" y="3048"/>
                  </a:lnTo>
                  <a:lnTo>
                    <a:pt x="12191" y="3048"/>
                  </a:lnTo>
                  <a:lnTo>
                    <a:pt x="12191" y="0"/>
                  </a:lnTo>
                  <a:close/>
                </a:path>
                <a:path w="690880" h="417195">
                  <a:moveTo>
                    <a:pt x="9143" y="413004"/>
                  </a:moveTo>
                  <a:lnTo>
                    <a:pt x="9143" y="413766"/>
                  </a:lnTo>
                  <a:lnTo>
                    <a:pt x="12953" y="413766"/>
                  </a:lnTo>
                  <a:lnTo>
                    <a:pt x="9143" y="413004"/>
                  </a:lnTo>
                  <a:close/>
                </a:path>
                <a:path w="690880" h="417195">
                  <a:moveTo>
                    <a:pt x="681990" y="413004"/>
                  </a:moveTo>
                  <a:lnTo>
                    <a:pt x="678180" y="413766"/>
                  </a:lnTo>
                  <a:lnTo>
                    <a:pt x="681227" y="413766"/>
                  </a:lnTo>
                  <a:lnTo>
                    <a:pt x="681990" y="413004"/>
                  </a:lnTo>
                  <a:close/>
                </a:path>
                <a:path w="690880" h="417195">
                  <a:moveTo>
                    <a:pt x="689914" y="407670"/>
                  </a:moveTo>
                  <a:lnTo>
                    <a:pt x="687324" y="407670"/>
                  </a:lnTo>
                  <a:lnTo>
                    <a:pt x="685038" y="411480"/>
                  </a:lnTo>
                  <a:lnTo>
                    <a:pt x="681227" y="413766"/>
                  </a:lnTo>
                  <a:lnTo>
                    <a:pt x="686561" y="413766"/>
                  </a:lnTo>
                  <a:lnTo>
                    <a:pt x="687324" y="413004"/>
                  </a:lnTo>
                  <a:lnTo>
                    <a:pt x="689610" y="409194"/>
                  </a:lnTo>
                  <a:lnTo>
                    <a:pt x="689914" y="407670"/>
                  </a:lnTo>
                  <a:close/>
                </a:path>
                <a:path w="690880" h="417195">
                  <a:moveTo>
                    <a:pt x="3809" y="407670"/>
                  </a:moveTo>
                  <a:lnTo>
                    <a:pt x="3809" y="408432"/>
                  </a:lnTo>
                  <a:lnTo>
                    <a:pt x="4267" y="408432"/>
                  </a:lnTo>
                  <a:lnTo>
                    <a:pt x="3809" y="407670"/>
                  </a:lnTo>
                  <a:close/>
                </a:path>
                <a:path w="690880" h="417195">
                  <a:moveTo>
                    <a:pt x="690372" y="12192"/>
                  </a:moveTo>
                  <a:lnTo>
                    <a:pt x="687324" y="12192"/>
                  </a:lnTo>
                  <a:lnTo>
                    <a:pt x="687324" y="404622"/>
                  </a:lnTo>
                  <a:lnTo>
                    <a:pt x="686561" y="408432"/>
                  </a:lnTo>
                  <a:lnTo>
                    <a:pt x="687324" y="407670"/>
                  </a:lnTo>
                  <a:lnTo>
                    <a:pt x="689914" y="407670"/>
                  </a:lnTo>
                  <a:lnTo>
                    <a:pt x="690372" y="405384"/>
                  </a:lnTo>
                  <a:lnTo>
                    <a:pt x="690372" y="12192"/>
                  </a:lnTo>
                  <a:close/>
                </a:path>
                <a:path w="690880" h="417195">
                  <a:moveTo>
                    <a:pt x="3174" y="12192"/>
                  </a:moveTo>
                  <a:lnTo>
                    <a:pt x="3047" y="12192"/>
                  </a:lnTo>
                  <a:lnTo>
                    <a:pt x="3047" y="12954"/>
                  </a:lnTo>
                  <a:lnTo>
                    <a:pt x="3174" y="12192"/>
                  </a:lnTo>
                  <a:close/>
                </a:path>
                <a:path w="690880" h="417195">
                  <a:moveTo>
                    <a:pt x="688466" y="5334"/>
                  </a:moveTo>
                  <a:lnTo>
                    <a:pt x="685038" y="5334"/>
                  </a:lnTo>
                  <a:lnTo>
                    <a:pt x="687324" y="8382"/>
                  </a:lnTo>
                  <a:lnTo>
                    <a:pt x="686561" y="8382"/>
                  </a:lnTo>
                  <a:lnTo>
                    <a:pt x="687324" y="12954"/>
                  </a:lnTo>
                  <a:lnTo>
                    <a:pt x="687324" y="12192"/>
                  </a:lnTo>
                  <a:lnTo>
                    <a:pt x="690372" y="12192"/>
                  </a:lnTo>
                  <a:lnTo>
                    <a:pt x="689736" y="8382"/>
                  </a:lnTo>
                  <a:lnTo>
                    <a:pt x="689610" y="6858"/>
                  </a:lnTo>
                  <a:lnTo>
                    <a:pt x="688466" y="5334"/>
                  </a:lnTo>
                  <a:close/>
                </a:path>
                <a:path w="690880" h="417195">
                  <a:moveTo>
                    <a:pt x="6095" y="5334"/>
                  </a:moveTo>
                  <a:lnTo>
                    <a:pt x="5333" y="6096"/>
                  </a:lnTo>
                  <a:lnTo>
                    <a:pt x="5680" y="5888"/>
                  </a:lnTo>
                  <a:lnTo>
                    <a:pt x="6095" y="5334"/>
                  </a:lnTo>
                  <a:close/>
                </a:path>
                <a:path w="690880" h="417195">
                  <a:moveTo>
                    <a:pt x="5680" y="5888"/>
                  </a:moveTo>
                  <a:lnTo>
                    <a:pt x="5333" y="6096"/>
                  </a:lnTo>
                  <a:lnTo>
                    <a:pt x="5524" y="6096"/>
                  </a:lnTo>
                  <a:lnTo>
                    <a:pt x="5680" y="5888"/>
                  </a:lnTo>
                  <a:close/>
                </a:path>
                <a:path w="690880" h="417195">
                  <a:moveTo>
                    <a:pt x="687324" y="3810"/>
                  </a:moveTo>
                  <a:lnTo>
                    <a:pt x="681227" y="3810"/>
                  </a:lnTo>
                  <a:lnTo>
                    <a:pt x="685038" y="6096"/>
                  </a:lnTo>
                  <a:lnTo>
                    <a:pt x="685038" y="5334"/>
                  </a:lnTo>
                  <a:lnTo>
                    <a:pt x="688466" y="5334"/>
                  </a:lnTo>
                  <a:lnTo>
                    <a:pt x="687324" y="3810"/>
                  </a:lnTo>
                  <a:close/>
                </a:path>
                <a:path w="690880" h="417195">
                  <a:moveTo>
                    <a:pt x="6603" y="5334"/>
                  </a:moveTo>
                  <a:lnTo>
                    <a:pt x="6095" y="5334"/>
                  </a:lnTo>
                  <a:lnTo>
                    <a:pt x="5680" y="5888"/>
                  </a:lnTo>
                  <a:lnTo>
                    <a:pt x="6603" y="5334"/>
                  </a:lnTo>
                  <a:close/>
                </a:path>
                <a:path w="690880" h="417195">
                  <a:moveTo>
                    <a:pt x="678941" y="0"/>
                  </a:moveTo>
                  <a:lnTo>
                    <a:pt x="12191" y="0"/>
                  </a:lnTo>
                  <a:lnTo>
                    <a:pt x="12953" y="3048"/>
                  </a:lnTo>
                  <a:lnTo>
                    <a:pt x="678180" y="3048"/>
                  </a:lnTo>
                  <a:lnTo>
                    <a:pt x="681990" y="3810"/>
                  </a:lnTo>
                  <a:lnTo>
                    <a:pt x="686561" y="3810"/>
                  </a:lnTo>
                  <a:lnTo>
                    <a:pt x="682752" y="1524"/>
                  </a:lnTo>
                  <a:lnTo>
                    <a:pt x="682752" y="762"/>
                  </a:lnTo>
                  <a:lnTo>
                    <a:pt x="678941" y="0"/>
                  </a:lnTo>
                  <a:close/>
                </a:path>
                <a:path w="690880" h="417195">
                  <a:moveTo>
                    <a:pt x="12191" y="0"/>
                  </a:moveTo>
                  <a:lnTo>
                    <a:pt x="12191" y="3048"/>
                  </a:lnTo>
                  <a:lnTo>
                    <a:pt x="12953" y="304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118"/>
            <p:cNvSpPr/>
            <p:nvPr/>
          </p:nvSpPr>
          <p:spPr>
            <a:xfrm>
              <a:off x="902320" y="2067915"/>
              <a:ext cx="654557" cy="3741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119"/>
            <p:cNvSpPr/>
            <p:nvPr/>
          </p:nvSpPr>
          <p:spPr>
            <a:xfrm>
              <a:off x="882509" y="2027055"/>
              <a:ext cx="690372" cy="5139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  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32" name="object 120"/>
            <p:cNvSpPr/>
            <p:nvPr/>
          </p:nvSpPr>
          <p:spPr>
            <a:xfrm>
              <a:off x="765160" y="1983333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572" y="0"/>
                  </a:moveTo>
                  <a:lnTo>
                    <a:pt x="3810" y="0"/>
                  </a:lnTo>
                  <a:lnTo>
                    <a:pt x="762" y="1524"/>
                  </a:lnTo>
                  <a:lnTo>
                    <a:pt x="75" y="1524"/>
                  </a:lnTo>
                  <a:lnTo>
                    <a:pt x="26670" y="268224"/>
                  </a:lnTo>
                  <a:lnTo>
                    <a:pt x="27432" y="262128"/>
                  </a:lnTo>
                  <a:lnTo>
                    <a:pt x="27432" y="256794"/>
                  </a:lnTo>
                  <a:lnTo>
                    <a:pt x="24384" y="189738"/>
                  </a:lnTo>
                  <a:lnTo>
                    <a:pt x="17526" y="125730"/>
                  </a:lnTo>
                  <a:lnTo>
                    <a:pt x="9144" y="68580"/>
                  </a:lnTo>
                  <a:lnTo>
                    <a:pt x="7620" y="52578"/>
                  </a:lnTo>
                  <a:lnTo>
                    <a:pt x="6096" y="35814"/>
                  </a:lnTo>
                  <a:lnTo>
                    <a:pt x="5334" y="19050"/>
                  </a:lnTo>
                  <a:lnTo>
                    <a:pt x="4603" y="1524"/>
                  </a:lnTo>
                  <a:lnTo>
                    <a:pt x="4572" y="0"/>
                  </a:lnTo>
                  <a:close/>
                </a:path>
                <a:path w="27940" h="268604">
                  <a:moveTo>
                    <a:pt x="0" y="762"/>
                  </a:moveTo>
                  <a:lnTo>
                    <a:pt x="0" y="152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121"/>
            <p:cNvSpPr/>
            <p:nvPr/>
          </p:nvSpPr>
          <p:spPr>
            <a:xfrm>
              <a:off x="759065" y="1977999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0" y="6096"/>
                  </a:moveTo>
                  <a:lnTo>
                    <a:pt x="12953" y="6096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122"/>
            <p:cNvSpPr/>
            <p:nvPr/>
          </p:nvSpPr>
          <p:spPr>
            <a:xfrm>
              <a:off x="759065" y="1977237"/>
              <a:ext cx="40640" cy="262890"/>
            </a:xfrm>
            <a:custGeom>
              <a:avLst/>
              <a:gdLst/>
              <a:ahLst/>
              <a:cxnLst/>
              <a:rect l="l" t="t" r="r" b="b"/>
              <a:pathLst>
                <a:path w="40640" h="262889">
                  <a:moveTo>
                    <a:pt x="39623" y="228600"/>
                  </a:moveTo>
                  <a:lnTo>
                    <a:pt x="26669" y="228600"/>
                  </a:lnTo>
                  <a:lnTo>
                    <a:pt x="27431" y="262890"/>
                  </a:lnTo>
                  <a:lnTo>
                    <a:pt x="40385" y="262890"/>
                  </a:lnTo>
                  <a:lnTo>
                    <a:pt x="39623" y="228600"/>
                  </a:lnTo>
                  <a:close/>
                </a:path>
                <a:path w="40640" h="262889">
                  <a:moveTo>
                    <a:pt x="4796" y="13016"/>
                  </a:moveTo>
                  <a:lnTo>
                    <a:pt x="7619" y="59436"/>
                  </a:lnTo>
                  <a:lnTo>
                    <a:pt x="17525" y="132588"/>
                  </a:lnTo>
                  <a:lnTo>
                    <a:pt x="21335" y="164592"/>
                  </a:lnTo>
                  <a:lnTo>
                    <a:pt x="24383" y="196596"/>
                  </a:lnTo>
                  <a:lnTo>
                    <a:pt x="26669" y="229362"/>
                  </a:lnTo>
                  <a:lnTo>
                    <a:pt x="26669" y="228600"/>
                  </a:lnTo>
                  <a:lnTo>
                    <a:pt x="39623" y="228600"/>
                  </a:lnTo>
                  <a:lnTo>
                    <a:pt x="37391" y="196596"/>
                  </a:lnTo>
                  <a:lnTo>
                    <a:pt x="37337" y="195072"/>
                  </a:lnTo>
                  <a:lnTo>
                    <a:pt x="34289" y="163068"/>
                  </a:lnTo>
                  <a:lnTo>
                    <a:pt x="30479" y="131064"/>
                  </a:lnTo>
                  <a:lnTo>
                    <a:pt x="22097" y="73914"/>
                  </a:lnTo>
                  <a:lnTo>
                    <a:pt x="20573" y="57912"/>
                  </a:lnTo>
                  <a:lnTo>
                    <a:pt x="19119" y="41910"/>
                  </a:lnTo>
                  <a:lnTo>
                    <a:pt x="18287" y="25146"/>
                  </a:lnTo>
                  <a:lnTo>
                    <a:pt x="17843" y="14478"/>
                  </a:lnTo>
                  <a:lnTo>
                    <a:pt x="6095" y="14478"/>
                  </a:lnTo>
                  <a:lnTo>
                    <a:pt x="4796" y="13016"/>
                  </a:lnTo>
                  <a:close/>
                </a:path>
                <a:path w="40640" h="262889">
                  <a:moveTo>
                    <a:pt x="19049" y="41148"/>
                  </a:moveTo>
                  <a:lnTo>
                    <a:pt x="19049" y="41910"/>
                  </a:lnTo>
                  <a:lnTo>
                    <a:pt x="19049" y="41148"/>
                  </a:lnTo>
                  <a:close/>
                </a:path>
                <a:path w="40640" h="262889">
                  <a:moveTo>
                    <a:pt x="4571" y="6096"/>
                  </a:moveTo>
                  <a:lnTo>
                    <a:pt x="4571" y="7620"/>
                  </a:lnTo>
                  <a:lnTo>
                    <a:pt x="4796" y="13016"/>
                  </a:lnTo>
                  <a:lnTo>
                    <a:pt x="6095" y="14478"/>
                  </a:lnTo>
                  <a:lnTo>
                    <a:pt x="6857" y="14478"/>
                  </a:lnTo>
                  <a:lnTo>
                    <a:pt x="9905" y="13716"/>
                  </a:lnTo>
                  <a:lnTo>
                    <a:pt x="11429" y="12954"/>
                  </a:lnTo>
                  <a:lnTo>
                    <a:pt x="9905" y="12954"/>
                  </a:lnTo>
                  <a:lnTo>
                    <a:pt x="10529" y="12798"/>
                  </a:lnTo>
                  <a:lnTo>
                    <a:pt x="4571" y="6096"/>
                  </a:lnTo>
                  <a:close/>
                </a:path>
                <a:path w="40640" h="262889">
                  <a:moveTo>
                    <a:pt x="17748" y="12192"/>
                  </a:moveTo>
                  <a:lnTo>
                    <a:pt x="12953" y="12192"/>
                  </a:lnTo>
                  <a:lnTo>
                    <a:pt x="9905" y="13716"/>
                  </a:lnTo>
                  <a:lnTo>
                    <a:pt x="6857" y="14478"/>
                  </a:lnTo>
                  <a:lnTo>
                    <a:pt x="17843" y="14478"/>
                  </a:lnTo>
                  <a:lnTo>
                    <a:pt x="17748" y="12192"/>
                  </a:lnTo>
                  <a:close/>
                </a:path>
                <a:path w="40640" h="262889">
                  <a:moveTo>
                    <a:pt x="4571" y="6858"/>
                  </a:moveTo>
                  <a:lnTo>
                    <a:pt x="0" y="6858"/>
                  </a:lnTo>
                  <a:lnTo>
                    <a:pt x="0" y="7620"/>
                  </a:lnTo>
                  <a:lnTo>
                    <a:pt x="4796" y="13016"/>
                  </a:lnTo>
                  <a:lnTo>
                    <a:pt x="4571" y="7620"/>
                  </a:lnTo>
                  <a:lnTo>
                    <a:pt x="4571" y="6858"/>
                  </a:lnTo>
                  <a:close/>
                </a:path>
                <a:path w="40640" h="262889">
                  <a:moveTo>
                    <a:pt x="10529" y="12798"/>
                  </a:moveTo>
                  <a:lnTo>
                    <a:pt x="9905" y="12954"/>
                  </a:lnTo>
                  <a:lnTo>
                    <a:pt x="10667" y="12954"/>
                  </a:lnTo>
                  <a:lnTo>
                    <a:pt x="10529" y="12798"/>
                  </a:lnTo>
                  <a:close/>
                </a:path>
                <a:path w="40640" h="262889">
                  <a:moveTo>
                    <a:pt x="12953" y="12192"/>
                  </a:moveTo>
                  <a:lnTo>
                    <a:pt x="10529" y="12798"/>
                  </a:lnTo>
                  <a:lnTo>
                    <a:pt x="10667" y="12954"/>
                  </a:lnTo>
                  <a:lnTo>
                    <a:pt x="11429" y="12954"/>
                  </a:lnTo>
                  <a:lnTo>
                    <a:pt x="12953" y="12192"/>
                  </a:lnTo>
                  <a:close/>
                </a:path>
                <a:path w="40640" h="262889">
                  <a:moveTo>
                    <a:pt x="12096" y="6858"/>
                  </a:moveTo>
                  <a:lnTo>
                    <a:pt x="5249" y="6858"/>
                  </a:lnTo>
                  <a:lnTo>
                    <a:pt x="10529" y="12798"/>
                  </a:lnTo>
                  <a:lnTo>
                    <a:pt x="12953" y="12192"/>
                  </a:lnTo>
                  <a:lnTo>
                    <a:pt x="17748" y="12192"/>
                  </a:lnTo>
                  <a:lnTo>
                    <a:pt x="17557" y="7620"/>
                  </a:lnTo>
                  <a:lnTo>
                    <a:pt x="12953" y="7620"/>
                  </a:lnTo>
                  <a:lnTo>
                    <a:pt x="12096" y="6858"/>
                  </a:lnTo>
                  <a:close/>
                </a:path>
                <a:path w="40640" h="262889">
                  <a:moveTo>
                    <a:pt x="12382" y="1524"/>
                  </a:moveTo>
                  <a:lnTo>
                    <a:pt x="6857" y="1524"/>
                  </a:lnTo>
                  <a:lnTo>
                    <a:pt x="6263" y="1672"/>
                  </a:lnTo>
                  <a:lnTo>
                    <a:pt x="12953" y="7620"/>
                  </a:lnTo>
                  <a:lnTo>
                    <a:pt x="12953" y="6858"/>
                  </a:lnTo>
                  <a:lnTo>
                    <a:pt x="17525" y="6858"/>
                  </a:lnTo>
                  <a:lnTo>
                    <a:pt x="17525" y="6096"/>
                  </a:lnTo>
                  <a:lnTo>
                    <a:pt x="12382" y="1524"/>
                  </a:lnTo>
                  <a:close/>
                </a:path>
                <a:path w="40640" h="262889">
                  <a:moveTo>
                    <a:pt x="17525" y="6858"/>
                  </a:moveTo>
                  <a:lnTo>
                    <a:pt x="12953" y="6858"/>
                  </a:lnTo>
                  <a:lnTo>
                    <a:pt x="12953" y="7620"/>
                  </a:lnTo>
                  <a:lnTo>
                    <a:pt x="17557" y="7620"/>
                  </a:lnTo>
                  <a:lnTo>
                    <a:pt x="17525" y="6858"/>
                  </a:lnTo>
                  <a:close/>
                </a:path>
                <a:path w="40640" h="262889">
                  <a:moveTo>
                    <a:pt x="10667" y="0"/>
                  </a:moveTo>
                  <a:lnTo>
                    <a:pt x="9905" y="0"/>
                  </a:lnTo>
                  <a:lnTo>
                    <a:pt x="6857" y="762"/>
                  </a:lnTo>
                  <a:lnTo>
                    <a:pt x="3809" y="2286"/>
                  </a:lnTo>
                  <a:lnTo>
                    <a:pt x="6263" y="1672"/>
                  </a:lnTo>
                  <a:lnTo>
                    <a:pt x="6095" y="1524"/>
                  </a:lnTo>
                  <a:lnTo>
                    <a:pt x="12382" y="1524"/>
                  </a:lnTo>
                  <a:lnTo>
                    <a:pt x="10667" y="0"/>
                  </a:lnTo>
                  <a:close/>
                </a:path>
                <a:path w="40640" h="262889">
                  <a:moveTo>
                    <a:pt x="6857" y="1524"/>
                  </a:moveTo>
                  <a:lnTo>
                    <a:pt x="6095" y="1524"/>
                  </a:lnTo>
                  <a:lnTo>
                    <a:pt x="6263" y="1672"/>
                  </a:lnTo>
                  <a:lnTo>
                    <a:pt x="6857" y="152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123"/>
            <p:cNvSpPr/>
            <p:nvPr/>
          </p:nvSpPr>
          <p:spPr>
            <a:xfrm>
              <a:off x="786496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3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2953" y="6095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124"/>
            <p:cNvSpPr/>
            <p:nvPr/>
          </p:nvSpPr>
          <p:spPr>
            <a:xfrm>
              <a:off x="784973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6"/>
                  </a:lnTo>
                  <a:lnTo>
                    <a:pt x="12953" y="7620"/>
                  </a:lnTo>
                  <a:lnTo>
                    <a:pt x="13715" y="15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125"/>
            <p:cNvSpPr/>
            <p:nvPr/>
          </p:nvSpPr>
          <p:spPr>
            <a:xfrm>
              <a:off x="785734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5"/>
                  </a:lnTo>
                  <a:lnTo>
                    <a:pt x="12953" y="7619"/>
                  </a:lnTo>
                  <a:lnTo>
                    <a:pt x="13715" y="152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126"/>
            <p:cNvSpPr/>
            <p:nvPr/>
          </p:nvSpPr>
          <p:spPr>
            <a:xfrm>
              <a:off x="753731" y="2037435"/>
              <a:ext cx="39370" cy="212725"/>
            </a:xfrm>
            <a:custGeom>
              <a:avLst/>
              <a:gdLst/>
              <a:ahLst/>
              <a:cxnLst/>
              <a:rect l="l" t="t" r="r" b="b"/>
              <a:pathLst>
                <a:path w="39369" h="212725">
                  <a:moveTo>
                    <a:pt x="0" y="0"/>
                  </a:moveTo>
                  <a:lnTo>
                    <a:pt x="13716" y="108204"/>
                  </a:lnTo>
                  <a:lnTo>
                    <a:pt x="9906" y="212598"/>
                  </a:lnTo>
                  <a:lnTo>
                    <a:pt x="38862" y="212598"/>
                  </a:lnTo>
                  <a:lnTo>
                    <a:pt x="28194" y="91440"/>
                  </a:lnTo>
                  <a:lnTo>
                    <a:pt x="1752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127"/>
            <p:cNvSpPr/>
            <p:nvPr/>
          </p:nvSpPr>
          <p:spPr>
            <a:xfrm>
              <a:off x="752207" y="2035911"/>
              <a:ext cx="40640" cy="215900"/>
            </a:xfrm>
            <a:custGeom>
              <a:avLst/>
              <a:gdLst/>
              <a:ahLst/>
              <a:cxnLst/>
              <a:rect l="l" t="t" r="r" b="b"/>
              <a:pathLst>
                <a:path w="40640" h="215900">
                  <a:moveTo>
                    <a:pt x="13009" y="212598"/>
                  </a:moveTo>
                  <a:lnTo>
                    <a:pt x="11430" y="212598"/>
                  </a:lnTo>
                  <a:lnTo>
                    <a:pt x="9906" y="214122"/>
                  </a:lnTo>
                  <a:lnTo>
                    <a:pt x="9906" y="215646"/>
                  </a:lnTo>
                  <a:lnTo>
                    <a:pt x="40386" y="215646"/>
                  </a:lnTo>
                  <a:lnTo>
                    <a:pt x="40386" y="214122"/>
                  </a:lnTo>
                  <a:lnTo>
                    <a:pt x="12954" y="214122"/>
                  </a:lnTo>
                  <a:lnTo>
                    <a:pt x="13009" y="212598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10490"/>
                  </a:lnTo>
                  <a:lnTo>
                    <a:pt x="9906" y="214122"/>
                  </a:lnTo>
                  <a:lnTo>
                    <a:pt x="11430" y="212598"/>
                  </a:lnTo>
                  <a:lnTo>
                    <a:pt x="13009" y="212598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40386" y="212598"/>
                  </a:moveTo>
                  <a:lnTo>
                    <a:pt x="13009" y="212598"/>
                  </a:lnTo>
                  <a:lnTo>
                    <a:pt x="12954" y="214122"/>
                  </a:lnTo>
                  <a:lnTo>
                    <a:pt x="40386" y="214122"/>
                  </a:lnTo>
                  <a:lnTo>
                    <a:pt x="40386" y="212598"/>
                  </a:lnTo>
                  <a:close/>
                </a:path>
                <a:path w="40640" h="215900">
                  <a:moveTo>
                    <a:pt x="13694" y="110319"/>
                  </a:moveTo>
                  <a:lnTo>
                    <a:pt x="13688" y="110490"/>
                  </a:lnTo>
                  <a:lnTo>
                    <a:pt x="13694" y="110319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09728"/>
                  </a:lnTo>
                  <a:lnTo>
                    <a:pt x="13716" y="110490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0" y="2286"/>
                  </a:lnTo>
                  <a:lnTo>
                    <a:pt x="13694" y="110319"/>
                  </a:lnTo>
                  <a:lnTo>
                    <a:pt x="13716" y="109728"/>
                  </a:lnTo>
                  <a:lnTo>
                    <a:pt x="16764" y="109728"/>
                  </a:lnTo>
                  <a:lnTo>
                    <a:pt x="3260" y="3198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9050" y="4572"/>
                  </a:lnTo>
                  <a:lnTo>
                    <a:pt x="17706" y="4572"/>
                  </a:lnTo>
                  <a:lnTo>
                    <a:pt x="28194" y="92964"/>
                  </a:lnTo>
                  <a:lnTo>
                    <a:pt x="31242" y="92964"/>
                  </a:lnTo>
                  <a:lnTo>
                    <a:pt x="20754" y="4572"/>
                  </a:lnTo>
                  <a:lnTo>
                    <a:pt x="19050" y="4572"/>
                  </a:lnTo>
                  <a:lnTo>
                    <a:pt x="17692" y="4453"/>
                  </a:lnTo>
                  <a:lnTo>
                    <a:pt x="20740" y="4453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7526" y="3048"/>
                  </a:lnTo>
                  <a:lnTo>
                    <a:pt x="17692" y="4453"/>
                  </a:lnTo>
                  <a:lnTo>
                    <a:pt x="19050" y="4572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3048" y="1524"/>
                  </a:lnTo>
                  <a:lnTo>
                    <a:pt x="3260" y="3198"/>
                  </a:lnTo>
                  <a:lnTo>
                    <a:pt x="17692" y="4453"/>
                  </a:lnTo>
                  <a:lnTo>
                    <a:pt x="17526" y="3048"/>
                  </a:lnTo>
                  <a:lnTo>
                    <a:pt x="20574" y="3048"/>
                  </a:lnTo>
                  <a:lnTo>
                    <a:pt x="20574" y="1524"/>
                  </a:lnTo>
                  <a:lnTo>
                    <a:pt x="19050" y="1524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1524" y="3048"/>
                  </a:lnTo>
                  <a:lnTo>
                    <a:pt x="3260" y="3198"/>
                  </a:lnTo>
                  <a:lnTo>
                    <a:pt x="3048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128"/>
            <p:cNvSpPr/>
            <p:nvPr/>
          </p:nvSpPr>
          <p:spPr>
            <a:xfrm>
              <a:off x="780401" y="2128875"/>
              <a:ext cx="13970" cy="123189"/>
            </a:xfrm>
            <a:custGeom>
              <a:avLst/>
              <a:gdLst/>
              <a:ahLst/>
              <a:cxnLst/>
              <a:rect l="l" t="t" r="r" b="b"/>
              <a:pathLst>
                <a:path w="13969" h="123189">
                  <a:moveTo>
                    <a:pt x="3047" y="0"/>
                  </a:moveTo>
                  <a:lnTo>
                    <a:pt x="0" y="0"/>
                  </a:lnTo>
                  <a:lnTo>
                    <a:pt x="10667" y="121157"/>
                  </a:lnTo>
                  <a:lnTo>
                    <a:pt x="12191" y="122681"/>
                  </a:lnTo>
                  <a:lnTo>
                    <a:pt x="13715" y="122681"/>
                  </a:lnTo>
                  <a:lnTo>
                    <a:pt x="13715" y="121157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129"/>
            <p:cNvSpPr/>
            <p:nvPr/>
          </p:nvSpPr>
          <p:spPr>
            <a:xfrm>
              <a:off x="765160" y="2244699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603" y="266699"/>
                  </a:moveTo>
                  <a:lnTo>
                    <a:pt x="762" y="266699"/>
                  </a:lnTo>
                  <a:lnTo>
                    <a:pt x="3810" y="268223"/>
                  </a:lnTo>
                  <a:lnTo>
                    <a:pt x="4572" y="268223"/>
                  </a:lnTo>
                  <a:lnTo>
                    <a:pt x="4603" y="266699"/>
                  </a:lnTo>
                  <a:close/>
                </a:path>
                <a:path w="27940" h="268604">
                  <a:moveTo>
                    <a:pt x="26670" y="0"/>
                  </a:moveTo>
                  <a:lnTo>
                    <a:pt x="0" y="267461"/>
                  </a:lnTo>
                  <a:lnTo>
                    <a:pt x="762" y="266699"/>
                  </a:lnTo>
                  <a:lnTo>
                    <a:pt x="4603" y="266699"/>
                  </a:lnTo>
                  <a:lnTo>
                    <a:pt x="5334" y="249173"/>
                  </a:lnTo>
                  <a:lnTo>
                    <a:pt x="6096" y="231647"/>
                  </a:lnTo>
                  <a:lnTo>
                    <a:pt x="9144" y="199643"/>
                  </a:lnTo>
                  <a:lnTo>
                    <a:pt x="17526" y="142493"/>
                  </a:lnTo>
                  <a:lnTo>
                    <a:pt x="21336" y="110489"/>
                  </a:lnTo>
                  <a:lnTo>
                    <a:pt x="24384" y="78485"/>
                  </a:lnTo>
                  <a:lnTo>
                    <a:pt x="26670" y="45719"/>
                  </a:lnTo>
                  <a:lnTo>
                    <a:pt x="27432" y="11429"/>
                  </a:lnTo>
                  <a:lnTo>
                    <a:pt x="27432" y="6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130"/>
            <p:cNvSpPr/>
            <p:nvPr/>
          </p:nvSpPr>
          <p:spPr>
            <a:xfrm>
              <a:off x="756017" y="250758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2"/>
                  </a:lnTo>
                  <a:lnTo>
                    <a:pt x="9143" y="13716"/>
                  </a:lnTo>
                  <a:lnTo>
                    <a:pt x="13715" y="914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131"/>
            <p:cNvSpPr/>
            <p:nvPr/>
          </p:nvSpPr>
          <p:spPr>
            <a:xfrm>
              <a:off x="760589" y="2256129"/>
              <a:ext cx="39370" cy="264160"/>
            </a:xfrm>
            <a:custGeom>
              <a:avLst/>
              <a:gdLst/>
              <a:ahLst/>
              <a:cxnLst/>
              <a:rect l="l" t="t" r="r" b="b"/>
              <a:pathLst>
                <a:path w="39369" h="264159">
                  <a:moveTo>
                    <a:pt x="8636" y="260095"/>
                  </a:moveTo>
                  <a:lnTo>
                    <a:pt x="2286" y="261365"/>
                  </a:lnTo>
                  <a:lnTo>
                    <a:pt x="5334" y="262889"/>
                  </a:lnTo>
                  <a:lnTo>
                    <a:pt x="8382" y="263652"/>
                  </a:lnTo>
                  <a:lnTo>
                    <a:pt x="9144" y="263652"/>
                  </a:lnTo>
                  <a:lnTo>
                    <a:pt x="12192" y="260603"/>
                  </a:lnTo>
                  <a:lnTo>
                    <a:pt x="9144" y="260603"/>
                  </a:lnTo>
                  <a:lnTo>
                    <a:pt x="8636" y="260095"/>
                  </a:lnTo>
                  <a:close/>
                </a:path>
                <a:path w="39369" h="264159">
                  <a:moveTo>
                    <a:pt x="9906" y="259841"/>
                  </a:moveTo>
                  <a:lnTo>
                    <a:pt x="8636" y="260095"/>
                  </a:lnTo>
                  <a:lnTo>
                    <a:pt x="9144" y="260603"/>
                  </a:lnTo>
                  <a:lnTo>
                    <a:pt x="9906" y="259841"/>
                  </a:lnTo>
                  <a:close/>
                </a:path>
                <a:path w="39369" h="264159">
                  <a:moveTo>
                    <a:pt x="12954" y="259841"/>
                  </a:moveTo>
                  <a:lnTo>
                    <a:pt x="9906" y="259841"/>
                  </a:lnTo>
                  <a:lnTo>
                    <a:pt x="9144" y="260603"/>
                  </a:lnTo>
                  <a:lnTo>
                    <a:pt x="12192" y="260603"/>
                  </a:lnTo>
                  <a:lnTo>
                    <a:pt x="12954" y="259841"/>
                  </a:lnTo>
                  <a:close/>
                </a:path>
                <a:path w="39369" h="264159">
                  <a:moveTo>
                    <a:pt x="8991" y="250850"/>
                  </a:moveTo>
                  <a:lnTo>
                    <a:pt x="4190" y="255650"/>
                  </a:lnTo>
                  <a:lnTo>
                    <a:pt x="8636" y="260095"/>
                  </a:lnTo>
                  <a:lnTo>
                    <a:pt x="9906" y="259841"/>
                  </a:lnTo>
                  <a:lnTo>
                    <a:pt x="12954" y="259841"/>
                  </a:lnTo>
                  <a:lnTo>
                    <a:pt x="16002" y="256794"/>
                  </a:lnTo>
                  <a:lnTo>
                    <a:pt x="16224" y="251459"/>
                  </a:lnTo>
                  <a:lnTo>
                    <a:pt x="11430" y="251459"/>
                  </a:lnTo>
                  <a:lnTo>
                    <a:pt x="8991" y="250850"/>
                  </a:lnTo>
                  <a:close/>
                </a:path>
                <a:path w="39369" h="264159">
                  <a:moveTo>
                    <a:pt x="3108" y="254568"/>
                  </a:moveTo>
                  <a:lnTo>
                    <a:pt x="3048" y="256794"/>
                  </a:lnTo>
                  <a:lnTo>
                    <a:pt x="4190" y="255650"/>
                  </a:lnTo>
                  <a:lnTo>
                    <a:pt x="3108" y="254568"/>
                  </a:lnTo>
                  <a:close/>
                </a:path>
                <a:path w="39369" h="264159">
                  <a:moveTo>
                    <a:pt x="16033" y="256031"/>
                  </a:moveTo>
                  <a:lnTo>
                    <a:pt x="16002" y="256794"/>
                  </a:lnTo>
                  <a:lnTo>
                    <a:pt x="16033" y="256031"/>
                  </a:lnTo>
                  <a:close/>
                </a:path>
                <a:path w="39369" h="264159">
                  <a:moveTo>
                    <a:pt x="8382" y="249935"/>
                  </a:moveTo>
                  <a:lnTo>
                    <a:pt x="3280" y="250446"/>
                  </a:lnTo>
                  <a:lnTo>
                    <a:pt x="3108" y="254568"/>
                  </a:lnTo>
                  <a:lnTo>
                    <a:pt x="4191" y="255650"/>
                  </a:lnTo>
                  <a:lnTo>
                    <a:pt x="8991" y="250850"/>
                  </a:lnTo>
                  <a:lnTo>
                    <a:pt x="8382" y="250697"/>
                  </a:lnTo>
                  <a:lnTo>
                    <a:pt x="9906" y="250697"/>
                  </a:lnTo>
                  <a:lnTo>
                    <a:pt x="8382" y="249935"/>
                  </a:lnTo>
                  <a:close/>
                </a:path>
                <a:path w="39369" h="264159">
                  <a:moveTo>
                    <a:pt x="3280" y="250446"/>
                  </a:moveTo>
                  <a:lnTo>
                    <a:pt x="762" y="250697"/>
                  </a:lnTo>
                  <a:lnTo>
                    <a:pt x="0" y="251459"/>
                  </a:lnTo>
                  <a:lnTo>
                    <a:pt x="3108" y="254568"/>
                  </a:lnTo>
                  <a:lnTo>
                    <a:pt x="3280" y="250446"/>
                  </a:lnTo>
                  <a:close/>
                </a:path>
                <a:path w="39369" h="264159">
                  <a:moveTo>
                    <a:pt x="9906" y="250697"/>
                  </a:moveTo>
                  <a:lnTo>
                    <a:pt x="9144" y="250697"/>
                  </a:lnTo>
                  <a:lnTo>
                    <a:pt x="8991" y="250850"/>
                  </a:lnTo>
                  <a:lnTo>
                    <a:pt x="11430" y="251459"/>
                  </a:lnTo>
                  <a:lnTo>
                    <a:pt x="9906" y="250697"/>
                  </a:lnTo>
                  <a:close/>
                </a:path>
                <a:path w="39369" h="264159">
                  <a:moveTo>
                    <a:pt x="16287" y="249935"/>
                  </a:moveTo>
                  <a:lnTo>
                    <a:pt x="8382" y="249935"/>
                  </a:lnTo>
                  <a:lnTo>
                    <a:pt x="11430" y="251459"/>
                  </a:lnTo>
                  <a:lnTo>
                    <a:pt x="16224" y="251459"/>
                  </a:lnTo>
                  <a:lnTo>
                    <a:pt x="16287" y="249935"/>
                  </a:lnTo>
                  <a:close/>
                </a:path>
                <a:path w="39369" h="264159">
                  <a:moveTo>
                    <a:pt x="9144" y="250697"/>
                  </a:moveTo>
                  <a:lnTo>
                    <a:pt x="8382" y="250697"/>
                  </a:lnTo>
                  <a:lnTo>
                    <a:pt x="8991" y="250850"/>
                  </a:lnTo>
                  <a:lnTo>
                    <a:pt x="9144" y="250697"/>
                  </a:lnTo>
                  <a:close/>
                </a:path>
                <a:path w="39369" h="264159">
                  <a:moveTo>
                    <a:pt x="38862" y="0"/>
                  </a:moveTo>
                  <a:lnTo>
                    <a:pt x="25908" y="0"/>
                  </a:lnTo>
                  <a:lnTo>
                    <a:pt x="25146" y="34289"/>
                  </a:lnTo>
                  <a:lnTo>
                    <a:pt x="22860" y="67055"/>
                  </a:lnTo>
                  <a:lnTo>
                    <a:pt x="19812" y="98297"/>
                  </a:lnTo>
                  <a:lnTo>
                    <a:pt x="16002" y="130301"/>
                  </a:lnTo>
                  <a:lnTo>
                    <a:pt x="7620" y="187451"/>
                  </a:lnTo>
                  <a:lnTo>
                    <a:pt x="4572" y="219455"/>
                  </a:lnTo>
                  <a:lnTo>
                    <a:pt x="4538" y="220979"/>
                  </a:lnTo>
                  <a:lnTo>
                    <a:pt x="3280" y="250446"/>
                  </a:lnTo>
                  <a:lnTo>
                    <a:pt x="8382" y="249935"/>
                  </a:lnTo>
                  <a:lnTo>
                    <a:pt x="16287" y="249935"/>
                  </a:lnTo>
                  <a:lnTo>
                    <a:pt x="17526" y="220979"/>
                  </a:lnTo>
                  <a:lnTo>
                    <a:pt x="20574" y="188975"/>
                  </a:lnTo>
                  <a:lnTo>
                    <a:pt x="28956" y="131825"/>
                  </a:lnTo>
                  <a:lnTo>
                    <a:pt x="32766" y="99821"/>
                  </a:lnTo>
                  <a:lnTo>
                    <a:pt x="35814" y="67817"/>
                  </a:lnTo>
                  <a:lnTo>
                    <a:pt x="38100" y="35051"/>
                  </a:lnTo>
                  <a:lnTo>
                    <a:pt x="38100" y="34289"/>
                  </a:lnTo>
                  <a:lnTo>
                    <a:pt x="38862" y="0"/>
                  </a:lnTo>
                  <a:close/>
                </a:path>
                <a:path w="39369" h="264159">
                  <a:moveTo>
                    <a:pt x="22860" y="66293"/>
                  </a:moveTo>
                  <a:lnTo>
                    <a:pt x="22787" y="67055"/>
                  </a:lnTo>
                  <a:lnTo>
                    <a:pt x="22860" y="6629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132"/>
            <p:cNvSpPr/>
            <p:nvPr/>
          </p:nvSpPr>
          <p:spPr>
            <a:xfrm>
              <a:off x="786496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4" y="0"/>
                  </a:moveTo>
                  <a:lnTo>
                    <a:pt x="0" y="1524"/>
                  </a:lnTo>
                  <a:lnTo>
                    <a:pt x="0" y="6096"/>
                  </a:lnTo>
                  <a:lnTo>
                    <a:pt x="12954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133"/>
            <p:cNvSpPr/>
            <p:nvPr/>
          </p:nvSpPr>
          <p:spPr>
            <a:xfrm>
              <a:off x="784973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134"/>
            <p:cNvSpPr/>
            <p:nvPr/>
          </p:nvSpPr>
          <p:spPr>
            <a:xfrm>
              <a:off x="785734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135"/>
            <p:cNvSpPr/>
            <p:nvPr/>
          </p:nvSpPr>
          <p:spPr>
            <a:xfrm>
              <a:off x="753731" y="2246223"/>
              <a:ext cx="39370" cy="212090"/>
            </a:xfrm>
            <a:custGeom>
              <a:avLst/>
              <a:gdLst/>
              <a:ahLst/>
              <a:cxnLst/>
              <a:rect l="l" t="t" r="r" b="b"/>
              <a:pathLst>
                <a:path w="39369" h="212090">
                  <a:moveTo>
                    <a:pt x="38862" y="0"/>
                  </a:moveTo>
                  <a:lnTo>
                    <a:pt x="9906" y="0"/>
                  </a:lnTo>
                  <a:lnTo>
                    <a:pt x="13716" y="104393"/>
                  </a:lnTo>
                  <a:lnTo>
                    <a:pt x="0" y="211835"/>
                  </a:lnTo>
                  <a:lnTo>
                    <a:pt x="17526" y="210311"/>
                  </a:lnTo>
                  <a:lnTo>
                    <a:pt x="28194" y="120395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136"/>
            <p:cNvSpPr/>
            <p:nvPr/>
          </p:nvSpPr>
          <p:spPr>
            <a:xfrm>
              <a:off x="752207" y="2244699"/>
              <a:ext cx="40640" cy="215265"/>
            </a:xfrm>
            <a:custGeom>
              <a:avLst/>
              <a:gdLst/>
              <a:ahLst/>
              <a:cxnLst/>
              <a:rect l="l" t="t" r="r" b="b"/>
              <a:pathLst>
                <a:path w="40640" h="215265">
                  <a:moveTo>
                    <a:pt x="13716" y="105917"/>
                  </a:moveTo>
                  <a:lnTo>
                    <a:pt x="0" y="213359"/>
                  </a:lnTo>
                  <a:lnTo>
                    <a:pt x="1524" y="214883"/>
                  </a:lnTo>
                  <a:lnTo>
                    <a:pt x="1524" y="211835"/>
                  </a:lnTo>
                  <a:lnTo>
                    <a:pt x="3360" y="211676"/>
                  </a:lnTo>
                  <a:lnTo>
                    <a:pt x="16764" y="106679"/>
                  </a:lnTo>
                  <a:lnTo>
                    <a:pt x="13716" y="105917"/>
                  </a:lnTo>
                  <a:close/>
                </a:path>
                <a:path w="40640" h="215265">
                  <a:moveTo>
                    <a:pt x="3360" y="211676"/>
                  </a:moveTo>
                  <a:lnTo>
                    <a:pt x="1524" y="211835"/>
                  </a:lnTo>
                  <a:lnTo>
                    <a:pt x="1524" y="214883"/>
                  </a:lnTo>
                  <a:lnTo>
                    <a:pt x="3048" y="214121"/>
                  </a:lnTo>
                  <a:lnTo>
                    <a:pt x="3360" y="211676"/>
                  </a:lnTo>
                  <a:close/>
                </a:path>
                <a:path w="40640" h="215265">
                  <a:moveTo>
                    <a:pt x="17692" y="210430"/>
                  </a:moveTo>
                  <a:lnTo>
                    <a:pt x="3360" y="211676"/>
                  </a:lnTo>
                  <a:lnTo>
                    <a:pt x="3048" y="214121"/>
                  </a:lnTo>
                  <a:lnTo>
                    <a:pt x="1524" y="214883"/>
                  </a:lnTo>
                  <a:lnTo>
                    <a:pt x="19050" y="213359"/>
                  </a:lnTo>
                  <a:lnTo>
                    <a:pt x="20574" y="213359"/>
                  </a:lnTo>
                  <a:lnTo>
                    <a:pt x="20574" y="211835"/>
                  </a:lnTo>
                  <a:lnTo>
                    <a:pt x="17526" y="211835"/>
                  </a:lnTo>
                  <a:lnTo>
                    <a:pt x="17692" y="210430"/>
                  </a:lnTo>
                  <a:close/>
                </a:path>
                <a:path w="40640" h="215265">
                  <a:moveTo>
                    <a:pt x="19050" y="210311"/>
                  </a:moveTo>
                  <a:lnTo>
                    <a:pt x="17692" y="210430"/>
                  </a:lnTo>
                  <a:lnTo>
                    <a:pt x="17526" y="211835"/>
                  </a:lnTo>
                  <a:lnTo>
                    <a:pt x="20574" y="211835"/>
                  </a:lnTo>
                  <a:lnTo>
                    <a:pt x="19050" y="210311"/>
                  </a:lnTo>
                  <a:close/>
                </a:path>
                <a:path w="40640" h="215265">
                  <a:moveTo>
                    <a:pt x="20754" y="210311"/>
                  </a:moveTo>
                  <a:lnTo>
                    <a:pt x="19050" y="210311"/>
                  </a:lnTo>
                  <a:lnTo>
                    <a:pt x="20574" y="211835"/>
                  </a:lnTo>
                  <a:lnTo>
                    <a:pt x="20754" y="210311"/>
                  </a:lnTo>
                  <a:close/>
                </a:path>
                <a:path w="40640" h="215265">
                  <a:moveTo>
                    <a:pt x="31242" y="121919"/>
                  </a:moveTo>
                  <a:lnTo>
                    <a:pt x="28194" y="121919"/>
                  </a:lnTo>
                  <a:lnTo>
                    <a:pt x="17692" y="210430"/>
                  </a:lnTo>
                  <a:lnTo>
                    <a:pt x="19050" y="210311"/>
                  </a:lnTo>
                  <a:lnTo>
                    <a:pt x="20754" y="210311"/>
                  </a:lnTo>
                  <a:lnTo>
                    <a:pt x="31242" y="121919"/>
                  </a:lnTo>
                  <a:close/>
                </a:path>
                <a:path w="40640" h="215265">
                  <a:moveTo>
                    <a:pt x="40386" y="0"/>
                  </a:moveTo>
                  <a:lnTo>
                    <a:pt x="9906" y="0"/>
                  </a:lnTo>
                  <a:lnTo>
                    <a:pt x="9906" y="1523"/>
                  </a:lnTo>
                  <a:lnTo>
                    <a:pt x="11430" y="3047"/>
                  </a:lnTo>
                  <a:lnTo>
                    <a:pt x="9961" y="3047"/>
                  </a:lnTo>
                  <a:lnTo>
                    <a:pt x="13716" y="105917"/>
                  </a:lnTo>
                  <a:lnTo>
                    <a:pt x="16764" y="106679"/>
                  </a:lnTo>
                  <a:lnTo>
                    <a:pt x="16764" y="105917"/>
                  </a:lnTo>
                  <a:lnTo>
                    <a:pt x="13009" y="3047"/>
                  </a:lnTo>
                  <a:lnTo>
                    <a:pt x="11430" y="3047"/>
                  </a:lnTo>
                  <a:lnTo>
                    <a:pt x="9906" y="1523"/>
                  </a:lnTo>
                  <a:lnTo>
                    <a:pt x="40386" y="1523"/>
                  </a:lnTo>
                  <a:lnTo>
                    <a:pt x="40386" y="0"/>
                  </a:lnTo>
                  <a:close/>
                </a:path>
                <a:path w="40640" h="215265">
                  <a:moveTo>
                    <a:pt x="40386" y="1523"/>
                  </a:moveTo>
                  <a:lnTo>
                    <a:pt x="12954" y="1523"/>
                  </a:lnTo>
                  <a:lnTo>
                    <a:pt x="13009" y="3047"/>
                  </a:lnTo>
                  <a:lnTo>
                    <a:pt x="40386" y="3047"/>
                  </a:lnTo>
                  <a:lnTo>
                    <a:pt x="40386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137"/>
            <p:cNvSpPr/>
            <p:nvPr/>
          </p:nvSpPr>
          <p:spPr>
            <a:xfrm>
              <a:off x="780401" y="2244699"/>
              <a:ext cx="13970" cy="121920"/>
            </a:xfrm>
            <a:custGeom>
              <a:avLst/>
              <a:gdLst/>
              <a:ahLst/>
              <a:cxnLst/>
              <a:rect l="l" t="t" r="r" b="b"/>
              <a:pathLst>
                <a:path w="13969" h="121920">
                  <a:moveTo>
                    <a:pt x="13716" y="0"/>
                  </a:moveTo>
                  <a:lnTo>
                    <a:pt x="12192" y="0"/>
                  </a:lnTo>
                  <a:lnTo>
                    <a:pt x="10668" y="1523"/>
                  </a:lnTo>
                  <a:lnTo>
                    <a:pt x="0" y="121919"/>
                  </a:lnTo>
                  <a:lnTo>
                    <a:pt x="3048" y="121919"/>
                  </a:lnTo>
                  <a:lnTo>
                    <a:pt x="13716" y="1523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138"/>
            <p:cNvSpPr/>
            <p:nvPr/>
          </p:nvSpPr>
          <p:spPr>
            <a:xfrm>
              <a:off x="1659749" y="1983333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24384" y="0"/>
                  </a:moveTo>
                  <a:lnTo>
                    <a:pt x="23622" y="0"/>
                  </a:lnTo>
                  <a:lnTo>
                    <a:pt x="23590" y="1524"/>
                  </a:lnTo>
                  <a:lnTo>
                    <a:pt x="22860" y="19050"/>
                  </a:lnTo>
                  <a:lnTo>
                    <a:pt x="22098" y="36576"/>
                  </a:lnTo>
                  <a:lnTo>
                    <a:pt x="19050" y="68580"/>
                  </a:lnTo>
                  <a:lnTo>
                    <a:pt x="10668" y="125730"/>
                  </a:lnTo>
                  <a:lnTo>
                    <a:pt x="6096" y="157734"/>
                  </a:lnTo>
                  <a:lnTo>
                    <a:pt x="3048" y="189738"/>
                  </a:lnTo>
                  <a:lnTo>
                    <a:pt x="762" y="222504"/>
                  </a:lnTo>
                  <a:lnTo>
                    <a:pt x="0" y="256794"/>
                  </a:lnTo>
                  <a:lnTo>
                    <a:pt x="0" y="262128"/>
                  </a:lnTo>
                  <a:lnTo>
                    <a:pt x="762" y="268224"/>
                  </a:lnTo>
                  <a:lnTo>
                    <a:pt x="28875" y="1524"/>
                  </a:lnTo>
                  <a:lnTo>
                    <a:pt x="28194" y="1524"/>
                  </a:lnTo>
                  <a:lnTo>
                    <a:pt x="25908" y="762"/>
                  </a:lnTo>
                  <a:lnTo>
                    <a:pt x="24384" y="0"/>
                  </a:lnTo>
                  <a:close/>
                </a:path>
                <a:path w="29210" h="268604">
                  <a:moveTo>
                    <a:pt x="28956" y="762"/>
                  </a:moveTo>
                  <a:lnTo>
                    <a:pt x="28194" y="1524"/>
                  </a:lnTo>
                  <a:lnTo>
                    <a:pt x="28875" y="1524"/>
                  </a:lnTo>
                  <a:lnTo>
                    <a:pt x="28956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139"/>
            <p:cNvSpPr/>
            <p:nvPr/>
          </p:nvSpPr>
          <p:spPr>
            <a:xfrm>
              <a:off x="1684133" y="197495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1"/>
                  </a:lnTo>
                  <a:lnTo>
                    <a:pt x="9143" y="13715"/>
                  </a:lnTo>
                  <a:lnTo>
                    <a:pt x="13715" y="9143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140"/>
            <p:cNvSpPr/>
            <p:nvPr/>
          </p:nvSpPr>
          <p:spPr>
            <a:xfrm>
              <a:off x="1653652" y="1977237"/>
              <a:ext cx="40005" cy="262890"/>
            </a:xfrm>
            <a:custGeom>
              <a:avLst/>
              <a:gdLst/>
              <a:ahLst/>
              <a:cxnLst/>
              <a:rect l="l" t="t" r="r" b="b"/>
              <a:pathLst>
                <a:path w="40005" h="262889">
                  <a:moveTo>
                    <a:pt x="30480" y="0"/>
                  </a:moveTo>
                  <a:lnTo>
                    <a:pt x="29718" y="0"/>
                  </a:lnTo>
                  <a:lnTo>
                    <a:pt x="23622" y="6096"/>
                  </a:lnTo>
                  <a:lnTo>
                    <a:pt x="23559" y="8351"/>
                  </a:lnTo>
                  <a:lnTo>
                    <a:pt x="22826" y="25908"/>
                  </a:lnTo>
                  <a:lnTo>
                    <a:pt x="22098" y="42672"/>
                  </a:lnTo>
                  <a:lnTo>
                    <a:pt x="19050" y="73914"/>
                  </a:lnTo>
                  <a:lnTo>
                    <a:pt x="10668" y="131064"/>
                  </a:lnTo>
                  <a:lnTo>
                    <a:pt x="6096" y="163068"/>
                  </a:lnTo>
                  <a:lnTo>
                    <a:pt x="3048" y="195072"/>
                  </a:lnTo>
                  <a:lnTo>
                    <a:pt x="2994" y="196596"/>
                  </a:lnTo>
                  <a:lnTo>
                    <a:pt x="762" y="228600"/>
                  </a:lnTo>
                  <a:lnTo>
                    <a:pt x="0" y="262890"/>
                  </a:lnTo>
                  <a:lnTo>
                    <a:pt x="12954" y="262890"/>
                  </a:lnTo>
                  <a:lnTo>
                    <a:pt x="13699" y="229362"/>
                  </a:lnTo>
                  <a:lnTo>
                    <a:pt x="13769" y="228600"/>
                  </a:lnTo>
                  <a:lnTo>
                    <a:pt x="16002" y="196596"/>
                  </a:lnTo>
                  <a:lnTo>
                    <a:pt x="19050" y="164592"/>
                  </a:lnTo>
                  <a:lnTo>
                    <a:pt x="23622" y="132588"/>
                  </a:lnTo>
                  <a:lnTo>
                    <a:pt x="32004" y="75438"/>
                  </a:lnTo>
                  <a:lnTo>
                    <a:pt x="35052" y="43434"/>
                  </a:lnTo>
                  <a:lnTo>
                    <a:pt x="36322" y="13716"/>
                  </a:lnTo>
                  <a:lnTo>
                    <a:pt x="32766" y="13716"/>
                  </a:lnTo>
                  <a:lnTo>
                    <a:pt x="30480" y="12954"/>
                  </a:lnTo>
                  <a:lnTo>
                    <a:pt x="28956" y="12954"/>
                  </a:lnTo>
                  <a:lnTo>
                    <a:pt x="27432" y="12192"/>
                  </a:lnTo>
                  <a:lnTo>
                    <a:pt x="30480" y="12192"/>
                  </a:lnTo>
                  <a:lnTo>
                    <a:pt x="35433" y="7239"/>
                  </a:lnTo>
                  <a:lnTo>
                    <a:pt x="31242" y="3048"/>
                  </a:lnTo>
                  <a:lnTo>
                    <a:pt x="29718" y="3048"/>
                  </a:lnTo>
                  <a:lnTo>
                    <a:pt x="30480" y="2286"/>
                  </a:lnTo>
                  <a:lnTo>
                    <a:pt x="33147" y="2286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762"/>
                  </a:lnTo>
                  <a:lnTo>
                    <a:pt x="30480" y="0"/>
                  </a:lnTo>
                  <a:close/>
                </a:path>
                <a:path w="40005" h="262889">
                  <a:moveTo>
                    <a:pt x="13769" y="228600"/>
                  </a:moveTo>
                  <a:lnTo>
                    <a:pt x="13716" y="229362"/>
                  </a:lnTo>
                  <a:lnTo>
                    <a:pt x="13769" y="228600"/>
                  </a:lnTo>
                  <a:close/>
                </a:path>
                <a:path w="40005" h="262889">
                  <a:moveTo>
                    <a:pt x="22098" y="41910"/>
                  </a:moveTo>
                  <a:lnTo>
                    <a:pt x="22025" y="42672"/>
                  </a:lnTo>
                  <a:lnTo>
                    <a:pt x="22098" y="41910"/>
                  </a:lnTo>
                  <a:close/>
                </a:path>
                <a:path w="40005" h="262889">
                  <a:moveTo>
                    <a:pt x="35433" y="7239"/>
                  </a:moveTo>
                  <a:lnTo>
                    <a:pt x="29870" y="12801"/>
                  </a:lnTo>
                  <a:lnTo>
                    <a:pt x="30480" y="12954"/>
                  </a:lnTo>
                  <a:lnTo>
                    <a:pt x="32766" y="13716"/>
                  </a:lnTo>
                  <a:lnTo>
                    <a:pt x="36359" y="12817"/>
                  </a:lnTo>
                  <a:lnTo>
                    <a:pt x="36545" y="8351"/>
                  </a:lnTo>
                  <a:lnTo>
                    <a:pt x="35433" y="7239"/>
                  </a:lnTo>
                  <a:close/>
                </a:path>
                <a:path w="40005" h="262889">
                  <a:moveTo>
                    <a:pt x="36359" y="12817"/>
                  </a:moveTo>
                  <a:lnTo>
                    <a:pt x="32766" y="13716"/>
                  </a:lnTo>
                  <a:lnTo>
                    <a:pt x="36322" y="13716"/>
                  </a:lnTo>
                  <a:lnTo>
                    <a:pt x="36359" y="12817"/>
                  </a:lnTo>
                  <a:close/>
                </a:path>
                <a:path w="40005" h="262889">
                  <a:moveTo>
                    <a:pt x="27432" y="12192"/>
                  </a:moveTo>
                  <a:lnTo>
                    <a:pt x="28956" y="12954"/>
                  </a:lnTo>
                  <a:lnTo>
                    <a:pt x="29718" y="12954"/>
                  </a:lnTo>
                  <a:lnTo>
                    <a:pt x="29870" y="12801"/>
                  </a:lnTo>
                  <a:lnTo>
                    <a:pt x="27432" y="12192"/>
                  </a:lnTo>
                  <a:close/>
                </a:path>
                <a:path w="40005" h="262889">
                  <a:moveTo>
                    <a:pt x="29870" y="12801"/>
                  </a:moveTo>
                  <a:lnTo>
                    <a:pt x="29718" y="12954"/>
                  </a:lnTo>
                  <a:lnTo>
                    <a:pt x="30480" y="12954"/>
                  </a:lnTo>
                  <a:lnTo>
                    <a:pt x="29870" y="12801"/>
                  </a:lnTo>
                  <a:close/>
                </a:path>
                <a:path w="40005" h="262889">
                  <a:moveTo>
                    <a:pt x="36545" y="8351"/>
                  </a:moveTo>
                  <a:lnTo>
                    <a:pt x="36359" y="12817"/>
                  </a:lnTo>
                  <a:lnTo>
                    <a:pt x="38862" y="12192"/>
                  </a:lnTo>
                  <a:lnTo>
                    <a:pt x="39624" y="11430"/>
                  </a:lnTo>
                  <a:lnTo>
                    <a:pt x="36545" y="8351"/>
                  </a:lnTo>
                  <a:close/>
                </a:path>
                <a:path w="40005" h="262889">
                  <a:moveTo>
                    <a:pt x="30480" y="12192"/>
                  </a:moveTo>
                  <a:lnTo>
                    <a:pt x="27432" y="12192"/>
                  </a:lnTo>
                  <a:lnTo>
                    <a:pt x="29870" y="12801"/>
                  </a:lnTo>
                  <a:lnTo>
                    <a:pt x="30480" y="12192"/>
                  </a:lnTo>
                  <a:close/>
                </a:path>
                <a:path w="40005" h="262889">
                  <a:moveTo>
                    <a:pt x="36576" y="6096"/>
                  </a:moveTo>
                  <a:lnTo>
                    <a:pt x="35433" y="7239"/>
                  </a:lnTo>
                  <a:lnTo>
                    <a:pt x="36545" y="8351"/>
                  </a:lnTo>
                  <a:lnTo>
                    <a:pt x="36576" y="6096"/>
                  </a:lnTo>
                  <a:close/>
                </a:path>
                <a:path w="40005" h="262889">
                  <a:moveTo>
                    <a:pt x="30480" y="2286"/>
                  </a:moveTo>
                  <a:lnTo>
                    <a:pt x="29718" y="3048"/>
                  </a:lnTo>
                  <a:lnTo>
                    <a:pt x="30964" y="2770"/>
                  </a:lnTo>
                  <a:lnTo>
                    <a:pt x="30480" y="2286"/>
                  </a:lnTo>
                  <a:close/>
                </a:path>
                <a:path w="40005" h="262889">
                  <a:moveTo>
                    <a:pt x="30964" y="2770"/>
                  </a:moveTo>
                  <a:lnTo>
                    <a:pt x="29718" y="3048"/>
                  </a:lnTo>
                  <a:lnTo>
                    <a:pt x="31242" y="3048"/>
                  </a:lnTo>
                  <a:lnTo>
                    <a:pt x="30964" y="2770"/>
                  </a:lnTo>
                  <a:close/>
                </a:path>
                <a:path w="40005" h="262889">
                  <a:moveTo>
                    <a:pt x="33147" y="2286"/>
                  </a:moveTo>
                  <a:lnTo>
                    <a:pt x="30480" y="2286"/>
                  </a:lnTo>
                  <a:lnTo>
                    <a:pt x="30964" y="2770"/>
                  </a:lnTo>
                  <a:lnTo>
                    <a:pt x="33147" y="2286"/>
                  </a:lnTo>
                  <a:close/>
                </a:path>
                <a:path w="40005" h="262889">
                  <a:moveTo>
                    <a:pt x="34290" y="762"/>
                  </a:moveTo>
                  <a:lnTo>
                    <a:pt x="35052" y="1524"/>
                  </a:lnTo>
                  <a:lnTo>
                    <a:pt x="36576" y="1524"/>
                  </a:lnTo>
                  <a:lnTo>
                    <a:pt x="3429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141"/>
            <p:cNvSpPr/>
            <p:nvPr/>
          </p:nvSpPr>
          <p:spPr>
            <a:xfrm>
              <a:off x="1653652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95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12954" y="4571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142"/>
            <p:cNvSpPr/>
            <p:nvPr/>
          </p:nvSpPr>
          <p:spPr>
            <a:xfrm>
              <a:off x="1654414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4"/>
                  </a:lnTo>
                  <a:lnTo>
                    <a:pt x="762" y="7620"/>
                  </a:lnTo>
                  <a:lnTo>
                    <a:pt x="13716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143"/>
            <p:cNvSpPr/>
            <p:nvPr/>
          </p:nvSpPr>
          <p:spPr>
            <a:xfrm>
              <a:off x="1653652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144"/>
            <p:cNvSpPr/>
            <p:nvPr/>
          </p:nvSpPr>
          <p:spPr>
            <a:xfrm>
              <a:off x="1659749" y="2037435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40386" y="0"/>
                  </a:moveTo>
                  <a:lnTo>
                    <a:pt x="22098" y="1524"/>
                  </a:lnTo>
                  <a:lnTo>
                    <a:pt x="11430" y="91440"/>
                  </a:lnTo>
                  <a:lnTo>
                    <a:pt x="0" y="212598"/>
                  </a:lnTo>
                  <a:lnTo>
                    <a:pt x="30480" y="212598"/>
                  </a:lnTo>
                  <a:lnTo>
                    <a:pt x="26670" y="108204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145"/>
            <p:cNvSpPr/>
            <p:nvPr/>
          </p:nvSpPr>
          <p:spPr>
            <a:xfrm>
              <a:off x="1659749" y="2035911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8900" y="212597"/>
                  </a:moveTo>
                  <a:lnTo>
                    <a:pt x="0" y="212597"/>
                  </a:lnTo>
                  <a:lnTo>
                    <a:pt x="0" y="215645"/>
                  </a:lnTo>
                  <a:lnTo>
                    <a:pt x="32004" y="215645"/>
                  </a:lnTo>
                  <a:lnTo>
                    <a:pt x="32004" y="214121"/>
                  </a:lnTo>
                  <a:lnTo>
                    <a:pt x="28956" y="214121"/>
                  </a:lnTo>
                  <a:lnTo>
                    <a:pt x="28900" y="212597"/>
                  </a:lnTo>
                  <a:close/>
                </a:path>
                <a:path w="41910" h="215900">
                  <a:moveTo>
                    <a:pt x="25146" y="109727"/>
                  </a:moveTo>
                  <a:lnTo>
                    <a:pt x="28956" y="214121"/>
                  </a:lnTo>
                  <a:lnTo>
                    <a:pt x="32004" y="214121"/>
                  </a:lnTo>
                  <a:lnTo>
                    <a:pt x="30480" y="212597"/>
                  </a:lnTo>
                  <a:lnTo>
                    <a:pt x="31948" y="212597"/>
                  </a:lnTo>
                  <a:lnTo>
                    <a:pt x="28221" y="110489"/>
                  </a:lnTo>
                  <a:lnTo>
                    <a:pt x="25146" y="109727"/>
                  </a:lnTo>
                  <a:close/>
                </a:path>
                <a:path w="41910" h="215900">
                  <a:moveTo>
                    <a:pt x="31948" y="212597"/>
                  </a:moveTo>
                  <a:lnTo>
                    <a:pt x="30480" y="212597"/>
                  </a:lnTo>
                  <a:lnTo>
                    <a:pt x="32004" y="214121"/>
                  </a:lnTo>
                  <a:lnTo>
                    <a:pt x="31948" y="21259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40386" y="3047"/>
                  </a:lnTo>
                  <a:lnTo>
                    <a:pt x="38650" y="3192"/>
                  </a:lnTo>
                  <a:lnTo>
                    <a:pt x="25146" y="109727"/>
                  </a:lnTo>
                  <a:lnTo>
                    <a:pt x="28194" y="110489"/>
                  </a:lnTo>
                  <a:lnTo>
                    <a:pt x="41910" y="2285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8215" y="110319"/>
                  </a:moveTo>
                  <a:lnTo>
                    <a:pt x="28194" y="110489"/>
                  </a:lnTo>
                  <a:lnTo>
                    <a:pt x="28215" y="110319"/>
                  </a:lnTo>
                  <a:close/>
                </a:path>
                <a:path w="41910" h="215900">
                  <a:moveTo>
                    <a:pt x="28290" y="109727"/>
                  </a:moveTo>
                  <a:lnTo>
                    <a:pt x="28215" y="110319"/>
                  </a:lnTo>
                  <a:lnTo>
                    <a:pt x="28290" y="109727"/>
                  </a:lnTo>
                  <a:close/>
                </a:path>
                <a:path w="41910" h="215900">
                  <a:moveTo>
                    <a:pt x="20574" y="3047"/>
                  </a:moveTo>
                  <a:lnTo>
                    <a:pt x="9906" y="92963"/>
                  </a:lnTo>
                  <a:lnTo>
                    <a:pt x="12954" y="92963"/>
                  </a:lnTo>
                  <a:lnTo>
                    <a:pt x="23441" y="4571"/>
                  </a:lnTo>
                  <a:lnTo>
                    <a:pt x="22098" y="4571"/>
                  </a:lnTo>
                  <a:lnTo>
                    <a:pt x="20574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22098" y="1523"/>
                  </a:lnTo>
                  <a:lnTo>
                    <a:pt x="20574" y="1523"/>
                  </a:lnTo>
                  <a:lnTo>
                    <a:pt x="20574" y="3047"/>
                  </a:lnTo>
                  <a:lnTo>
                    <a:pt x="22098" y="4571"/>
                  </a:lnTo>
                  <a:lnTo>
                    <a:pt x="23454" y="4458"/>
                  </a:lnTo>
                  <a:lnTo>
                    <a:pt x="23622" y="3047"/>
                  </a:lnTo>
                  <a:lnTo>
                    <a:pt x="38668" y="3047"/>
                  </a:lnTo>
                  <a:lnTo>
                    <a:pt x="38862" y="1523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3454" y="4458"/>
                  </a:moveTo>
                  <a:lnTo>
                    <a:pt x="22098" y="4571"/>
                  </a:lnTo>
                  <a:lnTo>
                    <a:pt x="23441" y="4571"/>
                  </a:lnTo>
                  <a:close/>
                </a:path>
                <a:path w="41910" h="215900">
                  <a:moveTo>
                    <a:pt x="38668" y="3047"/>
                  </a:moveTo>
                  <a:lnTo>
                    <a:pt x="23622" y="3047"/>
                  </a:lnTo>
                  <a:lnTo>
                    <a:pt x="23454" y="4458"/>
                  </a:lnTo>
                  <a:lnTo>
                    <a:pt x="38650" y="3192"/>
                  </a:lnTo>
                  <a:lnTo>
                    <a:pt x="38668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38862" y="1523"/>
                  </a:lnTo>
                  <a:lnTo>
                    <a:pt x="38650" y="3192"/>
                  </a:lnTo>
                  <a:lnTo>
                    <a:pt x="40386" y="3047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146"/>
            <p:cNvSpPr/>
            <p:nvPr/>
          </p:nvSpPr>
          <p:spPr>
            <a:xfrm>
              <a:off x="1658224" y="2128875"/>
              <a:ext cx="14604" cy="123189"/>
            </a:xfrm>
            <a:custGeom>
              <a:avLst/>
              <a:gdLst/>
              <a:ahLst/>
              <a:cxnLst/>
              <a:rect l="l" t="t" r="r" b="b"/>
              <a:pathLst>
                <a:path w="14605" h="123189">
                  <a:moveTo>
                    <a:pt x="14477" y="0"/>
                  </a:moveTo>
                  <a:lnTo>
                    <a:pt x="11429" y="0"/>
                  </a:lnTo>
                  <a:lnTo>
                    <a:pt x="0" y="121157"/>
                  </a:lnTo>
                  <a:lnTo>
                    <a:pt x="0" y="122681"/>
                  </a:lnTo>
                  <a:lnTo>
                    <a:pt x="1523" y="122681"/>
                  </a:lnTo>
                  <a:lnTo>
                    <a:pt x="3047" y="121157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147"/>
            <p:cNvSpPr/>
            <p:nvPr/>
          </p:nvSpPr>
          <p:spPr>
            <a:xfrm>
              <a:off x="1659749" y="2244699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762" y="0"/>
                  </a:moveTo>
                  <a:lnTo>
                    <a:pt x="0" y="6095"/>
                  </a:lnTo>
                  <a:lnTo>
                    <a:pt x="0" y="11429"/>
                  </a:lnTo>
                  <a:lnTo>
                    <a:pt x="3048" y="78485"/>
                  </a:lnTo>
                  <a:lnTo>
                    <a:pt x="10668" y="142493"/>
                  </a:lnTo>
                  <a:lnTo>
                    <a:pt x="19050" y="199643"/>
                  </a:lnTo>
                  <a:lnTo>
                    <a:pt x="22098" y="231647"/>
                  </a:lnTo>
                  <a:lnTo>
                    <a:pt x="22860" y="249173"/>
                  </a:lnTo>
                  <a:lnTo>
                    <a:pt x="23590" y="266699"/>
                  </a:lnTo>
                  <a:lnTo>
                    <a:pt x="23622" y="268223"/>
                  </a:lnTo>
                  <a:lnTo>
                    <a:pt x="24384" y="268223"/>
                  </a:lnTo>
                  <a:lnTo>
                    <a:pt x="25908" y="267461"/>
                  </a:lnTo>
                  <a:lnTo>
                    <a:pt x="28194" y="266699"/>
                  </a:lnTo>
                  <a:lnTo>
                    <a:pt x="28956" y="2666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148"/>
            <p:cNvSpPr/>
            <p:nvPr/>
          </p:nvSpPr>
          <p:spPr>
            <a:xfrm>
              <a:off x="1688705" y="2505303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4">
                  <a:moveTo>
                    <a:pt x="0" y="12953"/>
                  </a:moveTo>
                  <a:lnTo>
                    <a:pt x="6095" y="12953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149"/>
            <p:cNvSpPr/>
            <p:nvPr/>
          </p:nvSpPr>
          <p:spPr>
            <a:xfrm>
              <a:off x="1653652" y="2256129"/>
              <a:ext cx="36830" cy="264160"/>
            </a:xfrm>
            <a:custGeom>
              <a:avLst/>
              <a:gdLst/>
              <a:ahLst/>
              <a:cxnLst/>
              <a:rect l="l" t="t" r="r" b="b"/>
              <a:pathLst>
                <a:path w="36830" h="264159">
                  <a:moveTo>
                    <a:pt x="35051" y="256032"/>
                  </a:moveTo>
                  <a:lnTo>
                    <a:pt x="23621" y="256032"/>
                  </a:lnTo>
                  <a:lnTo>
                    <a:pt x="23621" y="256794"/>
                  </a:lnTo>
                  <a:lnTo>
                    <a:pt x="29717" y="263652"/>
                  </a:lnTo>
                  <a:lnTo>
                    <a:pt x="30479" y="263652"/>
                  </a:lnTo>
                  <a:lnTo>
                    <a:pt x="33527" y="262890"/>
                  </a:lnTo>
                  <a:lnTo>
                    <a:pt x="35051" y="262128"/>
                  </a:lnTo>
                  <a:lnTo>
                    <a:pt x="34289" y="262128"/>
                  </a:lnTo>
                  <a:lnTo>
                    <a:pt x="35051" y="261874"/>
                  </a:lnTo>
                  <a:lnTo>
                    <a:pt x="35051" y="256032"/>
                  </a:lnTo>
                  <a:close/>
                </a:path>
                <a:path w="36830" h="264159">
                  <a:moveTo>
                    <a:pt x="35051" y="261874"/>
                  </a:moveTo>
                  <a:lnTo>
                    <a:pt x="34289" y="262128"/>
                  </a:lnTo>
                  <a:lnTo>
                    <a:pt x="35051" y="262128"/>
                  </a:lnTo>
                  <a:lnTo>
                    <a:pt x="35051" y="261874"/>
                  </a:lnTo>
                  <a:close/>
                </a:path>
                <a:path w="36830" h="264159">
                  <a:moveTo>
                    <a:pt x="12953" y="0"/>
                  </a:moveTo>
                  <a:lnTo>
                    <a:pt x="0" y="0"/>
                  </a:lnTo>
                  <a:lnTo>
                    <a:pt x="761" y="34289"/>
                  </a:lnTo>
                  <a:lnTo>
                    <a:pt x="761" y="35052"/>
                  </a:lnTo>
                  <a:lnTo>
                    <a:pt x="3047" y="67818"/>
                  </a:lnTo>
                  <a:lnTo>
                    <a:pt x="6095" y="99822"/>
                  </a:lnTo>
                  <a:lnTo>
                    <a:pt x="10667" y="131826"/>
                  </a:lnTo>
                  <a:lnTo>
                    <a:pt x="19049" y="188976"/>
                  </a:lnTo>
                  <a:lnTo>
                    <a:pt x="22097" y="220979"/>
                  </a:lnTo>
                  <a:lnTo>
                    <a:pt x="23621" y="256794"/>
                  </a:lnTo>
                  <a:lnTo>
                    <a:pt x="23621" y="256032"/>
                  </a:lnTo>
                  <a:lnTo>
                    <a:pt x="35051" y="256032"/>
                  </a:lnTo>
                  <a:lnTo>
                    <a:pt x="35051" y="255439"/>
                  </a:lnTo>
                  <a:lnTo>
                    <a:pt x="30575" y="251460"/>
                  </a:lnTo>
                  <a:lnTo>
                    <a:pt x="27431" y="251460"/>
                  </a:lnTo>
                  <a:lnTo>
                    <a:pt x="30479" y="249936"/>
                  </a:lnTo>
                  <a:lnTo>
                    <a:pt x="32765" y="249174"/>
                  </a:lnTo>
                  <a:lnTo>
                    <a:pt x="36290" y="249174"/>
                  </a:lnTo>
                  <a:lnTo>
                    <a:pt x="35085" y="220979"/>
                  </a:lnTo>
                  <a:lnTo>
                    <a:pt x="35051" y="219456"/>
                  </a:lnTo>
                  <a:lnTo>
                    <a:pt x="32003" y="187452"/>
                  </a:lnTo>
                  <a:lnTo>
                    <a:pt x="23621" y="130302"/>
                  </a:lnTo>
                  <a:lnTo>
                    <a:pt x="19049" y="98298"/>
                  </a:lnTo>
                  <a:lnTo>
                    <a:pt x="16074" y="67056"/>
                  </a:lnTo>
                  <a:lnTo>
                    <a:pt x="13715" y="34289"/>
                  </a:lnTo>
                  <a:lnTo>
                    <a:pt x="12953" y="0"/>
                  </a:lnTo>
                  <a:close/>
                </a:path>
                <a:path w="36830" h="264159">
                  <a:moveTo>
                    <a:pt x="36290" y="249174"/>
                  </a:moveTo>
                  <a:lnTo>
                    <a:pt x="35051" y="249174"/>
                  </a:lnTo>
                  <a:lnTo>
                    <a:pt x="35051" y="255439"/>
                  </a:lnTo>
                  <a:lnTo>
                    <a:pt x="36575" y="256794"/>
                  </a:lnTo>
                  <a:lnTo>
                    <a:pt x="36551" y="255439"/>
                  </a:lnTo>
                  <a:lnTo>
                    <a:pt x="36290" y="249174"/>
                  </a:lnTo>
                  <a:close/>
                </a:path>
                <a:path w="36830" h="264159">
                  <a:moveTo>
                    <a:pt x="35051" y="250698"/>
                  </a:moveTo>
                  <a:lnTo>
                    <a:pt x="30479" y="250698"/>
                  </a:lnTo>
                  <a:lnTo>
                    <a:pt x="29885" y="250846"/>
                  </a:lnTo>
                  <a:lnTo>
                    <a:pt x="35051" y="255439"/>
                  </a:lnTo>
                  <a:lnTo>
                    <a:pt x="35051" y="250698"/>
                  </a:lnTo>
                  <a:close/>
                </a:path>
                <a:path w="36830" h="264159">
                  <a:moveTo>
                    <a:pt x="35051" y="249174"/>
                  </a:moveTo>
                  <a:lnTo>
                    <a:pt x="32765" y="249174"/>
                  </a:lnTo>
                  <a:lnTo>
                    <a:pt x="30479" y="249936"/>
                  </a:lnTo>
                  <a:lnTo>
                    <a:pt x="27431" y="251460"/>
                  </a:lnTo>
                  <a:lnTo>
                    <a:pt x="29885" y="250846"/>
                  </a:lnTo>
                  <a:lnTo>
                    <a:pt x="29717" y="250698"/>
                  </a:lnTo>
                  <a:lnTo>
                    <a:pt x="35051" y="250698"/>
                  </a:lnTo>
                  <a:lnTo>
                    <a:pt x="35051" y="249174"/>
                  </a:lnTo>
                  <a:close/>
                </a:path>
                <a:path w="36830" h="264159">
                  <a:moveTo>
                    <a:pt x="29885" y="250846"/>
                  </a:moveTo>
                  <a:lnTo>
                    <a:pt x="27431" y="251460"/>
                  </a:lnTo>
                  <a:lnTo>
                    <a:pt x="30575" y="251460"/>
                  </a:lnTo>
                  <a:lnTo>
                    <a:pt x="29885" y="250846"/>
                  </a:lnTo>
                  <a:close/>
                </a:path>
                <a:path w="36830" h="264159">
                  <a:moveTo>
                    <a:pt x="30479" y="250698"/>
                  </a:moveTo>
                  <a:lnTo>
                    <a:pt x="29717" y="250698"/>
                  </a:lnTo>
                  <a:lnTo>
                    <a:pt x="29885" y="250846"/>
                  </a:lnTo>
                  <a:lnTo>
                    <a:pt x="30479" y="250698"/>
                  </a:lnTo>
                  <a:close/>
                </a:path>
                <a:path w="36830" h="264159">
                  <a:moveTo>
                    <a:pt x="16001" y="66294"/>
                  </a:moveTo>
                  <a:lnTo>
                    <a:pt x="16001" y="67056"/>
                  </a:lnTo>
                  <a:lnTo>
                    <a:pt x="16001" y="6629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150"/>
            <p:cNvSpPr/>
            <p:nvPr/>
          </p:nvSpPr>
          <p:spPr>
            <a:xfrm>
              <a:off x="1653652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0"/>
                  </a:moveTo>
                  <a:lnTo>
                    <a:pt x="0" y="6096"/>
                  </a:lnTo>
                  <a:lnTo>
                    <a:pt x="12954" y="6096"/>
                  </a:lnTo>
                  <a:lnTo>
                    <a:pt x="12954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151"/>
            <p:cNvSpPr/>
            <p:nvPr/>
          </p:nvSpPr>
          <p:spPr>
            <a:xfrm>
              <a:off x="1654414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5"/>
                  </a:lnTo>
                  <a:lnTo>
                    <a:pt x="12954" y="7619"/>
                  </a:lnTo>
                  <a:lnTo>
                    <a:pt x="13716" y="152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152"/>
            <p:cNvSpPr/>
            <p:nvPr/>
          </p:nvSpPr>
          <p:spPr>
            <a:xfrm>
              <a:off x="1653652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6"/>
                  </a:lnTo>
                  <a:lnTo>
                    <a:pt x="12954" y="7620"/>
                  </a:lnTo>
                  <a:lnTo>
                    <a:pt x="13716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153"/>
            <p:cNvSpPr/>
            <p:nvPr/>
          </p:nvSpPr>
          <p:spPr>
            <a:xfrm>
              <a:off x="1659749" y="2246223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30480" y="0"/>
                  </a:moveTo>
                  <a:lnTo>
                    <a:pt x="0" y="0"/>
                  </a:lnTo>
                  <a:lnTo>
                    <a:pt x="11430" y="120395"/>
                  </a:lnTo>
                  <a:lnTo>
                    <a:pt x="22098" y="210311"/>
                  </a:lnTo>
                  <a:lnTo>
                    <a:pt x="40386" y="212597"/>
                  </a:lnTo>
                  <a:lnTo>
                    <a:pt x="26670" y="10439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154"/>
            <p:cNvSpPr/>
            <p:nvPr/>
          </p:nvSpPr>
          <p:spPr>
            <a:xfrm>
              <a:off x="1659749" y="2244699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2098" y="210311"/>
                  </a:moveTo>
                  <a:lnTo>
                    <a:pt x="20574" y="211835"/>
                  </a:lnTo>
                  <a:lnTo>
                    <a:pt x="20574" y="213359"/>
                  </a:lnTo>
                  <a:lnTo>
                    <a:pt x="22098" y="213359"/>
                  </a:lnTo>
                  <a:lnTo>
                    <a:pt x="40386" y="215645"/>
                  </a:lnTo>
                  <a:lnTo>
                    <a:pt x="38862" y="214883"/>
                  </a:lnTo>
                  <a:lnTo>
                    <a:pt x="38543" y="212367"/>
                  </a:lnTo>
                  <a:lnTo>
                    <a:pt x="34289" y="211835"/>
                  </a:lnTo>
                  <a:lnTo>
                    <a:pt x="23622" y="211835"/>
                  </a:lnTo>
                  <a:lnTo>
                    <a:pt x="23461" y="210482"/>
                  </a:lnTo>
                  <a:lnTo>
                    <a:pt x="22098" y="210311"/>
                  </a:lnTo>
                  <a:close/>
                </a:path>
                <a:path w="41910" h="215900">
                  <a:moveTo>
                    <a:pt x="38543" y="212367"/>
                  </a:moveTo>
                  <a:lnTo>
                    <a:pt x="38862" y="214883"/>
                  </a:lnTo>
                  <a:lnTo>
                    <a:pt x="40386" y="215645"/>
                  </a:lnTo>
                  <a:lnTo>
                    <a:pt x="40386" y="212597"/>
                  </a:lnTo>
                  <a:lnTo>
                    <a:pt x="38543" y="212367"/>
                  </a:lnTo>
                  <a:close/>
                </a:path>
                <a:path w="41910" h="215900">
                  <a:moveTo>
                    <a:pt x="28194" y="105917"/>
                  </a:moveTo>
                  <a:lnTo>
                    <a:pt x="25146" y="106679"/>
                  </a:lnTo>
                  <a:lnTo>
                    <a:pt x="38543" y="212367"/>
                  </a:lnTo>
                  <a:lnTo>
                    <a:pt x="40386" y="212597"/>
                  </a:lnTo>
                  <a:lnTo>
                    <a:pt x="40386" y="215645"/>
                  </a:lnTo>
                  <a:lnTo>
                    <a:pt x="41910" y="214121"/>
                  </a:lnTo>
                  <a:lnTo>
                    <a:pt x="28194" y="105917"/>
                  </a:lnTo>
                  <a:close/>
                </a:path>
                <a:path w="41910" h="215900">
                  <a:moveTo>
                    <a:pt x="12954" y="121919"/>
                  </a:moveTo>
                  <a:lnTo>
                    <a:pt x="9906" y="121919"/>
                  </a:lnTo>
                  <a:lnTo>
                    <a:pt x="20574" y="211835"/>
                  </a:lnTo>
                  <a:lnTo>
                    <a:pt x="22098" y="210311"/>
                  </a:lnTo>
                  <a:lnTo>
                    <a:pt x="23441" y="210311"/>
                  </a:lnTo>
                  <a:lnTo>
                    <a:pt x="12954" y="121919"/>
                  </a:lnTo>
                  <a:close/>
                </a:path>
                <a:path w="41910" h="215900">
                  <a:moveTo>
                    <a:pt x="23461" y="210482"/>
                  </a:moveTo>
                  <a:lnTo>
                    <a:pt x="23622" y="211835"/>
                  </a:lnTo>
                  <a:lnTo>
                    <a:pt x="34289" y="211835"/>
                  </a:lnTo>
                  <a:lnTo>
                    <a:pt x="23461" y="210482"/>
                  </a:lnTo>
                  <a:close/>
                </a:path>
                <a:path w="41910" h="215900">
                  <a:moveTo>
                    <a:pt x="23441" y="210311"/>
                  </a:moveTo>
                  <a:lnTo>
                    <a:pt x="22098" y="210311"/>
                  </a:lnTo>
                  <a:lnTo>
                    <a:pt x="23461" y="210482"/>
                  </a:lnTo>
                  <a:lnTo>
                    <a:pt x="23441" y="210311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28956" y="1523"/>
                  </a:lnTo>
                  <a:lnTo>
                    <a:pt x="25146" y="105917"/>
                  </a:lnTo>
                  <a:lnTo>
                    <a:pt x="25146" y="106679"/>
                  </a:lnTo>
                  <a:lnTo>
                    <a:pt x="28194" y="105917"/>
                  </a:lnTo>
                  <a:lnTo>
                    <a:pt x="31948" y="3047"/>
                  </a:lnTo>
                  <a:lnTo>
                    <a:pt x="30480" y="3047"/>
                  </a:lnTo>
                  <a:lnTo>
                    <a:pt x="32004" y="1523"/>
                  </a:lnTo>
                  <a:close/>
                </a:path>
                <a:path w="41910" h="215900">
                  <a:moveTo>
                    <a:pt x="3200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8900" y="3047"/>
                  </a:lnTo>
                  <a:lnTo>
                    <a:pt x="28956" y="1523"/>
                  </a:lnTo>
                  <a:lnTo>
                    <a:pt x="32004" y="1523"/>
                  </a:lnTo>
                  <a:lnTo>
                    <a:pt x="32004" y="0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30480" y="3047"/>
                  </a:lnTo>
                  <a:lnTo>
                    <a:pt x="31948" y="3047"/>
                  </a:lnTo>
                  <a:lnTo>
                    <a:pt x="32004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155"/>
            <p:cNvSpPr/>
            <p:nvPr/>
          </p:nvSpPr>
          <p:spPr>
            <a:xfrm>
              <a:off x="1658224" y="2244699"/>
              <a:ext cx="14604" cy="121920"/>
            </a:xfrm>
            <a:custGeom>
              <a:avLst/>
              <a:gdLst/>
              <a:ahLst/>
              <a:cxnLst/>
              <a:rect l="l" t="t" r="r" b="b"/>
              <a:pathLst>
                <a:path w="14605" h="121920">
                  <a:moveTo>
                    <a:pt x="1524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1430" y="121919"/>
                  </a:lnTo>
                  <a:lnTo>
                    <a:pt x="14478" y="121919"/>
                  </a:lnTo>
                  <a:lnTo>
                    <a:pt x="3048" y="152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156"/>
            <p:cNvSpPr txBox="1"/>
            <p:nvPr/>
          </p:nvSpPr>
          <p:spPr>
            <a:xfrm>
              <a:off x="890382" y="2452985"/>
              <a:ext cx="137795" cy="63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A</a:t>
              </a:r>
              <a:r>
                <a:rPr sz="250" b="1" i="1" spc="-10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L</a:t>
              </a:r>
              <a:r>
                <a:rPr sz="250" b="1" i="1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B</a:t>
              </a: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EDO</a:t>
              </a:r>
              <a:endParaRPr sz="250">
                <a:latin typeface="Franklin Gothic Medium"/>
                <a:cs typeface="Franklin Gothic Medium"/>
              </a:endParaRPr>
            </a:p>
          </p:txBody>
        </p:sp>
        <p:sp>
          <p:nvSpPr>
            <p:cNvPr id="769" name="object 157"/>
            <p:cNvSpPr txBox="1"/>
            <p:nvPr/>
          </p:nvSpPr>
          <p:spPr>
            <a:xfrm>
              <a:off x="1448929" y="2445364"/>
              <a:ext cx="109220" cy="679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50" b="1" spc="-30" dirty="0">
                  <a:solidFill>
                    <a:srgbClr val="FF0000"/>
                  </a:solidFill>
                  <a:latin typeface="Calibri"/>
                  <a:cs typeface="Calibri"/>
                </a:rPr>
                <a:t>x</a:t>
              </a:r>
              <a:r>
                <a:rPr sz="250" b="1" spc="-30" dirty="0">
                  <a:latin typeface="Calibri"/>
                  <a:cs typeface="Calibri"/>
                </a:rPr>
                <a:t>Genius</a:t>
              </a:r>
              <a:endParaRPr sz="250">
                <a:latin typeface="Calibri"/>
                <a:cs typeface="Calibri"/>
              </a:endParaRPr>
            </a:p>
          </p:txBody>
        </p:sp>
      </p:grpSp>
      <p:sp>
        <p:nvSpPr>
          <p:cNvPr id="843" name="object 221"/>
          <p:cNvSpPr/>
          <p:nvPr/>
        </p:nvSpPr>
        <p:spPr>
          <a:xfrm>
            <a:off x="5248690" y="343294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222"/>
          <p:cNvSpPr/>
          <p:nvPr/>
        </p:nvSpPr>
        <p:spPr>
          <a:xfrm>
            <a:off x="5148867" y="346875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224"/>
          <p:cNvSpPr/>
          <p:nvPr/>
        </p:nvSpPr>
        <p:spPr>
          <a:xfrm>
            <a:off x="5071144" y="349694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225"/>
          <p:cNvSpPr/>
          <p:nvPr/>
        </p:nvSpPr>
        <p:spPr>
          <a:xfrm>
            <a:off x="4971322" y="353276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227"/>
          <p:cNvSpPr/>
          <p:nvPr/>
        </p:nvSpPr>
        <p:spPr>
          <a:xfrm>
            <a:off x="4894359" y="356019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229"/>
          <p:cNvSpPr/>
          <p:nvPr/>
        </p:nvSpPr>
        <p:spPr>
          <a:xfrm>
            <a:off x="4847115" y="3560195"/>
            <a:ext cx="48260" cy="19050"/>
          </a:xfrm>
          <a:custGeom>
            <a:avLst/>
            <a:gdLst/>
            <a:ahLst/>
            <a:cxnLst/>
            <a:rect l="l" t="t" r="r" b="b"/>
            <a:pathLst>
              <a:path w="48260" h="19050">
                <a:moveTo>
                  <a:pt x="47243" y="0"/>
                </a:moveTo>
                <a:lnTo>
                  <a:pt x="0" y="16764"/>
                </a:lnTo>
                <a:lnTo>
                  <a:pt x="761" y="19050"/>
                </a:lnTo>
                <a:lnTo>
                  <a:pt x="48005" y="2286"/>
                </a:lnTo>
                <a:lnTo>
                  <a:pt x="4724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22"/>
          <p:cNvSpPr txBox="1"/>
          <p:nvPr/>
        </p:nvSpPr>
        <p:spPr>
          <a:xfrm>
            <a:off x="737297" y="2438202"/>
            <a:ext cx="3202238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1000BASE-T</a:t>
            </a:r>
            <a:endParaRPr sz="1050" dirty="0">
              <a:latin typeface="Verdana"/>
              <a:cs typeface="Verdana"/>
            </a:endParaRPr>
          </a:p>
        </p:txBody>
      </p:sp>
      <p:grpSp>
        <p:nvGrpSpPr>
          <p:cNvPr id="1212" name="Group 1211"/>
          <p:cNvGrpSpPr/>
          <p:nvPr/>
        </p:nvGrpSpPr>
        <p:grpSpPr>
          <a:xfrm>
            <a:off x="6266334" y="3449445"/>
            <a:ext cx="1194137" cy="901559"/>
            <a:chOff x="8391143" y="4164634"/>
            <a:chExt cx="1013588" cy="730885"/>
          </a:xfrm>
        </p:grpSpPr>
        <p:sp>
          <p:nvSpPr>
            <p:cNvPr id="1213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427" name="Straight Connector 1426"/>
          <p:cNvCxnSpPr/>
          <p:nvPr/>
        </p:nvCxnSpPr>
        <p:spPr>
          <a:xfrm>
            <a:off x="6410433" y="2310113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1" name="object 22"/>
          <p:cNvSpPr txBox="1"/>
          <p:nvPr/>
        </p:nvSpPr>
        <p:spPr>
          <a:xfrm>
            <a:off x="1336890" y="2090058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Port A</a:t>
            </a:r>
            <a:endParaRPr sz="1050" dirty="0">
              <a:latin typeface="Verdana"/>
              <a:cs typeface="Verdana"/>
            </a:endParaRPr>
          </a:p>
        </p:txBody>
      </p:sp>
      <p:cxnSp>
        <p:nvCxnSpPr>
          <p:cNvPr id="1503" name="Straight Connector 1502"/>
          <p:cNvCxnSpPr/>
          <p:nvPr/>
        </p:nvCxnSpPr>
        <p:spPr>
          <a:xfrm>
            <a:off x="6410433" y="2473138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4" name="object 22"/>
          <p:cNvSpPr txBox="1"/>
          <p:nvPr/>
        </p:nvSpPr>
        <p:spPr>
          <a:xfrm>
            <a:off x="6122017" y="2104280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Port B</a:t>
            </a:r>
            <a:endParaRPr sz="1050" dirty="0">
              <a:latin typeface="Verdana"/>
              <a:cs typeface="Verdana"/>
            </a:endParaRPr>
          </a:p>
        </p:txBody>
      </p:sp>
      <p:cxnSp>
        <p:nvCxnSpPr>
          <p:cNvPr id="1433" name="Straight Connector 1432"/>
          <p:cNvCxnSpPr/>
          <p:nvPr/>
        </p:nvCxnSpPr>
        <p:spPr>
          <a:xfrm>
            <a:off x="1701771" y="2281822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" name="Straight Connector 1433"/>
          <p:cNvCxnSpPr/>
          <p:nvPr/>
        </p:nvCxnSpPr>
        <p:spPr>
          <a:xfrm>
            <a:off x="1701771" y="2444847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" name="Google Shape;883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4100" y="3322679"/>
            <a:ext cx="1743284" cy="117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88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35441" y="3379748"/>
            <a:ext cx="1409068" cy="1093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7" name="Google Shape;885;p7"/>
          <p:cNvCxnSpPr/>
          <p:nvPr/>
        </p:nvCxnSpPr>
        <p:spPr>
          <a:xfrm flipV="1">
            <a:off x="2906893" y="3902735"/>
            <a:ext cx="1011583" cy="2913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38" name="Google Shape;885;p7"/>
          <p:cNvCxnSpPr/>
          <p:nvPr/>
        </p:nvCxnSpPr>
        <p:spPr>
          <a:xfrm flipV="1">
            <a:off x="5184345" y="3870760"/>
            <a:ext cx="1059504" cy="3051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0821" y="3998259"/>
            <a:ext cx="8847250" cy="2301212"/>
          </a:xfrm>
        </p:spPr>
        <p:txBody>
          <a:bodyPr/>
          <a:lstStyle/>
          <a:p>
            <a:pPr marL="474345" indent="-342900">
              <a:buFont typeface="+mj-lt"/>
              <a:buAutoNum type="arabicPeriod"/>
            </a:pPr>
            <a:r>
              <a:rPr lang="en-US" dirty="0"/>
              <a:t>Set operation mode: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Mode</a:t>
            </a:r>
            <a:r>
              <a:rPr lang="en-US" dirty="0"/>
              <a:t> := </a:t>
            </a:r>
            <a:r>
              <a:rPr lang="es-ES" dirty="0"/>
              <a:t>[</a:t>
            </a:r>
            <a:r>
              <a:rPr lang="en-US" dirty="0"/>
              <a:t>Ethernet endpoint | IP endpoint | IP Through | Ethernet cable test | L1 endpoint]*</a:t>
            </a:r>
          </a:p>
          <a:p>
            <a:pPr marL="474345" indent="-342900">
              <a:buFont typeface="+mj-lt"/>
              <a:buAutoNum type="arabicPeriod"/>
            </a:pPr>
            <a:endParaRPr lang="es-ES" i="1" dirty="0"/>
          </a:p>
          <a:p>
            <a:pPr marL="131445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(*) Some other operation modes may be available depending on the hardware /</a:t>
            </a:r>
          </a:p>
          <a:p>
            <a:pPr marL="131445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options available in your test unit.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the Tester to the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06" y="1085732"/>
            <a:ext cx="424376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1" y="1085732"/>
            <a:ext cx="422110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oogle Shape;1109;p19"/>
          <p:cNvGrpSpPr/>
          <p:nvPr/>
        </p:nvGrpSpPr>
        <p:grpSpPr>
          <a:xfrm>
            <a:off x="6133317" y="1339779"/>
            <a:ext cx="752871" cy="712130"/>
            <a:chOff x="1627051" y="1351168"/>
            <a:chExt cx="752871" cy="712130"/>
          </a:xfrm>
        </p:grpSpPr>
        <p:pic>
          <p:nvPicPr>
            <p:cNvPr id="8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grpSp>
        <p:nvGrpSpPr>
          <p:cNvPr id="13" name="Google Shape;1109;p19"/>
          <p:cNvGrpSpPr/>
          <p:nvPr/>
        </p:nvGrpSpPr>
        <p:grpSpPr>
          <a:xfrm>
            <a:off x="1961842" y="1660425"/>
            <a:ext cx="591940" cy="481667"/>
            <a:chOff x="1707517" y="1467106"/>
            <a:chExt cx="591940" cy="481667"/>
          </a:xfrm>
        </p:grpSpPr>
        <p:pic>
          <p:nvPicPr>
            <p:cNvPr id="14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5370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572" y="1063724"/>
            <a:ext cx="4216969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91" y="3972910"/>
            <a:ext cx="9234053" cy="1656613"/>
          </a:xfrm>
        </p:spPr>
        <p:txBody>
          <a:bodyPr/>
          <a:lstStyle/>
          <a:p>
            <a:pPr marL="474345" indent="-342900">
              <a:buFont typeface="+mj-lt"/>
              <a:buAutoNum type="arabicPeriod"/>
            </a:pPr>
            <a:r>
              <a:rPr lang="es-ES" sz="1600" dirty="0" err="1"/>
              <a:t>Select</a:t>
            </a:r>
            <a:r>
              <a:rPr lang="es-ES" sz="1600" dirty="0"/>
              <a:t> </a:t>
            </a:r>
            <a:r>
              <a:rPr lang="es-ES" sz="1600" dirty="0" err="1"/>
              <a:t>Connector</a:t>
            </a:r>
            <a:r>
              <a:rPr lang="es-ES" sz="1600" dirty="0"/>
              <a:t>: </a:t>
            </a:r>
            <a:r>
              <a:rPr lang="en-US" sz="1600" u="sng" dirty="0"/>
              <a:t>Config</a:t>
            </a:r>
            <a:r>
              <a:rPr lang="en-US" sz="1600" dirty="0"/>
              <a:t> &gt; </a:t>
            </a:r>
            <a:r>
              <a:rPr lang="en-US" sz="1600" u="sng" dirty="0"/>
              <a:t>Port B</a:t>
            </a:r>
            <a:r>
              <a:rPr lang="en-US" sz="1600" dirty="0"/>
              <a:t> &gt; </a:t>
            </a:r>
            <a:r>
              <a:rPr lang="en-US" sz="1600" u="sng" dirty="0"/>
              <a:t>Physical Layer</a:t>
            </a:r>
            <a:r>
              <a:rPr lang="en-US" sz="1600" dirty="0"/>
              <a:t> &gt; </a:t>
            </a:r>
            <a:r>
              <a:rPr lang="en-US" sz="1600" u="sng" dirty="0"/>
              <a:t>Connector</a:t>
            </a:r>
            <a:r>
              <a:rPr lang="en-US" sz="1600" dirty="0"/>
              <a:t> := [</a:t>
            </a:r>
            <a:r>
              <a:rPr lang="en-US" sz="1600" i="1" dirty="0"/>
              <a:t>Electrical |Optical</a:t>
            </a:r>
            <a:r>
              <a:rPr lang="en-US" sz="1600" dirty="0"/>
              <a:t>]</a:t>
            </a:r>
            <a:endParaRPr lang="en-US" sz="1600" i="1" dirty="0"/>
          </a:p>
          <a:p>
            <a:pPr marL="474345" indent="-342900">
              <a:buFont typeface="+mj-lt"/>
              <a:buAutoNum type="arabicPeriod"/>
            </a:pPr>
            <a:r>
              <a:rPr lang="es-ES" sz="1600" dirty="0" err="1"/>
              <a:t>Mode</a:t>
            </a:r>
            <a:r>
              <a:rPr lang="es-ES" sz="1600" dirty="0"/>
              <a:t>: </a:t>
            </a:r>
            <a:r>
              <a:rPr lang="en-US" sz="1600" u="sng" dirty="0"/>
              <a:t>Home</a:t>
            </a:r>
            <a:r>
              <a:rPr lang="en-US" sz="1600" dirty="0"/>
              <a:t> &gt; </a:t>
            </a:r>
            <a:r>
              <a:rPr lang="en-US" sz="1600" u="sng" dirty="0"/>
              <a:t>Config</a:t>
            </a:r>
            <a:r>
              <a:rPr lang="en-US" sz="1600" dirty="0"/>
              <a:t> &gt; </a:t>
            </a:r>
            <a:r>
              <a:rPr lang="en-US" sz="1600" u="sng" dirty="0"/>
              <a:t>[Port A | B] </a:t>
            </a:r>
            <a:r>
              <a:rPr lang="en-US" sz="1600" dirty="0"/>
              <a:t>&gt; </a:t>
            </a:r>
            <a:r>
              <a:rPr lang="en-US" sz="1600" u="sng" dirty="0"/>
              <a:t>Port mode</a:t>
            </a:r>
            <a:r>
              <a:rPr lang="en-US" sz="1600" dirty="0"/>
              <a:t> := [</a:t>
            </a:r>
            <a:r>
              <a:rPr lang="en-US" sz="1600" i="1" dirty="0"/>
              <a:t>Tx/Rx |Monitor | Loopback| Disabled</a:t>
            </a:r>
            <a:r>
              <a:rPr lang="en-US" sz="1600" dirty="0"/>
              <a:t>]</a:t>
            </a:r>
            <a:endParaRPr lang="en-US" sz="1600" i="1" dirty="0"/>
          </a:p>
          <a:p>
            <a:pPr marL="47434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the Connector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8" y="1063724"/>
            <a:ext cx="42525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oogle Shape;1109;p19"/>
          <p:cNvGrpSpPr/>
          <p:nvPr/>
        </p:nvGrpSpPr>
        <p:grpSpPr>
          <a:xfrm>
            <a:off x="5935177" y="2082890"/>
            <a:ext cx="591940" cy="481667"/>
            <a:chOff x="1707517" y="1467106"/>
            <a:chExt cx="591940" cy="481667"/>
          </a:xfrm>
        </p:grpSpPr>
        <p:pic>
          <p:nvPicPr>
            <p:cNvPr id="7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9" name="Google Shape;1109;p19"/>
          <p:cNvGrpSpPr/>
          <p:nvPr/>
        </p:nvGrpSpPr>
        <p:grpSpPr>
          <a:xfrm>
            <a:off x="1426712" y="2082890"/>
            <a:ext cx="591940" cy="481667"/>
            <a:chOff x="1707517" y="1467106"/>
            <a:chExt cx="591940" cy="481667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543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6645" y="4277710"/>
            <a:ext cx="8830709" cy="1821366"/>
          </a:xfrm>
        </p:spPr>
        <p:txBody>
          <a:bodyPr/>
          <a:lstStyle/>
          <a:p>
            <a:pPr marL="474345" indent="-342900">
              <a:buFont typeface="+mj-lt"/>
              <a:buAutoNum type="arabicPeriod"/>
            </a:pPr>
            <a:r>
              <a:rPr lang="en-US" dirty="0"/>
              <a:t>Switch the optical transmitter on: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[Port A | B</a:t>
            </a:r>
            <a:r>
              <a:rPr lang="en-US" dirty="0"/>
              <a:t>] &gt; </a:t>
            </a:r>
            <a:r>
              <a:rPr lang="en-US" u="sng" dirty="0"/>
              <a:t>Physical layer</a:t>
            </a:r>
            <a:r>
              <a:rPr lang="en-US" dirty="0"/>
              <a:t> &gt; </a:t>
            </a:r>
            <a:r>
              <a:rPr lang="en-US" u="sng" dirty="0"/>
              <a:t>Laser</a:t>
            </a:r>
            <a:r>
              <a:rPr lang="en-US" dirty="0"/>
              <a:t> := [</a:t>
            </a:r>
            <a:r>
              <a:rPr lang="en-US" i="1" dirty="0"/>
              <a:t>On</a:t>
            </a:r>
            <a:r>
              <a:rPr lang="en-US" dirty="0"/>
              <a:t>]</a:t>
            </a:r>
          </a:p>
          <a:p>
            <a:pPr marL="131445" indent="0">
              <a:buNone/>
            </a:pPr>
            <a:r>
              <a:rPr lang="en-US" dirty="0"/>
              <a:t>To display the SFP / SFP+ interface information:</a:t>
            </a:r>
            <a:endParaRPr lang="en-US" u="sng" dirty="0"/>
          </a:p>
          <a:p>
            <a:pPr marL="474345" indent="-342900">
              <a:buFont typeface="+mj-lt"/>
              <a:buAutoNum type="arabicPeriod" startAt="2"/>
            </a:pP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Results</a:t>
            </a:r>
            <a:r>
              <a:rPr lang="en-US" dirty="0"/>
              <a:t> &gt; </a:t>
            </a:r>
            <a:r>
              <a:rPr lang="en-US" u="sng" dirty="0"/>
              <a:t>Port A | B</a:t>
            </a:r>
            <a:r>
              <a:rPr lang="en-US" dirty="0"/>
              <a:t>&gt; </a:t>
            </a:r>
            <a:r>
              <a:rPr lang="en-US" u="sng" dirty="0"/>
              <a:t>SFP information</a:t>
            </a:r>
            <a:r>
              <a:rPr lang="en-US" dirty="0"/>
              <a:t> := [</a:t>
            </a:r>
            <a:r>
              <a:rPr lang="en-US" i="1" dirty="0"/>
              <a:t>SFP present |Transceiver |Vendor | Model |TX optical power | RX optical power | Wavelength</a:t>
            </a:r>
            <a:r>
              <a:rPr lang="en-US" dirty="0"/>
              <a:t>]</a:t>
            </a:r>
          </a:p>
          <a:p>
            <a:pPr marL="131445" indent="0">
              <a:buNone/>
            </a:pPr>
            <a:endParaRPr lang="en-US" i="1" dirty="0"/>
          </a:p>
          <a:p>
            <a:pPr marL="47434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SFP / SFP+ 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32"/>
          <a:stretch/>
        </p:blipFill>
        <p:spPr>
          <a:xfrm>
            <a:off x="156645" y="1397098"/>
            <a:ext cx="421867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32"/>
          <a:stretch/>
        </p:blipFill>
        <p:spPr>
          <a:xfrm>
            <a:off x="4768686" y="1397099"/>
            <a:ext cx="4218669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oogle Shape;1109;p19"/>
          <p:cNvGrpSpPr/>
          <p:nvPr/>
        </p:nvGrpSpPr>
        <p:grpSpPr>
          <a:xfrm>
            <a:off x="1299712" y="2422615"/>
            <a:ext cx="591940" cy="481667"/>
            <a:chOff x="1707517" y="1467106"/>
            <a:chExt cx="591940" cy="481667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A9D0D5-1FB1-4225-9591-DFED5B10526F}"/>
              </a:ext>
            </a:extLst>
          </p:cNvPr>
          <p:cNvGrpSpPr/>
          <p:nvPr/>
        </p:nvGrpSpPr>
        <p:grpSpPr>
          <a:xfrm>
            <a:off x="7102158" y="754955"/>
            <a:ext cx="661687" cy="663464"/>
            <a:chOff x="2428577" y="794130"/>
            <a:chExt cx="661687" cy="6634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1CA5C0-B7C4-457E-AF20-E16F65A9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57CAA5-90D5-4311-BA18-5C0C08C5EC44}"/>
                </a:ext>
              </a:extLst>
            </p:cNvPr>
            <p:cNvSpPr txBox="1"/>
            <p:nvPr/>
          </p:nvSpPr>
          <p:spPr>
            <a:xfrm>
              <a:off x="2640046" y="79413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6"/>
                  </a:solidFill>
                </a:rPr>
                <a:t>2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5" name="Google Shape;1057;p16">
            <a:extLst>
              <a:ext uri="{FF2B5EF4-FFF2-40B4-BE49-F238E27FC236}">
                <a16:creationId xmlns:a16="http://schemas.microsoft.com/office/drawing/2014/main" id="{2B7FF7C7-F4F6-4439-8AA3-FDF00F6CD880}"/>
              </a:ext>
            </a:extLst>
          </p:cNvPr>
          <p:cNvSpPr/>
          <p:nvPr/>
        </p:nvSpPr>
        <p:spPr>
          <a:xfrm>
            <a:off x="6238874" y="1591568"/>
            <a:ext cx="2500313" cy="1161158"/>
          </a:xfrm>
          <a:prstGeom prst="roundRect">
            <a:avLst>
              <a:gd name="adj" fmla="val 3581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88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9088" y="3750465"/>
            <a:ext cx="8827148" cy="2750345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In the electrical interfaces, auto-negotiation is always enabled where in optical 10 Gb/s interfaces (SFP+) should be forced to 10 Gb/s bit rate in full duplex mode:</a:t>
            </a:r>
            <a:br>
              <a:rPr lang="en-US" dirty="0"/>
            </a:br>
            <a:endParaRPr lang="en-US" dirty="0"/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To enable auto-negotiation from: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Port A | B</a:t>
            </a:r>
            <a:r>
              <a:rPr lang="en-US" dirty="0"/>
              <a:t> &gt; </a:t>
            </a:r>
            <a:r>
              <a:rPr lang="en-US" u="sng" dirty="0"/>
              <a:t>Physical layer</a:t>
            </a:r>
            <a:r>
              <a:rPr lang="en-US" dirty="0"/>
              <a:t> &gt; </a:t>
            </a:r>
            <a:r>
              <a:rPr lang="en-US" u="sng" dirty="0" err="1"/>
              <a:t>Autonegotiation</a:t>
            </a:r>
            <a:r>
              <a:rPr lang="en-US" dirty="0"/>
              <a:t> := </a:t>
            </a:r>
            <a:r>
              <a:rPr lang="en-US" i="1" dirty="0"/>
              <a:t>On</a:t>
            </a:r>
            <a:r>
              <a:rPr lang="en-US" i="1" baseline="-25000" dirty="0"/>
              <a:t> </a:t>
            </a:r>
            <a:endParaRPr lang="en-US" u="sng" dirty="0"/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Configure the allowed bit rates &gt; [1000-FD | 100-FD | 10-FD] := [</a:t>
            </a:r>
            <a:r>
              <a:rPr lang="en-US" i="1" dirty="0"/>
              <a:t>On | </a:t>
            </a:r>
            <a:r>
              <a:rPr lang="en-US" dirty="0"/>
              <a:t>Off]</a:t>
            </a:r>
            <a:endParaRPr lang="en-US" i="1" baseline="-25000" dirty="0"/>
          </a:p>
          <a:p>
            <a:pPr marL="474345" indent="-342900">
              <a:buFont typeface="+mj-lt"/>
              <a:buAutoNum type="arabicPeriod"/>
            </a:pPr>
            <a:endParaRPr lang="en-US" i="1" dirty="0"/>
          </a:p>
          <a:p>
            <a:pPr marL="131445" indent="0">
              <a:buNone/>
            </a:pP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Port auto-negotiation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335"/>
          <a:stretch/>
        </p:blipFill>
        <p:spPr>
          <a:xfrm>
            <a:off x="199088" y="1059556"/>
            <a:ext cx="421432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335"/>
          <a:stretch/>
        </p:blipFill>
        <p:spPr>
          <a:xfrm>
            <a:off x="4730588" y="1059556"/>
            <a:ext cx="421432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oogle Shape;1109;p19"/>
          <p:cNvGrpSpPr/>
          <p:nvPr/>
        </p:nvGrpSpPr>
        <p:grpSpPr>
          <a:xfrm>
            <a:off x="5600711" y="1276016"/>
            <a:ext cx="752871" cy="712130"/>
            <a:chOff x="1627051" y="1351168"/>
            <a:chExt cx="752871" cy="712130"/>
          </a:xfrm>
        </p:grpSpPr>
        <p:pic>
          <p:nvPicPr>
            <p:cNvPr id="7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dirty="0"/>
            </a:p>
          </p:txBody>
        </p:sp>
      </p:grpSp>
      <p:grpSp>
        <p:nvGrpSpPr>
          <p:cNvPr id="9" name="Google Shape;1109;p19"/>
          <p:cNvGrpSpPr/>
          <p:nvPr/>
        </p:nvGrpSpPr>
        <p:grpSpPr>
          <a:xfrm>
            <a:off x="1327834" y="2206894"/>
            <a:ext cx="591940" cy="480253"/>
            <a:chOff x="1857083" y="2549943"/>
            <a:chExt cx="591940" cy="480253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912926" y="2494100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908826" y="2743015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86267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Office PowerPoint</Application>
  <PresentationFormat>On-screen Show (4:3)</PresentationFormat>
  <Paragraphs>156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SimSun</vt:lpstr>
      <vt:lpstr>Arial</vt:lpstr>
      <vt:lpstr>Arial Black</vt:lpstr>
      <vt:lpstr>Calibri</vt:lpstr>
      <vt:lpstr>Century Gothic</vt:lpstr>
      <vt:lpstr>Franklin Gothic Medium</vt:lpstr>
      <vt:lpstr>Myriad Pro Cond</vt:lpstr>
      <vt:lpstr>Noto Sans Symbols</vt:lpstr>
      <vt:lpstr>Open Sans</vt:lpstr>
      <vt:lpstr>Times New Roman</vt:lpstr>
      <vt:lpstr>Verdana</vt:lpstr>
      <vt:lpstr>Office Theme</vt:lpstr>
      <vt:lpstr>Custom Design</vt:lpstr>
      <vt:lpstr>PowerPoint Presentation</vt:lpstr>
      <vt:lpstr>Zeus &amp; xGenius</vt:lpstr>
      <vt:lpstr>Interfaces</vt:lpstr>
      <vt:lpstr>Connecting the Electrical or Optical cables</vt:lpstr>
      <vt:lpstr>Basic connection setup</vt:lpstr>
      <vt:lpstr>Connecting the Tester to the Network</vt:lpstr>
      <vt:lpstr>Configuring the Connector</vt:lpstr>
      <vt:lpstr>Using the SFP / SFP+ Ports</vt:lpstr>
      <vt:lpstr>Configuring Port auto-negotiation 1</vt:lpstr>
      <vt:lpstr>Configuring Port auto-negotiation 2</vt:lpstr>
      <vt:lpstr>Checking auto-negotiation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Pepe Caballero</dc:creator>
  <cp:lastModifiedBy>Pepe Caballero</cp:lastModifiedBy>
  <cp:revision>118</cp:revision>
  <dcterms:created xsi:type="dcterms:W3CDTF">1601-01-01T00:00:00Z</dcterms:created>
  <dcterms:modified xsi:type="dcterms:W3CDTF">2024-02-19T08:43:45Z</dcterms:modified>
</cp:coreProperties>
</file>