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15"/>
  </p:notesMasterIdLst>
  <p:sldIdLst>
    <p:sldId id="256" r:id="rId3"/>
    <p:sldId id="257" r:id="rId4"/>
    <p:sldId id="258" r:id="rId5"/>
    <p:sldId id="282" r:id="rId6"/>
    <p:sldId id="259" r:id="rId7"/>
    <p:sldId id="260" r:id="rId8"/>
    <p:sldId id="283" r:id="rId9"/>
    <p:sldId id="284" r:id="rId10"/>
    <p:sldId id="297" r:id="rId11"/>
    <p:sldId id="299" r:id="rId12"/>
    <p:sldId id="285" r:id="rId13"/>
    <p:sldId id="276" r:id="rId14"/>
  </p:sldIdLst>
  <p:sldSz cx="9144000" cy="6858000" type="screen4x3"/>
  <p:notesSz cx="6769100" cy="9906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32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XQwBQXvK9gQm6JEWIwDHDhlSC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0872CE-678A-4FEF-8D53-F3E12F94B823}">
  <a:tblStyle styleId="{5B0872CE-678A-4FEF-8D53-F3E12F94B82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42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7691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7691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7691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" name="Google Shape;7;n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21:notes"/>
          <p:cNvSpPr txBox="1">
            <a:spLocks noGrp="1"/>
          </p:cNvSpPr>
          <p:nvPr>
            <p:ph type="body" idx="1"/>
          </p:nvPr>
        </p:nvSpPr>
        <p:spPr>
          <a:xfrm>
            <a:off x="676910" y="4705350"/>
            <a:ext cx="5410580" cy="4452541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45062" cy="370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24"/>
          <p:cNvCxnSpPr/>
          <p:nvPr/>
        </p:nvCxnSpPr>
        <p:spPr>
          <a:xfrm>
            <a:off x="4572000" y="762000"/>
            <a:ext cx="2563" cy="198425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24"/>
          <p:cNvCxnSpPr/>
          <p:nvPr/>
        </p:nvCxnSpPr>
        <p:spPr>
          <a:xfrm>
            <a:off x="180000" y="766775"/>
            <a:ext cx="2563" cy="198425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24"/>
          <p:cNvCxnSpPr/>
          <p:nvPr/>
        </p:nvCxnSpPr>
        <p:spPr>
          <a:xfrm>
            <a:off x="0" y="1332000"/>
            <a:ext cx="41275" cy="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4"/>
          <p:cNvCxnSpPr/>
          <p:nvPr/>
        </p:nvCxnSpPr>
        <p:spPr>
          <a:xfrm>
            <a:off x="0" y="1080000"/>
            <a:ext cx="53975" cy="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24"/>
          <p:cNvCxnSpPr/>
          <p:nvPr/>
        </p:nvCxnSpPr>
        <p:spPr>
          <a:xfrm>
            <a:off x="9098393" y="1332000"/>
            <a:ext cx="41275" cy="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24"/>
          <p:cNvCxnSpPr/>
          <p:nvPr/>
        </p:nvCxnSpPr>
        <p:spPr>
          <a:xfrm>
            <a:off x="9098393" y="1073650"/>
            <a:ext cx="53975" cy="0"/>
          </a:xfrm>
          <a:prstGeom prst="straightConnector1">
            <a:avLst/>
          </a:prstGeom>
          <a:solidFill>
            <a:srgbClr val="00B8FF"/>
          </a:solidFill>
          <a:ln w="9525" cap="flat" cmpd="sng">
            <a:solidFill>
              <a:srgbClr val="C1FE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24"/>
          <p:cNvSpPr/>
          <p:nvPr/>
        </p:nvSpPr>
        <p:spPr>
          <a:xfrm>
            <a:off x="0" y="742950"/>
            <a:ext cx="9144000" cy="16192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4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457200" y="1142984"/>
            <a:ext cx="8220075" cy="523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>
            <a:lvl1pPr marL="457200" lvl="0" indent="-325755" algn="l">
              <a:spcBef>
                <a:spcPts val="500"/>
              </a:spcBef>
              <a:spcAft>
                <a:spcPts val="0"/>
              </a:spcAft>
              <a:buClr>
                <a:srgbClr val="006BFF"/>
              </a:buClr>
              <a:buSzPts val="1530"/>
              <a:buFont typeface="Noto Sans Symbols"/>
              <a:buChar char="◆"/>
              <a:defRPr sz="1800"/>
            </a:lvl1pPr>
            <a:lvl2pPr marL="914400" lvl="1" indent="-331469" algn="l"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620"/>
              <a:buFont typeface="Noto Sans Symbols"/>
              <a:buChar char="■"/>
              <a:defRPr sz="1800"/>
            </a:lvl2pPr>
            <a:lvl3pPr marL="1371600" lvl="2" indent="-30861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129225" bIns="50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/>
          <p:nvPr/>
        </p:nvSpPr>
        <p:spPr>
          <a:xfrm>
            <a:off x="8538359" y="275044"/>
            <a:ext cx="5488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34475" cy="82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body" idx="1"/>
          </p:nvPr>
        </p:nvSpPr>
        <p:spPr>
          <a:xfrm>
            <a:off x="457200" y="1052513"/>
            <a:ext cx="8220075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5"/>
          <p:cNvSpPr/>
          <p:nvPr/>
        </p:nvSpPr>
        <p:spPr>
          <a:xfrm rot="-5400000">
            <a:off x="7753350" y="2051050"/>
            <a:ext cx="25273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9225" bIns="0" anchor="t" anchorCtr="0">
            <a:noAutofit/>
          </a:bodyPr>
          <a:lstStyle/>
          <a:p>
            <a:pPr marL="3810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Times New Roman"/>
              <a:buNone/>
            </a:pPr>
            <a:r>
              <a:rPr lang="en-US" sz="1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© Albedo Telecom. All rights reserved</a:t>
            </a:r>
            <a:endParaRPr/>
          </a:p>
        </p:txBody>
      </p:sp>
      <p:pic>
        <p:nvPicPr>
          <p:cNvPr id="26" name="Google Shape;2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0913" y="0"/>
            <a:ext cx="8229600" cy="68691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5"/>
          <p:cNvSpPr/>
          <p:nvPr/>
        </p:nvSpPr>
        <p:spPr>
          <a:xfrm rot="-5400000">
            <a:off x="-866775" y="1320800"/>
            <a:ext cx="347980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9225" bIns="0" anchor="t" anchorCtr="0">
            <a:noAutofit/>
          </a:bodyPr>
          <a:lstStyle/>
          <a:p>
            <a:pPr marL="38100" marR="0" lvl="0" indent="0" algn="r" rtl="0">
              <a:spcBef>
                <a:spcPts val="0"/>
              </a:spcBef>
              <a:spcAft>
                <a:spcPts val="0"/>
              </a:spcAft>
              <a:buClr>
                <a:srgbClr val="730AD2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730AD2"/>
                </a:solidFill>
                <a:latin typeface="Arial Black"/>
                <a:ea typeface="Arial Black"/>
                <a:cs typeface="Arial Black"/>
                <a:sym typeface="Arial Black"/>
              </a:rPr>
              <a:t>That’s all</a:t>
            </a:r>
            <a:endParaRPr/>
          </a:p>
        </p:txBody>
      </p:sp>
      <p:pic>
        <p:nvPicPr>
          <p:cNvPr id="28" name="Google Shape;28;p25" descr="Alex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5950" y="4003675"/>
            <a:ext cx="1427163" cy="2857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" name="Google Shape;29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40600" y="5373688"/>
            <a:ext cx="1835150" cy="9540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0" name="Google Shape;30;p25"/>
          <p:cNvSpPr txBox="1"/>
          <p:nvPr/>
        </p:nvSpPr>
        <p:spPr>
          <a:xfrm rot="-5400000">
            <a:off x="1146175" y="4632325"/>
            <a:ext cx="1658938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2DADA"/>
                </a:solidFill>
                <a:latin typeface="Calibri"/>
                <a:ea typeface="Calibri"/>
                <a:cs typeface="Calibri"/>
                <a:sym typeface="Calibri"/>
              </a:rPr>
              <a:t>www.albedotelecom.com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/>
          <p:nvPr/>
        </p:nvSpPr>
        <p:spPr>
          <a:xfrm>
            <a:off x="3272839" y="3307937"/>
            <a:ext cx="576321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kern="1200" dirty="0" err="1">
                <a:solidFill>
                  <a:srgbClr val="1F4E79"/>
                </a:solidFill>
                <a:latin typeface="Myriad Pro Cond" panose="020B0506030403020204" pitchFamily="34" charset="0"/>
                <a:ea typeface="SimSun" pitchFamily="2" charset="-122"/>
                <a:cs typeface="+mn-cs"/>
                <a:sym typeface="Open Sans"/>
              </a:rPr>
              <a:t>eSAM</a:t>
            </a:r>
            <a:r>
              <a:rPr lang="en-US" sz="3200" u="sng" kern="1200" dirty="0">
                <a:solidFill>
                  <a:srgbClr val="1F4E79"/>
                </a:solidFill>
                <a:latin typeface="Myriad Pro Cond" panose="020B0506030403020204" pitchFamily="34" charset="0"/>
                <a:ea typeface="SimSun" pitchFamily="2" charset="-122"/>
                <a:cs typeface="+mn-cs"/>
                <a:sym typeface="Open Sans"/>
              </a:rPr>
              <a:t> </a:t>
            </a:r>
            <a:r>
              <a:rPr lang="en-US" sz="3200" kern="1200" dirty="0">
                <a:solidFill>
                  <a:srgbClr val="1F4E79"/>
                </a:solidFill>
                <a:latin typeface="Myriad Pro Cond" panose="020B0506030403020204" pitchFamily="34" charset="0"/>
                <a:ea typeface="SimSun" pitchFamily="2" charset="-122"/>
                <a:cs typeface="+mn-cs"/>
                <a:sym typeface="Open Sans"/>
              </a:rPr>
              <a:t>testing with </a:t>
            </a:r>
            <a:r>
              <a:rPr lang="es-ES" sz="3200" kern="1200" dirty="0">
                <a:solidFill>
                  <a:srgbClr val="1F4E79"/>
                </a:solidFill>
                <a:latin typeface="Myriad Pro Cond" panose="020B0506030403020204" pitchFamily="34" charset="0"/>
                <a:ea typeface="SimSun" pitchFamily="2" charset="-122"/>
                <a:cs typeface="+mn-cs"/>
                <a:sym typeface="Open Sans"/>
              </a:rPr>
              <a:t>xGenius</a:t>
            </a:r>
            <a:endParaRPr sz="3200" kern="1200" dirty="0">
              <a:solidFill>
                <a:srgbClr val="1F4E79"/>
              </a:solidFill>
              <a:latin typeface="Myriad Pro Cond" panose="020B0506030403020204" pitchFamily="34" charset="0"/>
              <a:ea typeface="SimSun" pitchFamily="2" charset="-122"/>
              <a:cs typeface="+mn-c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Myriad Pro Cond" panose="020B0506030403020204" pitchFamily="34" charset="0"/>
                <a:ea typeface="SimSun" pitchFamily="2" charset="-122"/>
                <a:cs typeface="+mn-cs"/>
                <a:sym typeface="Open Sans"/>
              </a:rPr>
              <a:t>Guide &amp; Slides corresponding to software ver. 2.10.5</a:t>
            </a:r>
            <a:br>
              <a:rPr lang="en-US" sz="1600" b="0" i="0" u="none" strike="noStrike" cap="none" dirty="0">
                <a:solidFill>
                  <a:srgbClr val="B2B2B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600" b="0" i="0" u="none" strike="noStrike" cap="none" dirty="0">
              <a:solidFill>
                <a:srgbClr val="B2B2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1" name="Google Shape;51;p1"/>
          <p:cNvCxnSpPr/>
          <p:nvPr/>
        </p:nvCxnSpPr>
        <p:spPr>
          <a:xfrm>
            <a:off x="611188" y="1163390"/>
            <a:ext cx="8532812" cy="1587"/>
          </a:xfrm>
          <a:prstGeom prst="straightConnector1">
            <a:avLst/>
          </a:prstGeom>
          <a:noFill/>
          <a:ln w="38150" cap="flat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2" name="Google Shape;52;p1"/>
          <p:cNvSpPr/>
          <p:nvPr/>
        </p:nvSpPr>
        <p:spPr>
          <a:xfrm>
            <a:off x="899592" y="2998540"/>
            <a:ext cx="7992888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9225" bIns="0" anchor="t" anchorCtr="0">
            <a:noAutofit/>
          </a:bodyPr>
          <a:lstStyle/>
          <a:p>
            <a:pPr marL="3810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Times New Roman"/>
              <a:buNone/>
            </a:pPr>
            <a:endParaRPr sz="1350" b="0" i="0" u="none" strike="noStrike" cap="none">
              <a:solidFill>
                <a:srgbClr val="808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1731995"/>
            <a:ext cx="1611990" cy="164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5635" y="1731996"/>
            <a:ext cx="4832028" cy="164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7663" y="1731996"/>
            <a:ext cx="1606337" cy="163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568" y="3861048"/>
            <a:ext cx="4104456" cy="25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 descr="ALBEDO Tele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4484" y="5961096"/>
            <a:ext cx="1831180" cy="74794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/>
          <p:nvPr/>
        </p:nvSpPr>
        <p:spPr>
          <a:xfrm>
            <a:off x="570383" y="855525"/>
            <a:ext cx="843528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9225" bIns="0" anchor="t" anchorCtr="0">
            <a:spAutoFit/>
          </a:bodyPr>
          <a:lstStyle/>
          <a:p>
            <a:pPr algn="r" eaLnBrk="1"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6600" b="1" dirty="0" err="1">
                <a:solidFill>
                  <a:srgbClr val="0070C0"/>
                </a:solidFill>
                <a:latin typeface="Myriad Pro Cond" panose="020B0506030403020204" pitchFamily="34" charset="0"/>
              </a:rPr>
              <a:t>e</a:t>
            </a:r>
            <a:r>
              <a:rPr lang="en-US" sz="6600" b="1" dirty="0" err="1">
                <a:solidFill>
                  <a:srgbClr val="FF0000"/>
                </a:solidFill>
                <a:latin typeface="Myriad Pro Cond" panose="020B0506030403020204" pitchFamily="34" charset="0"/>
              </a:rPr>
              <a:t>SAM</a:t>
            </a:r>
            <a:r>
              <a:rPr lang="en-US" sz="66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 </a:t>
            </a:r>
            <a:r>
              <a:rPr lang="en-US" sz="66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 </a:t>
            </a:r>
            <a:r>
              <a:rPr lang="en-US" sz="6600" dirty="0">
                <a:solidFill>
                  <a:schemeClr val="tx1"/>
                </a:solidFill>
                <a:latin typeface="Myriad Pro Cond" panose="020B0506030403020204" pitchFamily="34" charset="0"/>
              </a:rPr>
              <a:t>test</a:t>
            </a:r>
            <a:endParaRPr lang="en-US" sz="4800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44">
            <a:extLst>
              <a:ext uri="{FF2B5EF4-FFF2-40B4-BE49-F238E27FC236}">
                <a16:creationId xmlns:a16="http://schemas.microsoft.com/office/drawing/2014/main" id="{2BF7FC05-4790-4F64-CFC8-452FE7162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849" y="1430152"/>
            <a:ext cx="4095721" cy="244913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53A89C25-C836-9346-0425-C9F25C7A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60" y="1424971"/>
            <a:ext cx="4045925" cy="242029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3972910"/>
            <a:ext cx="8519341" cy="2606484"/>
          </a:xfrm>
        </p:spPr>
        <p:txBody>
          <a:bodyPr/>
          <a:lstStyle/>
          <a:p>
            <a:pPr marL="131445" indent="0">
              <a:buNone/>
            </a:pPr>
            <a:r>
              <a:rPr lang="en-US" dirty="0"/>
              <a:t>For each separate service defines objectives per parameter:</a:t>
            </a:r>
          </a:p>
          <a:p>
            <a:pPr marL="474345" indent="-342900">
              <a:buFont typeface="+mj-lt"/>
              <a:buAutoNum type="arabicPeriod"/>
            </a:pPr>
            <a:r>
              <a:rPr lang="en-US" u="sng" dirty="0"/>
              <a:t>Test</a:t>
            </a:r>
            <a:r>
              <a:rPr lang="en-US" dirty="0"/>
              <a:t> &gt; </a:t>
            </a:r>
            <a:r>
              <a:rPr lang="en-US" u="sng" dirty="0" err="1"/>
              <a:t>eSAM</a:t>
            </a:r>
            <a:r>
              <a:rPr lang="en-US" u="sng" dirty="0"/>
              <a:t> objectives</a:t>
            </a:r>
            <a:r>
              <a:rPr lang="en-US" dirty="0"/>
              <a:t> &gt; </a:t>
            </a:r>
            <a:r>
              <a:rPr lang="en-US" u="sng" dirty="0"/>
              <a:t>FLR</a:t>
            </a:r>
            <a:r>
              <a:rPr lang="en-US" dirty="0"/>
              <a:t> := </a:t>
            </a:r>
            <a:r>
              <a:rPr lang="en-US" i="1" dirty="0"/>
              <a:t>(setup values)</a:t>
            </a:r>
          </a:p>
          <a:p>
            <a:pPr marL="474345" indent="-342900">
              <a:buFont typeface="+mj-lt"/>
              <a:buAutoNum type="arabicPeriod"/>
            </a:pPr>
            <a:r>
              <a:rPr lang="en-US" u="sng" dirty="0"/>
              <a:t>Test</a:t>
            </a:r>
            <a:r>
              <a:rPr lang="en-US" dirty="0"/>
              <a:t> &gt; </a:t>
            </a:r>
            <a:r>
              <a:rPr lang="en-US" u="sng" dirty="0" err="1"/>
              <a:t>eSAM</a:t>
            </a:r>
            <a:r>
              <a:rPr lang="en-US" u="sng" dirty="0"/>
              <a:t> objectives</a:t>
            </a:r>
            <a:r>
              <a:rPr lang="en-US" dirty="0"/>
              <a:t> &gt; </a:t>
            </a:r>
            <a:r>
              <a:rPr lang="en-US" u="sng" dirty="0"/>
              <a:t>FTD</a:t>
            </a:r>
            <a:r>
              <a:rPr lang="en-US" dirty="0"/>
              <a:t> := </a:t>
            </a:r>
            <a:r>
              <a:rPr lang="en-US" i="1" dirty="0"/>
              <a:t>(setup values)</a:t>
            </a:r>
          </a:p>
          <a:p>
            <a:pPr marL="474345" indent="-342900">
              <a:buFont typeface="+mj-lt"/>
              <a:buAutoNum type="arabicPeriod"/>
            </a:pPr>
            <a:r>
              <a:rPr lang="en-US" u="sng" dirty="0"/>
              <a:t>Test</a:t>
            </a:r>
            <a:r>
              <a:rPr lang="en-US" dirty="0"/>
              <a:t> &gt; </a:t>
            </a:r>
            <a:r>
              <a:rPr lang="en-US" u="sng" dirty="0" err="1"/>
              <a:t>eSAM</a:t>
            </a:r>
            <a:r>
              <a:rPr lang="en-US" u="sng" dirty="0"/>
              <a:t> objectives</a:t>
            </a:r>
            <a:r>
              <a:rPr lang="en-US" dirty="0"/>
              <a:t> &gt; </a:t>
            </a:r>
            <a:r>
              <a:rPr lang="en-US" u="sng" dirty="0"/>
              <a:t>FFDV</a:t>
            </a:r>
            <a:r>
              <a:rPr lang="en-US" dirty="0"/>
              <a:t> := </a:t>
            </a:r>
            <a:r>
              <a:rPr lang="en-US" i="1" dirty="0"/>
              <a:t>(setup values)</a:t>
            </a:r>
          </a:p>
          <a:p>
            <a:pPr marL="474345" indent="-342900">
              <a:buFont typeface="+mj-lt"/>
              <a:buAutoNum type="arabicPeriod"/>
            </a:pPr>
            <a:r>
              <a:rPr lang="en-US" u="sng" dirty="0"/>
              <a:t>Test</a:t>
            </a:r>
            <a:r>
              <a:rPr lang="en-US" dirty="0"/>
              <a:t> &gt; </a:t>
            </a:r>
            <a:r>
              <a:rPr lang="en-US" u="sng" dirty="0" err="1"/>
              <a:t>eSAM</a:t>
            </a:r>
            <a:r>
              <a:rPr lang="en-US" u="sng" dirty="0"/>
              <a:t> objectives</a:t>
            </a:r>
            <a:r>
              <a:rPr lang="en-US" dirty="0"/>
              <a:t> &gt; </a:t>
            </a:r>
            <a:r>
              <a:rPr lang="en-US" u="sng" dirty="0"/>
              <a:t>Avail</a:t>
            </a:r>
            <a:r>
              <a:rPr lang="en-US" dirty="0"/>
              <a:t> := </a:t>
            </a:r>
            <a:r>
              <a:rPr lang="en-US" i="1" dirty="0"/>
              <a:t>(setup values)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Defines performance objectives</a:t>
            </a:r>
          </a:p>
        </p:txBody>
      </p:sp>
      <p:grpSp>
        <p:nvGrpSpPr>
          <p:cNvPr id="16" name="Google Shape;1109;p19">
            <a:extLst>
              <a:ext uri="{FF2B5EF4-FFF2-40B4-BE49-F238E27FC236}">
                <a16:creationId xmlns:a16="http://schemas.microsoft.com/office/drawing/2014/main" id="{B145C762-2243-ECE8-8255-B659AE6A25D7}"/>
              </a:ext>
            </a:extLst>
          </p:cNvPr>
          <p:cNvGrpSpPr/>
          <p:nvPr/>
        </p:nvGrpSpPr>
        <p:grpSpPr>
          <a:xfrm>
            <a:off x="1378403" y="2076251"/>
            <a:ext cx="591940" cy="481667"/>
            <a:chOff x="1707517" y="1467106"/>
            <a:chExt cx="591940" cy="481667"/>
          </a:xfrm>
        </p:grpSpPr>
        <p:pic>
          <p:nvPicPr>
            <p:cNvPr id="17" name="Google Shape;1110;p19">
              <a:extLst>
                <a:ext uri="{FF2B5EF4-FFF2-40B4-BE49-F238E27FC236}">
                  <a16:creationId xmlns:a16="http://schemas.microsoft.com/office/drawing/2014/main" id="{93572989-F7D9-B5C3-FF29-F24CB12609B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11;p19">
              <a:extLst>
                <a:ext uri="{FF2B5EF4-FFF2-40B4-BE49-F238E27FC236}">
                  <a16:creationId xmlns:a16="http://schemas.microsoft.com/office/drawing/2014/main" id="{B0E3D2AD-70AF-64A4-D270-94B592F75C45}"/>
                </a:ext>
              </a:extLst>
            </p:cNvPr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</a:rPr>
                <a:t>1</a:t>
              </a:r>
              <a:endParaRPr dirty="0"/>
            </a:p>
          </p:txBody>
        </p:sp>
      </p:grpSp>
      <p:sp>
        <p:nvSpPr>
          <p:cNvPr id="38" name="Google Shape;1057;p16">
            <a:extLst>
              <a:ext uri="{FF2B5EF4-FFF2-40B4-BE49-F238E27FC236}">
                <a16:creationId xmlns:a16="http://schemas.microsoft.com/office/drawing/2014/main" id="{3D5D3EA6-3022-58E3-E83F-247897B1DAA4}"/>
              </a:ext>
            </a:extLst>
          </p:cNvPr>
          <p:cNvSpPr/>
          <p:nvPr/>
        </p:nvSpPr>
        <p:spPr>
          <a:xfrm>
            <a:off x="6118922" y="1623308"/>
            <a:ext cx="2550695" cy="39383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" name="Group 27">
            <a:extLst>
              <a:ext uri="{FF2B5EF4-FFF2-40B4-BE49-F238E27FC236}">
                <a16:creationId xmlns:a16="http://schemas.microsoft.com/office/drawing/2014/main" id="{5C28EDA2-C39B-D56A-DB98-51444E18510F}"/>
              </a:ext>
            </a:extLst>
          </p:cNvPr>
          <p:cNvGrpSpPr/>
          <p:nvPr/>
        </p:nvGrpSpPr>
        <p:grpSpPr>
          <a:xfrm>
            <a:off x="5056855" y="1910185"/>
            <a:ext cx="661687" cy="606314"/>
            <a:chOff x="2428577" y="851280"/>
            <a:chExt cx="661687" cy="606314"/>
          </a:xfrm>
        </p:grpSpPr>
        <p:pic>
          <p:nvPicPr>
            <p:cNvPr id="40" name="Picture 28">
              <a:extLst>
                <a:ext uri="{FF2B5EF4-FFF2-40B4-BE49-F238E27FC236}">
                  <a16:creationId xmlns:a16="http://schemas.microsoft.com/office/drawing/2014/main" id="{AF3C6AA2-E3B5-15A0-6868-7CEB6DB0C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77" y="1014948"/>
              <a:ext cx="661687" cy="442646"/>
            </a:xfrm>
            <a:prstGeom prst="rect">
              <a:avLst/>
            </a:prstGeom>
          </p:spPr>
        </p:pic>
        <p:sp>
          <p:nvSpPr>
            <p:cNvPr id="41" name="TextBox 29">
              <a:extLst>
                <a:ext uri="{FF2B5EF4-FFF2-40B4-BE49-F238E27FC236}">
                  <a16:creationId xmlns:a16="http://schemas.microsoft.com/office/drawing/2014/main" id="{11B7F12C-3958-7033-0A9A-6F5B4F54CEFD}"/>
                </a:ext>
              </a:extLst>
            </p:cNvPr>
            <p:cNvSpPr txBox="1"/>
            <p:nvPr/>
          </p:nvSpPr>
          <p:spPr>
            <a:xfrm>
              <a:off x="2640046" y="85128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6</a:t>
              </a:r>
            </a:p>
          </p:txBody>
        </p:sp>
      </p:grpSp>
      <p:grpSp>
        <p:nvGrpSpPr>
          <p:cNvPr id="42" name="Group 27">
            <a:extLst>
              <a:ext uri="{FF2B5EF4-FFF2-40B4-BE49-F238E27FC236}">
                <a16:creationId xmlns:a16="http://schemas.microsoft.com/office/drawing/2014/main" id="{40FF6DE0-2FE6-FD41-84AD-DEE639BEAF47}"/>
              </a:ext>
            </a:extLst>
          </p:cNvPr>
          <p:cNvGrpSpPr/>
          <p:nvPr/>
        </p:nvGrpSpPr>
        <p:grpSpPr>
          <a:xfrm>
            <a:off x="7312254" y="923366"/>
            <a:ext cx="661687" cy="606314"/>
            <a:chOff x="2428577" y="851280"/>
            <a:chExt cx="661687" cy="606314"/>
          </a:xfrm>
        </p:grpSpPr>
        <p:pic>
          <p:nvPicPr>
            <p:cNvPr id="43" name="Picture 28">
              <a:extLst>
                <a:ext uri="{FF2B5EF4-FFF2-40B4-BE49-F238E27FC236}">
                  <a16:creationId xmlns:a16="http://schemas.microsoft.com/office/drawing/2014/main" id="{5705E0F0-917F-F7BB-EA39-C1411E129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77" y="1014948"/>
              <a:ext cx="661687" cy="442646"/>
            </a:xfrm>
            <a:prstGeom prst="rect">
              <a:avLst/>
            </a:prstGeom>
          </p:spPr>
        </p:pic>
        <p:sp>
          <p:nvSpPr>
            <p:cNvPr id="44" name="TextBox 29">
              <a:extLst>
                <a:ext uri="{FF2B5EF4-FFF2-40B4-BE49-F238E27FC236}">
                  <a16:creationId xmlns:a16="http://schemas.microsoft.com/office/drawing/2014/main" id="{B5883850-9B46-A87E-C735-DBDE3553315C}"/>
                </a:ext>
              </a:extLst>
            </p:cNvPr>
            <p:cNvSpPr txBox="1"/>
            <p:nvPr/>
          </p:nvSpPr>
          <p:spPr>
            <a:xfrm>
              <a:off x="2640046" y="85128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48" name="Google Shape;1109;p19">
            <a:extLst>
              <a:ext uri="{FF2B5EF4-FFF2-40B4-BE49-F238E27FC236}">
                <a16:creationId xmlns:a16="http://schemas.microsoft.com/office/drawing/2014/main" id="{3310E02F-680A-B6C9-ADC4-37047D79656E}"/>
              </a:ext>
            </a:extLst>
          </p:cNvPr>
          <p:cNvGrpSpPr/>
          <p:nvPr/>
        </p:nvGrpSpPr>
        <p:grpSpPr>
          <a:xfrm>
            <a:off x="6998267" y="1893981"/>
            <a:ext cx="591940" cy="481667"/>
            <a:chOff x="1707517" y="1467106"/>
            <a:chExt cx="591940" cy="481667"/>
          </a:xfrm>
        </p:grpSpPr>
        <p:pic>
          <p:nvPicPr>
            <p:cNvPr id="49" name="Google Shape;1110;p19">
              <a:extLst>
                <a:ext uri="{FF2B5EF4-FFF2-40B4-BE49-F238E27FC236}">
                  <a16:creationId xmlns:a16="http://schemas.microsoft.com/office/drawing/2014/main" id="{84BBBADA-A603-F0D5-BA16-914F70B35E5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1111;p19">
              <a:extLst>
                <a:ext uri="{FF2B5EF4-FFF2-40B4-BE49-F238E27FC236}">
                  <a16:creationId xmlns:a16="http://schemas.microsoft.com/office/drawing/2014/main" id="{6A11C733-3581-5427-9F7E-245FFF1CD358}"/>
                </a:ext>
              </a:extLst>
            </p:cNvPr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</a:rPr>
                <a:t>2</a:t>
              </a:r>
              <a:endParaRPr dirty="0"/>
            </a:p>
          </p:txBody>
        </p:sp>
      </p:grpSp>
      <p:grpSp>
        <p:nvGrpSpPr>
          <p:cNvPr id="51" name="Google Shape;1109;p19">
            <a:extLst>
              <a:ext uri="{FF2B5EF4-FFF2-40B4-BE49-F238E27FC236}">
                <a16:creationId xmlns:a16="http://schemas.microsoft.com/office/drawing/2014/main" id="{7E5A0209-B4A9-7390-DC53-12507999F4B5}"/>
              </a:ext>
            </a:extLst>
          </p:cNvPr>
          <p:cNvGrpSpPr/>
          <p:nvPr/>
        </p:nvGrpSpPr>
        <p:grpSpPr>
          <a:xfrm>
            <a:off x="7536347" y="1916021"/>
            <a:ext cx="591940" cy="481667"/>
            <a:chOff x="1707517" y="1467106"/>
            <a:chExt cx="591940" cy="481667"/>
          </a:xfrm>
        </p:grpSpPr>
        <p:pic>
          <p:nvPicPr>
            <p:cNvPr id="52" name="Google Shape;1110;p19">
              <a:extLst>
                <a:ext uri="{FF2B5EF4-FFF2-40B4-BE49-F238E27FC236}">
                  <a16:creationId xmlns:a16="http://schemas.microsoft.com/office/drawing/2014/main" id="{AA691EF5-FDC5-9A8D-D9C0-40F34157564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1111;p19">
              <a:extLst>
                <a:ext uri="{FF2B5EF4-FFF2-40B4-BE49-F238E27FC236}">
                  <a16:creationId xmlns:a16="http://schemas.microsoft.com/office/drawing/2014/main" id="{839B1F59-9D2C-BB74-953F-3CBAA6FE61C6}"/>
                </a:ext>
              </a:extLst>
            </p:cNvPr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</a:rPr>
                <a:t>2</a:t>
              </a:r>
              <a:endParaRPr dirty="0"/>
            </a:p>
          </p:txBody>
        </p:sp>
      </p:grpSp>
      <p:grpSp>
        <p:nvGrpSpPr>
          <p:cNvPr id="54" name="Google Shape;1109;p19">
            <a:extLst>
              <a:ext uri="{FF2B5EF4-FFF2-40B4-BE49-F238E27FC236}">
                <a16:creationId xmlns:a16="http://schemas.microsoft.com/office/drawing/2014/main" id="{FC6104AF-F1DF-8B0C-970B-DDE95F16E047}"/>
              </a:ext>
            </a:extLst>
          </p:cNvPr>
          <p:cNvGrpSpPr/>
          <p:nvPr/>
        </p:nvGrpSpPr>
        <p:grpSpPr>
          <a:xfrm>
            <a:off x="8011768" y="1910185"/>
            <a:ext cx="591940" cy="481667"/>
            <a:chOff x="1707517" y="1467106"/>
            <a:chExt cx="591940" cy="481667"/>
          </a:xfrm>
        </p:grpSpPr>
        <p:pic>
          <p:nvPicPr>
            <p:cNvPr id="55" name="Google Shape;1110;p19">
              <a:extLst>
                <a:ext uri="{FF2B5EF4-FFF2-40B4-BE49-F238E27FC236}">
                  <a16:creationId xmlns:a16="http://schemas.microsoft.com/office/drawing/2014/main" id="{6EF72E4B-E856-C7CE-434D-0599F316575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1111;p19">
              <a:extLst>
                <a:ext uri="{FF2B5EF4-FFF2-40B4-BE49-F238E27FC236}">
                  <a16:creationId xmlns:a16="http://schemas.microsoft.com/office/drawing/2014/main" id="{DB6DA9F9-9794-17D1-AA99-F220F6647B69}"/>
                </a:ext>
              </a:extLst>
            </p:cNvPr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</a:rPr>
                <a:t>2</a:t>
              </a:r>
              <a:endParaRPr dirty="0"/>
            </a:p>
          </p:txBody>
        </p:sp>
      </p:grpSp>
      <p:grpSp>
        <p:nvGrpSpPr>
          <p:cNvPr id="22" name="Google Shape;1109;p19">
            <a:extLst>
              <a:ext uri="{FF2B5EF4-FFF2-40B4-BE49-F238E27FC236}">
                <a16:creationId xmlns:a16="http://schemas.microsoft.com/office/drawing/2014/main" id="{C06125C8-5300-E005-DA12-409BC11FCDA0}"/>
              </a:ext>
            </a:extLst>
          </p:cNvPr>
          <p:cNvGrpSpPr/>
          <p:nvPr/>
        </p:nvGrpSpPr>
        <p:grpSpPr>
          <a:xfrm>
            <a:off x="6468291" y="1835418"/>
            <a:ext cx="591940" cy="481667"/>
            <a:chOff x="1707517" y="1467106"/>
            <a:chExt cx="591940" cy="481667"/>
          </a:xfrm>
        </p:grpSpPr>
        <p:pic>
          <p:nvPicPr>
            <p:cNvPr id="23" name="Google Shape;1110;p19">
              <a:extLst>
                <a:ext uri="{FF2B5EF4-FFF2-40B4-BE49-F238E27FC236}">
                  <a16:creationId xmlns:a16="http://schemas.microsoft.com/office/drawing/2014/main" id="{3FD14D18-8EDD-5236-AB29-BA0FC8C1715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111;p19">
              <a:extLst>
                <a:ext uri="{FF2B5EF4-FFF2-40B4-BE49-F238E27FC236}">
                  <a16:creationId xmlns:a16="http://schemas.microsoft.com/office/drawing/2014/main" id="{5A771AD8-C9F7-3A4A-F291-C74890C17BB4}"/>
                </a:ext>
              </a:extLst>
            </p:cNvPr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</a:rPr>
                <a:t>2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9855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44BF1249-D89F-6C82-D71D-C47616225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5" y="1309187"/>
            <a:ext cx="4316674" cy="258708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4332943"/>
            <a:ext cx="8220075" cy="2325031"/>
          </a:xfrm>
        </p:spPr>
        <p:txBody>
          <a:bodyPr/>
          <a:lstStyle/>
          <a:p>
            <a:pPr marL="474345" indent="-342900">
              <a:buFont typeface="+mj-lt"/>
              <a:buAutoNum type="arabicPeriod"/>
            </a:pPr>
            <a:r>
              <a:rPr lang="en-US" dirty="0"/>
              <a:t>You can spot the frame and the test profile configured at Port B and the type of traffic to be generated at Port A including the flow, the Physical layer, the Ethernet frame, MAC addresses, the PRBS generated, etc.</a:t>
            </a:r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Press RUN to activate the traffic generation</a:t>
            </a:r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You can see the activity how the test is progressing</a:t>
            </a:r>
            <a:br>
              <a:rPr lang="en-US" dirty="0"/>
            </a:br>
            <a:r>
              <a:rPr lang="en-US" u="sng" dirty="0"/>
              <a:t>Results</a:t>
            </a:r>
            <a:r>
              <a:rPr lang="en-US" dirty="0"/>
              <a:t> &gt; </a:t>
            </a:r>
            <a:r>
              <a:rPr lang="en-US" u="sng" dirty="0"/>
              <a:t>Port B</a:t>
            </a:r>
            <a:r>
              <a:rPr lang="en-US" dirty="0"/>
              <a:t> &gt; </a:t>
            </a:r>
            <a:r>
              <a:rPr lang="en-US" u="sng" dirty="0" err="1"/>
              <a:t>eSAM</a:t>
            </a:r>
            <a:r>
              <a:rPr lang="en-US" dirty="0"/>
              <a:t> &gt; </a:t>
            </a:r>
            <a:r>
              <a:rPr lang="en-US" u="sng" dirty="0" err="1"/>
              <a:t>eSAM</a:t>
            </a:r>
            <a:r>
              <a:rPr lang="en-US" u="sng" dirty="0"/>
              <a:t> configuration test</a:t>
            </a:r>
            <a:endParaRPr lang="en-US" dirty="0"/>
          </a:p>
          <a:p>
            <a:pPr marL="131445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</a:t>
            </a:r>
            <a:r>
              <a:rPr lang="en-US" b="1" dirty="0"/>
              <a:t>RUN</a:t>
            </a:r>
          </a:p>
        </p:txBody>
      </p:sp>
      <p:sp>
        <p:nvSpPr>
          <p:cNvPr id="11" name="Google Shape;1057;p16"/>
          <p:cNvSpPr/>
          <p:nvPr/>
        </p:nvSpPr>
        <p:spPr>
          <a:xfrm>
            <a:off x="159322" y="1473379"/>
            <a:ext cx="1230103" cy="97781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057;p16"/>
          <p:cNvSpPr/>
          <p:nvPr/>
        </p:nvSpPr>
        <p:spPr>
          <a:xfrm>
            <a:off x="179605" y="3332256"/>
            <a:ext cx="318594" cy="14088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57;p16"/>
          <p:cNvSpPr/>
          <p:nvPr/>
        </p:nvSpPr>
        <p:spPr>
          <a:xfrm>
            <a:off x="166361" y="2533122"/>
            <a:ext cx="1223064" cy="77020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45025" y="720774"/>
            <a:ext cx="661687" cy="606314"/>
            <a:chOff x="2428577" y="851280"/>
            <a:chExt cx="661687" cy="6063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77" y="1014948"/>
              <a:ext cx="661687" cy="44264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640046" y="85128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43C5243B-7273-6E3E-46AC-755A70137388}"/>
              </a:ext>
            </a:extLst>
          </p:cNvPr>
          <p:cNvGrpSpPr/>
          <p:nvPr/>
        </p:nvGrpSpPr>
        <p:grpSpPr>
          <a:xfrm>
            <a:off x="-31522" y="3565555"/>
            <a:ext cx="591940" cy="512485"/>
            <a:chOff x="1707517" y="1467106"/>
            <a:chExt cx="591940" cy="512485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6626BE99-16D7-6CD2-DA2E-F7668634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</p:spPr>
        </p:pic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18EF048D-D15C-311F-E90F-92863E0EC350}"/>
                </a:ext>
              </a:extLst>
            </p:cNvPr>
            <p:cNvSpPr txBox="1"/>
            <p:nvPr/>
          </p:nvSpPr>
          <p:spPr>
            <a:xfrm>
              <a:off x="1776618" y="167181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E1FF5"/>
                  </a:solidFill>
                </a:rPr>
                <a:t>2</a:t>
              </a:r>
            </a:p>
          </p:txBody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id="{77FFF556-7D64-853F-FB38-A98B2CEBDBBD}"/>
              </a:ext>
            </a:extLst>
          </p:cNvPr>
          <p:cNvGrpSpPr/>
          <p:nvPr/>
        </p:nvGrpSpPr>
        <p:grpSpPr>
          <a:xfrm>
            <a:off x="6963844" y="702873"/>
            <a:ext cx="661687" cy="606314"/>
            <a:chOff x="2428577" y="851280"/>
            <a:chExt cx="661687" cy="606314"/>
          </a:xfrm>
        </p:grpSpPr>
        <p:pic>
          <p:nvPicPr>
            <p:cNvPr id="22" name="Picture 28">
              <a:extLst>
                <a:ext uri="{FF2B5EF4-FFF2-40B4-BE49-F238E27FC236}">
                  <a16:creationId xmlns:a16="http://schemas.microsoft.com/office/drawing/2014/main" id="{8D89B4A4-A6FA-C6DE-DF6F-7D7175BEB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77" y="1014948"/>
              <a:ext cx="661687" cy="442646"/>
            </a:xfrm>
            <a:prstGeom prst="rect">
              <a:avLst/>
            </a:prstGeom>
          </p:spPr>
        </p:pic>
        <p:sp>
          <p:nvSpPr>
            <p:cNvPr id="23" name="TextBox 29">
              <a:extLst>
                <a:ext uri="{FF2B5EF4-FFF2-40B4-BE49-F238E27FC236}">
                  <a16:creationId xmlns:a16="http://schemas.microsoft.com/office/drawing/2014/main" id="{3ACECF57-49E2-5E00-96D1-AFFCA05D4C18}"/>
                </a:ext>
              </a:extLst>
            </p:cNvPr>
            <p:cNvSpPr txBox="1"/>
            <p:nvPr/>
          </p:nvSpPr>
          <p:spPr>
            <a:xfrm>
              <a:off x="2640046" y="85128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3</a:t>
              </a:r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8A9B2751-3D8B-670A-B53A-7BC2529FD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360" y="1309187"/>
            <a:ext cx="4339463" cy="25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56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8229600" cy="6869113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21"/>
          <p:cNvSpPr txBox="1"/>
          <p:nvPr/>
        </p:nvSpPr>
        <p:spPr>
          <a:xfrm rot="-5400000">
            <a:off x="-1026770" y="1348581"/>
            <a:ext cx="3581400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951BD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951BD"/>
                </a:solidFill>
                <a:latin typeface="Arial Black"/>
                <a:ea typeface="Arial Black"/>
                <a:cs typeface="Arial Black"/>
                <a:sym typeface="Arial Black"/>
              </a:rPr>
              <a:t>That’s all</a:t>
            </a:r>
            <a:endParaRPr/>
          </a:p>
        </p:txBody>
      </p:sp>
      <p:pic>
        <p:nvPicPr>
          <p:cNvPr id="1133" name="Google Shape;1133;p21" descr="Ale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6" y="4003675"/>
            <a:ext cx="1427163" cy="2857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34" name="Google Shape;113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1650" y="5373688"/>
            <a:ext cx="1835150" cy="9540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35" name="Google Shape;1135;p21"/>
          <p:cNvSpPr txBox="1"/>
          <p:nvPr/>
        </p:nvSpPr>
        <p:spPr>
          <a:xfrm rot="-5400000">
            <a:off x="861220" y="4768056"/>
            <a:ext cx="1955800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www.albedotelecom.com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/>
          <p:nvPr/>
        </p:nvSpPr>
        <p:spPr>
          <a:xfrm>
            <a:off x="19565" y="0"/>
            <a:ext cx="9124435" cy="7620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578612" y="1954127"/>
            <a:ext cx="2312844" cy="74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997637"/>
            <a:ext cx="7704856" cy="301336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31675" rIns="90000" bIns="50750" anchor="ctr" anchorCtr="0">
            <a:noAutofit/>
          </a:bodyPr>
          <a:lstStyle/>
          <a:p>
            <a:pPr lvl="0">
              <a:buClr>
                <a:schemeClr val="dk1"/>
              </a:buClr>
              <a:buSzPts val="4800"/>
            </a:pPr>
            <a:r>
              <a:rPr lang="en-US" alt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Z</a:t>
            </a:r>
            <a:r>
              <a:rPr lang="en-US" altLang="en-US" sz="48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e</a:t>
            </a:r>
            <a:r>
              <a:rPr lang="en-US" alt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us</a:t>
            </a:r>
            <a:r>
              <a:rPr lang="en-US" altLang="en-US" sz="4800" dirty="0">
                <a:solidFill>
                  <a:schemeClr val="tx1"/>
                </a:solidFill>
                <a:latin typeface="Myriad Pro Cond" panose="020B0506030403020204" pitchFamily="34" charset="0"/>
              </a:rPr>
              <a:t> </a:t>
            </a:r>
            <a:r>
              <a:rPr lang="en-US" altLang="en-US" sz="3600" dirty="0">
                <a:solidFill>
                  <a:schemeClr val="tx1"/>
                </a:solidFill>
                <a:latin typeface="Myriad Pro Cond" panose="020B0506030403020204" pitchFamily="34" charset="0"/>
              </a:rPr>
              <a:t>&amp;</a:t>
            </a:r>
            <a:r>
              <a:rPr lang="en-US" alt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Myriad Pro Cond" panose="020B0506030403020204" pitchFamily="34" charset="0"/>
              </a:rPr>
              <a:t>x</a:t>
            </a:r>
            <a:r>
              <a:rPr lang="en-US" altLang="en-US" sz="4800" b="1" dirty="0">
                <a:solidFill>
                  <a:schemeClr val="tx1"/>
                </a:solidFill>
                <a:latin typeface="Myriad Pro Cond" panose="020B0506030403020204" pitchFamily="34" charset="0"/>
              </a:rPr>
              <a:t>Genius</a:t>
            </a:r>
            <a:endParaRPr sz="4800" b="1" dirty="0">
              <a:solidFill>
                <a:schemeClr val="tx1"/>
              </a:solidFill>
              <a:latin typeface="Myriad Pro Cond" panose="020B0506030403020204" pitchFamily="34" charset="0"/>
              <a:ea typeface="+mj-ea"/>
              <a:cs typeface="+mj-cs"/>
              <a:sym typeface="Open Sans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4162096"/>
            <a:ext cx="8220075" cy="221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6BFF"/>
              </a:buClr>
              <a:buSzPts val="1530"/>
              <a:buFont typeface="Noto Sans Symbols"/>
              <a:buChar char="◆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620"/>
              <a:buFont typeface="Noto Sans Symbols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861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en-US" sz="2400" b="1">
                <a:solidFill>
                  <a:schemeClr val="tx1"/>
                </a:solidFill>
                <a:ea typeface="SimSun"/>
              </a:rPr>
              <a:t>Zeus </a:t>
            </a:r>
            <a:r>
              <a:rPr lang="en-US" sz="2400">
                <a:solidFill>
                  <a:schemeClr val="tx1"/>
                </a:solidFill>
                <a:ea typeface="SimSun"/>
              </a:rPr>
              <a:t>&amp; </a:t>
            </a:r>
            <a:r>
              <a:rPr lang="en-US" sz="2400" b="1">
                <a:solidFill>
                  <a:schemeClr val="tx1"/>
                </a:solidFill>
                <a:ea typeface="SimSun"/>
              </a:rPr>
              <a:t>xGenius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ea typeface="SimSun"/>
              </a:rPr>
              <a:t> </a:t>
            </a:r>
            <a:r>
              <a:rPr lang="en-US">
                <a:solidFill>
                  <a:schemeClr val="bg1">
                    <a:lumMod val="50000"/>
                  </a:schemeClr>
                </a:solidFill>
                <a:ea typeface="SimSun"/>
              </a:rPr>
              <a:t>provide deep insights to design, install, maintain, troubleshoot and engineer communications resources of </a:t>
            </a:r>
            <a:r>
              <a:rPr lang="en-US">
                <a:solidFill>
                  <a:schemeClr val="tx1"/>
                </a:solidFill>
                <a:ea typeface="SimSun"/>
              </a:rPr>
              <a:t> Mobile Operators, Power Utilities, Finace, Labs and R+D centers</a:t>
            </a:r>
            <a:r>
              <a:rPr lang="en-US">
                <a:solidFill>
                  <a:schemeClr val="bg1">
                    <a:lumMod val="50000"/>
                  </a:schemeClr>
                </a:solidFill>
                <a:ea typeface="SimSun"/>
              </a:rPr>
              <a:t>. The unit is able to verify </a:t>
            </a:r>
            <a:r>
              <a:rPr lang="en-US">
                <a:solidFill>
                  <a:schemeClr val="tx1"/>
                </a:solidFill>
                <a:ea typeface="SimSun"/>
              </a:rPr>
              <a:t>Ethernet/IP, SyncE, PTP, GbE, IRIG-B, 1PPS, T1/E1, G703, Serial Datacom, C37.94, GOOSE, SV, MMS,</a:t>
            </a:r>
            <a:r>
              <a:rPr lang="en-US">
                <a:solidFill>
                  <a:schemeClr val="bg1">
                    <a:lumMod val="50000"/>
                  </a:schemeClr>
                </a:solidFill>
                <a:ea typeface="SimSun"/>
              </a:rPr>
              <a:t> </a:t>
            </a:r>
            <a:r>
              <a:rPr lang="en-US">
                <a:solidFill>
                  <a:schemeClr val="tx1"/>
                </a:solidFill>
                <a:ea typeface="SimSun"/>
              </a:rPr>
              <a:t>Round-trip &amp; One-way Delay </a:t>
            </a:r>
            <a:r>
              <a:rPr lang="en-US">
                <a:solidFill>
                  <a:schemeClr val="bg1">
                    <a:lumMod val="50000"/>
                  </a:schemeClr>
                </a:solidFill>
                <a:ea typeface="SimSun"/>
              </a:rPr>
              <a:t>tests at all interfaces. 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Noto Sans Symbols"/>
              <a:buNone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It also has a set of programmable filters to </a:t>
            </a:r>
            <a:r>
              <a:rPr lang="en-US">
                <a:solidFill>
                  <a:schemeClr val="tx1"/>
                </a:solidFill>
              </a:rPr>
              <a:t>capture live data traffic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at wire-speed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body" idx="1"/>
          </p:nvPr>
        </p:nvSpPr>
        <p:spPr>
          <a:xfrm>
            <a:off x="5664200" y="1145028"/>
            <a:ext cx="3191933" cy="173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/>
          <a:p>
            <a:pPr marL="104775" lvl="0" indent="0">
              <a:spcBef>
                <a:spcPts val="0"/>
              </a:spcBef>
              <a:buClr>
                <a:srgbClr val="0000FF"/>
              </a:buClr>
              <a:buSzPts val="1620"/>
              <a:buNone/>
            </a:pPr>
            <a:r>
              <a:rPr lang="en-US" dirty="0"/>
              <a:t>xGenius generates and analyses different kinds of 1544 kb/s and 2048 kb/s signals and also unframed 1544 / 2048 kb/s signals.</a:t>
            </a:r>
            <a:endParaRPr dirty="0"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82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Interfaces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&amp; time </a:t>
            </a: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References</a:t>
            </a:r>
            <a:endParaRPr b="1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1" y="1544363"/>
            <a:ext cx="5088056" cy="1291099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 bwMode="auto">
          <a:xfrm>
            <a:off x="2122484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2131683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2565400" y="1335618"/>
            <a:ext cx="1586" cy="34781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2576185" y="1335618"/>
            <a:ext cx="328" cy="33193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3085981" y="1335618"/>
            <a:ext cx="1586" cy="34781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3096766" y="1335618"/>
            <a:ext cx="328" cy="33193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519484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528683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4043033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4506909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4516108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5033959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5043158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2572800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2584653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096766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432047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442842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771772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782567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4363591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5070347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084318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710110" y="2601116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719309" y="2601116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985520" y="996585"/>
            <a:ext cx="528320" cy="28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PHM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870552" y="996585"/>
            <a:ext cx="607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RJ45-C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577730" y="990225"/>
            <a:ext cx="528320" cy="28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BNC-C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233755" y="1003919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SFP+ 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776852" y="1003919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SFP+ B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246869" y="996585"/>
            <a:ext cx="775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RJ45-A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779948" y="996585"/>
            <a:ext cx="783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RJ45-B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087769" y="3049024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SFP-A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457233" y="3049024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Micro SD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575897" y="3049024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SMB-2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168896" y="3049024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SMB-1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830438" y="3049024"/>
            <a:ext cx="449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SMA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318156" y="3049024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SMB-C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907616" y="3049024"/>
            <a:ext cx="528320" cy="28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RJ45</a:t>
            </a:r>
          </a:p>
        </p:txBody>
      </p:sp>
      <p:sp>
        <p:nvSpPr>
          <p:cNvPr id="107" name="Right Brace 106"/>
          <p:cNvSpPr/>
          <p:nvPr/>
        </p:nvSpPr>
        <p:spPr bwMode="auto">
          <a:xfrm rot="16200000">
            <a:off x="2765087" y="975635"/>
            <a:ext cx="141814" cy="639636"/>
          </a:xfrm>
          <a:prstGeom prst="rightBrace">
            <a:avLst>
              <a:gd name="adj1" fmla="val 8333"/>
              <a:gd name="adj2" fmla="val 4425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cxnSp>
        <p:nvCxnSpPr>
          <p:cNvPr id="108" name="Straight Connector 107"/>
          <p:cNvCxnSpPr/>
          <p:nvPr/>
        </p:nvCxnSpPr>
        <p:spPr bwMode="auto">
          <a:xfrm>
            <a:off x="4355972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3089147" y="233624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2118231" y="234132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2110612" y="2341320"/>
            <a:ext cx="0" cy="7335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4033834" y="1208618"/>
            <a:ext cx="0" cy="4686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3" name="Picture 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04" y="1724795"/>
            <a:ext cx="1207496" cy="907147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1163105" y="1208618"/>
            <a:ext cx="8469" cy="524934"/>
            <a:chOff x="1473200" y="1193800"/>
            <a:chExt cx="8469" cy="524934"/>
          </a:xfrm>
        </p:grpSpPr>
        <p:cxnSp>
          <p:nvCxnSpPr>
            <p:cNvPr id="115" name="Straight Connector 114"/>
            <p:cNvCxnSpPr/>
            <p:nvPr/>
          </p:nvCxnSpPr>
          <p:spPr bwMode="auto">
            <a:xfrm>
              <a:off x="1473200" y="1193800"/>
              <a:ext cx="0" cy="52493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1481669" y="1193800"/>
              <a:ext cx="0" cy="52493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7" name="TextBox 116"/>
          <p:cNvSpPr txBox="1"/>
          <p:nvPr/>
        </p:nvSpPr>
        <p:spPr>
          <a:xfrm>
            <a:off x="4945146" y="3056358"/>
            <a:ext cx="66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yriad Pro Cond" panose="020B0506030403020204" pitchFamily="34" charset="0"/>
              </a:rPr>
              <a:t>SFP-B</a:t>
            </a:r>
          </a:p>
        </p:txBody>
      </p:sp>
      <p:graphicFrame>
        <p:nvGraphicFramePr>
          <p:cNvPr id="118" name="Table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073563"/>
              </p:ext>
            </p:extLst>
          </p:nvPr>
        </p:nvGraphicFramePr>
        <p:xfrm>
          <a:off x="1710894" y="3840071"/>
          <a:ext cx="5722210" cy="27432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40170">
                  <a:extLst>
                    <a:ext uri="{9D8B030D-6E8A-4147-A177-3AD203B41FA5}">
                      <a16:colId xmlns:a16="http://schemas.microsoft.com/office/drawing/2014/main" val="2098299660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2169452902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4004501259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3447839562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3060326413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2927292507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1984899054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2576221161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674967835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1899343336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312388257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3196217068"/>
                    </a:ext>
                  </a:extLst>
                </a:gridCol>
                <a:gridCol w="440170">
                  <a:extLst>
                    <a:ext uri="{9D8B030D-6E8A-4147-A177-3AD203B41FA5}">
                      <a16:colId xmlns:a16="http://schemas.microsoft.com/office/drawing/2014/main" val="18879004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GNSS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FFFF00"/>
                          </a:solidFill>
                          <a:latin typeface="Myriad Pro Cond" panose="020B0506030403020204" pitchFamily="34" charset="0"/>
                        </a:rPr>
                        <a:t>Eth/IP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PTP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NTP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ToD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IRIG-B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PPS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PP2S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SyncE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T1/E1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MHz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Myriad Pro Cond" panose="020B0506030403020204" pitchFamily="34" charset="0"/>
                        </a:rPr>
                        <a:t>Data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531210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RJ45-A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05929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RJ45-B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40478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SFP-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183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SFP-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653058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SFP+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A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08933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SFP+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B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668165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  <a:ea typeface="Verdana" panose="020B0604030504040204" pitchFamily="34" charset="0"/>
                          <a:cs typeface="Calibri Light" panose="020F0302020204030204" pitchFamily="34" charset="0"/>
                        </a:rPr>
                        <a:t>BNC-C</a:t>
                      </a:r>
                      <a:endParaRPr lang="en-US" sz="1200" dirty="0">
                        <a:solidFill>
                          <a:schemeClr val="bg1"/>
                        </a:solidFill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98830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RJ45-C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in/out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4822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SMB-C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244627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SMA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089174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SMB-1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12190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SMB-2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yriad Pro Cond" panose="020B0506030403020204" pitchFamily="34" charset="0"/>
                        </a:rPr>
                        <a:t>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449301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RJ-45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847349"/>
                  </a:ext>
                </a:extLst>
              </a:tr>
              <a:tr h="1637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Myriad Pro Cond" panose="020B0506030403020204" pitchFamily="34" charset="0"/>
                        </a:rPr>
                        <a:t>PHM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yriad Pro Cond" panose="020B0506030403020204" pitchFamily="34" charset="0"/>
                        </a:rPr>
                        <a:t>in/out</a:t>
                      </a:r>
                      <a:endParaRPr lang="en-US" sz="1200" dirty="0">
                        <a:latin typeface="Myriad Pro Cond" panose="020B0506030403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074362"/>
                  </a:ext>
                </a:extLst>
              </a:tr>
            </a:tbl>
          </a:graphicData>
        </a:graphic>
      </p:graphicFrame>
      <p:sp>
        <p:nvSpPr>
          <p:cNvPr id="56" name="Google Shape;1057;p16"/>
          <p:cNvSpPr/>
          <p:nvPr/>
        </p:nvSpPr>
        <p:spPr>
          <a:xfrm>
            <a:off x="2571706" y="3832737"/>
            <a:ext cx="467886" cy="130051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61962" y="2769890"/>
            <a:ext cx="8220075" cy="3478846"/>
          </a:xfrm>
        </p:spPr>
        <p:txBody>
          <a:bodyPr/>
          <a:lstStyle/>
          <a:p>
            <a:pPr marL="131445" indent="0" algn="l">
              <a:buNone/>
            </a:pPr>
            <a:r>
              <a:rPr lang="en-US" b="1" i="0" dirty="0" err="1">
                <a:solidFill>
                  <a:srgbClr val="374151"/>
                </a:solidFill>
                <a:effectLst/>
                <a:latin typeface="Söhne"/>
              </a:rPr>
              <a:t>eSAM</a:t>
            </a: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i="0" dirty="0">
                <a:solidFill>
                  <a:srgbClr val="374151"/>
                </a:solidFill>
                <a:effectLst/>
                <a:latin typeface="Söhne"/>
              </a:rPr>
              <a:t>(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Y.1564) is focused on the activation and troubleshooting of Ethernet services, ensuring that they meet service-level agreements (SLAs) and performance criteria.</a:t>
            </a:r>
          </a:p>
          <a:p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Purpose: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Y.1564 is designed for Ethernet services by combining multiple test parameters (throughput, frame loss, frame delay, etc.) into a single test.</a:t>
            </a:r>
          </a:p>
          <a:p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Approach: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Y.1564 aims to verify the end-to-end performance providing a more holistic view of how the Ethernet service performs under real-world conditions.</a:t>
            </a:r>
          </a:p>
          <a:p>
            <a:pPr marL="131445" indent="0" algn="l"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While RFC 2544 is more device-centric, focusing on the capabilities of network devices, Y.1564 is more service-centric, addressing the activation and performance of Ethernet services as a whole. Y.1564 is often preferred for its efficiency in testing multiple parameters and its alignment with the requirements of Ethernet service.</a:t>
            </a:r>
          </a:p>
          <a:p>
            <a:pPr marL="131445" indent="0" algn="l">
              <a:buNone/>
            </a:pP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/>
              <a:t>eSAM</a:t>
            </a:r>
            <a:r>
              <a:rPr lang="en-US" dirty="0"/>
              <a:t> (ITU-T Y.1564) vs. RFC 2544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62904F3-3A4C-8950-1E79-ED80039D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80" y="1086618"/>
            <a:ext cx="6497053" cy="143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object 794"/>
          <p:cNvSpPr/>
          <p:nvPr/>
        </p:nvSpPr>
        <p:spPr>
          <a:xfrm>
            <a:off x="3560116" y="1151337"/>
            <a:ext cx="2273484" cy="1376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34475" cy="82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eSAM</a:t>
            </a:r>
            <a:r>
              <a:rPr lang="en-US" dirty="0"/>
              <a:t> test</a:t>
            </a:r>
            <a:endParaRPr dirty="0"/>
          </a:p>
        </p:txBody>
      </p:sp>
      <p:sp>
        <p:nvSpPr>
          <p:cNvPr id="671" name="Google Shape;671;p4"/>
          <p:cNvSpPr txBox="1">
            <a:spLocks noGrp="1"/>
          </p:cNvSpPr>
          <p:nvPr>
            <p:ph type="body" idx="1"/>
          </p:nvPr>
        </p:nvSpPr>
        <p:spPr>
          <a:xfrm>
            <a:off x="342900" y="4970082"/>
            <a:ext cx="8459423" cy="174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/>
          <a:p>
            <a:pPr marL="131445" indent="0">
              <a:buNone/>
            </a:pPr>
            <a:r>
              <a:rPr lang="en-US" dirty="0"/>
              <a:t>The test described aims to teach how to set up the tester to generate and receive real traffic with specific frames, bit rates, and events. With a few changes it will be possible to evaluate other traffic parameters.</a:t>
            </a:r>
            <a:endParaRPr lang="en-US" sz="300" dirty="0"/>
          </a:p>
        </p:txBody>
      </p:sp>
      <p:sp>
        <p:nvSpPr>
          <p:cNvPr id="1015" name="object 221"/>
          <p:cNvSpPr/>
          <p:nvPr/>
        </p:nvSpPr>
        <p:spPr>
          <a:xfrm>
            <a:off x="5212978" y="142221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222"/>
          <p:cNvSpPr/>
          <p:nvPr/>
        </p:nvSpPr>
        <p:spPr>
          <a:xfrm>
            <a:off x="5113155" y="145802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224"/>
          <p:cNvSpPr/>
          <p:nvPr/>
        </p:nvSpPr>
        <p:spPr>
          <a:xfrm>
            <a:off x="5035432" y="1486223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225"/>
          <p:cNvSpPr/>
          <p:nvPr/>
        </p:nvSpPr>
        <p:spPr>
          <a:xfrm>
            <a:off x="4935610" y="1522037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227"/>
          <p:cNvSpPr/>
          <p:nvPr/>
        </p:nvSpPr>
        <p:spPr>
          <a:xfrm>
            <a:off x="4858647" y="154946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229"/>
          <p:cNvSpPr/>
          <p:nvPr/>
        </p:nvSpPr>
        <p:spPr>
          <a:xfrm>
            <a:off x="4811403" y="1549469"/>
            <a:ext cx="48260" cy="19050"/>
          </a:xfrm>
          <a:custGeom>
            <a:avLst/>
            <a:gdLst/>
            <a:ahLst/>
            <a:cxnLst/>
            <a:rect l="l" t="t" r="r" b="b"/>
            <a:pathLst>
              <a:path w="48260" h="19050">
                <a:moveTo>
                  <a:pt x="47243" y="0"/>
                </a:moveTo>
                <a:lnTo>
                  <a:pt x="0" y="16764"/>
                </a:lnTo>
                <a:lnTo>
                  <a:pt x="761" y="19050"/>
                </a:lnTo>
                <a:lnTo>
                  <a:pt x="48005" y="2286"/>
                </a:lnTo>
                <a:lnTo>
                  <a:pt x="4724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2" name="Group 191"/>
          <p:cNvGrpSpPr/>
          <p:nvPr/>
        </p:nvGrpSpPr>
        <p:grpSpPr>
          <a:xfrm>
            <a:off x="5446908" y="1925659"/>
            <a:ext cx="1194137" cy="901559"/>
            <a:chOff x="8391143" y="4164634"/>
            <a:chExt cx="1013588" cy="730885"/>
          </a:xfrm>
        </p:grpSpPr>
        <p:sp>
          <p:nvSpPr>
            <p:cNvPr id="193" name="object 472"/>
            <p:cNvSpPr/>
            <p:nvPr/>
          </p:nvSpPr>
          <p:spPr>
            <a:xfrm>
              <a:off x="9029700" y="454258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3048"/>
                  </a:lnTo>
                  <a:lnTo>
                    <a:pt x="35814" y="15240"/>
                  </a:lnTo>
                  <a:lnTo>
                    <a:pt x="6858" y="54102"/>
                  </a:lnTo>
                  <a:lnTo>
                    <a:pt x="0" y="105918"/>
                  </a:lnTo>
                  <a:lnTo>
                    <a:pt x="0" y="153162"/>
                  </a:lnTo>
                  <a:lnTo>
                    <a:pt x="3048" y="211836"/>
                  </a:lnTo>
                  <a:lnTo>
                    <a:pt x="11430" y="252984"/>
                  </a:lnTo>
                  <a:lnTo>
                    <a:pt x="35814" y="284988"/>
                  </a:lnTo>
                  <a:lnTo>
                    <a:pt x="48768" y="287274"/>
                  </a:lnTo>
                  <a:lnTo>
                    <a:pt x="63246" y="284988"/>
                  </a:lnTo>
                  <a:lnTo>
                    <a:pt x="99822" y="269748"/>
                  </a:lnTo>
                  <a:lnTo>
                    <a:pt x="147828" y="236982"/>
                  </a:lnTo>
                  <a:lnTo>
                    <a:pt x="243840" y="158496"/>
                  </a:lnTo>
                  <a:lnTo>
                    <a:pt x="303276" y="105918"/>
                  </a:lnTo>
                  <a:lnTo>
                    <a:pt x="345186" y="67818"/>
                  </a:lnTo>
                  <a:lnTo>
                    <a:pt x="373380" y="29718"/>
                  </a:lnTo>
                  <a:lnTo>
                    <a:pt x="373380" y="22098"/>
                  </a:lnTo>
                  <a:lnTo>
                    <a:pt x="321564" y="4572"/>
                  </a:lnTo>
                  <a:lnTo>
                    <a:pt x="263652" y="2286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473"/>
            <p:cNvSpPr/>
            <p:nvPr/>
          </p:nvSpPr>
          <p:spPr>
            <a:xfrm>
              <a:off x="9028176" y="454106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3048"/>
                  </a:lnTo>
                  <a:lnTo>
                    <a:pt x="64770" y="5334"/>
                  </a:lnTo>
                  <a:lnTo>
                    <a:pt x="49530" y="9906"/>
                  </a:lnTo>
                  <a:lnTo>
                    <a:pt x="48768" y="9906"/>
                  </a:lnTo>
                  <a:lnTo>
                    <a:pt x="36576" y="15240"/>
                  </a:lnTo>
                  <a:lnTo>
                    <a:pt x="36576" y="16002"/>
                  </a:lnTo>
                  <a:lnTo>
                    <a:pt x="26670" y="22860"/>
                  </a:lnTo>
                  <a:lnTo>
                    <a:pt x="18288" y="32004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866"/>
                  </a:lnTo>
                  <a:lnTo>
                    <a:pt x="63" y="106680"/>
                  </a:lnTo>
                  <a:lnTo>
                    <a:pt x="0" y="154686"/>
                  </a:lnTo>
                  <a:lnTo>
                    <a:pt x="3048" y="213360"/>
                  </a:lnTo>
                  <a:lnTo>
                    <a:pt x="3048" y="214122"/>
                  </a:lnTo>
                  <a:lnTo>
                    <a:pt x="6096" y="236982"/>
                  </a:lnTo>
                  <a:lnTo>
                    <a:pt x="11430" y="255270"/>
                  </a:lnTo>
                  <a:lnTo>
                    <a:pt x="17526" y="270510"/>
                  </a:lnTo>
                  <a:lnTo>
                    <a:pt x="18288" y="271272"/>
                  </a:lnTo>
                  <a:lnTo>
                    <a:pt x="26670" y="281178"/>
                  </a:lnTo>
                  <a:lnTo>
                    <a:pt x="36576" y="288036"/>
                  </a:lnTo>
                  <a:lnTo>
                    <a:pt x="37338" y="288036"/>
                  </a:lnTo>
                  <a:lnTo>
                    <a:pt x="50292" y="290322"/>
                  </a:lnTo>
                  <a:lnTo>
                    <a:pt x="51054" y="290322"/>
                  </a:lnTo>
                  <a:lnTo>
                    <a:pt x="65532" y="288036"/>
                  </a:lnTo>
                  <a:lnTo>
                    <a:pt x="67926" y="287274"/>
                  </a:lnTo>
                  <a:lnTo>
                    <a:pt x="50292" y="287274"/>
                  </a:lnTo>
                  <a:lnTo>
                    <a:pt x="50694" y="287210"/>
                  </a:lnTo>
                  <a:lnTo>
                    <a:pt x="42418" y="285750"/>
                  </a:lnTo>
                  <a:lnTo>
                    <a:pt x="38100" y="285750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1218" y="269748"/>
                  </a:lnTo>
                  <a:lnTo>
                    <a:pt x="20574" y="269748"/>
                  </a:lnTo>
                  <a:lnTo>
                    <a:pt x="14478" y="254508"/>
                  </a:lnTo>
                  <a:lnTo>
                    <a:pt x="9144" y="236220"/>
                  </a:lnTo>
                  <a:lnTo>
                    <a:pt x="6096" y="213360"/>
                  </a:lnTo>
                  <a:lnTo>
                    <a:pt x="3048" y="154686"/>
                  </a:lnTo>
                  <a:lnTo>
                    <a:pt x="3111" y="106680"/>
                  </a:lnTo>
                  <a:lnTo>
                    <a:pt x="6096" y="70866"/>
                  </a:lnTo>
                  <a:lnTo>
                    <a:pt x="6286" y="70866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3528"/>
                  </a:lnTo>
                  <a:lnTo>
                    <a:pt x="21272" y="33528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8288"/>
                  </a:lnTo>
                  <a:lnTo>
                    <a:pt x="50292" y="12954"/>
                  </a:lnTo>
                  <a:lnTo>
                    <a:pt x="65532" y="8382"/>
                  </a:lnTo>
                  <a:lnTo>
                    <a:pt x="83058" y="6096"/>
                  </a:lnTo>
                  <a:lnTo>
                    <a:pt x="82296" y="6096"/>
                  </a:lnTo>
                  <a:lnTo>
                    <a:pt x="127254" y="3048"/>
                  </a:lnTo>
                  <a:lnTo>
                    <a:pt x="284480" y="3048"/>
                  </a:lnTo>
                  <a:lnTo>
                    <a:pt x="265176" y="2286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4"/>
                  </a:lnTo>
                  <a:lnTo>
                    <a:pt x="51054" y="287274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9748"/>
                  </a:moveTo>
                  <a:lnTo>
                    <a:pt x="80772" y="279654"/>
                  </a:lnTo>
                  <a:lnTo>
                    <a:pt x="81534" y="279654"/>
                  </a:lnTo>
                  <a:lnTo>
                    <a:pt x="64770" y="284988"/>
                  </a:lnTo>
                  <a:lnTo>
                    <a:pt x="50694" y="287210"/>
                  </a:lnTo>
                  <a:lnTo>
                    <a:pt x="51054" y="287274"/>
                  </a:lnTo>
                  <a:lnTo>
                    <a:pt x="67926" y="287274"/>
                  </a:lnTo>
                  <a:lnTo>
                    <a:pt x="82296" y="282702"/>
                  </a:lnTo>
                  <a:lnTo>
                    <a:pt x="102108" y="272796"/>
                  </a:lnTo>
                  <a:lnTo>
                    <a:pt x="105717" y="270510"/>
                  </a:lnTo>
                  <a:lnTo>
                    <a:pt x="100584" y="270510"/>
                  </a:lnTo>
                  <a:lnTo>
                    <a:pt x="100584" y="269748"/>
                  </a:lnTo>
                  <a:close/>
                </a:path>
                <a:path w="376554" h="290829">
                  <a:moveTo>
                    <a:pt x="38100" y="284988"/>
                  </a:moveTo>
                  <a:lnTo>
                    <a:pt x="38100" y="285750"/>
                  </a:lnTo>
                  <a:lnTo>
                    <a:pt x="42418" y="285750"/>
                  </a:lnTo>
                  <a:lnTo>
                    <a:pt x="38100" y="284988"/>
                  </a:lnTo>
                  <a:close/>
                </a:path>
                <a:path w="376554" h="290829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3340"/>
                  </a:lnTo>
                  <a:lnTo>
                    <a:pt x="304038" y="106680"/>
                  </a:lnTo>
                  <a:lnTo>
                    <a:pt x="244602" y="159258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70510"/>
                  </a:lnTo>
                  <a:lnTo>
                    <a:pt x="105717" y="270510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1544"/>
                  </a:lnTo>
                  <a:lnTo>
                    <a:pt x="306324" y="108966"/>
                  </a:lnTo>
                  <a:lnTo>
                    <a:pt x="348234" y="70866"/>
                  </a:lnTo>
                  <a:lnTo>
                    <a:pt x="362712" y="55626"/>
                  </a:lnTo>
                  <a:lnTo>
                    <a:pt x="362712" y="54864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90829">
                  <a:moveTo>
                    <a:pt x="20574" y="268986"/>
                  </a:moveTo>
                  <a:lnTo>
                    <a:pt x="20574" y="269748"/>
                  </a:lnTo>
                  <a:lnTo>
                    <a:pt x="21218" y="269748"/>
                  </a:lnTo>
                  <a:lnTo>
                    <a:pt x="20574" y="268986"/>
                  </a:lnTo>
                  <a:close/>
                </a:path>
                <a:path w="376554" h="290829">
                  <a:moveTo>
                    <a:pt x="6286" y="70866"/>
                  </a:moveTo>
                  <a:lnTo>
                    <a:pt x="6096" y="70866"/>
                  </a:lnTo>
                  <a:lnTo>
                    <a:pt x="6096" y="71628"/>
                  </a:lnTo>
                  <a:lnTo>
                    <a:pt x="6286" y="70866"/>
                  </a:lnTo>
                  <a:close/>
                </a:path>
                <a:path w="376554" h="290829">
                  <a:moveTo>
                    <a:pt x="21272" y="33528"/>
                  </a:moveTo>
                  <a:lnTo>
                    <a:pt x="20574" y="33528"/>
                  </a:lnTo>
                  <a:lnTo>
                    <a:pt x="20574" y="34290"/>
                  </a:lnTo>
                  <a:lnTo>
                    <a:pt x="21272" y="33528"/>
                  </a:lnTo>
                  <a:close/>
                </a:path>
                <a:path w="376554" h="290829">
                  <a:moveTo>
                    <a:pt x="373380" y="23622"/>
                  </a:move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4384"/>
                  </a:lnTo>
                  <a:lnTo>
                    <a:pt x="374142" y="24384"/>
                  </a:lnTo>
                  <a:lnTo>
                    <a:pt x="373380" y="23622"/>
                  </a:lnTo>
                  <a:close/>
                </a:path>
                <a:path w="376554" h="290829">
                  <a:moveTo>
                    <a:pt x="375056" y="20574"/>
                  </a:moveTo>
                  <a:lnTo>
                    <a:pt x="371856" y="20574"/>
                  </a:lnTo>
                  <a:lnTo>
                    <a:pt x="374142" y="24384"/>
                  </a:lnTo>
                  <a:lnTo>
                    <a:pt x="376428" y="24384"/>
                  </a:lnTo>
                  <a:lnTo>
                    <a:pt x="376428" y="22860"/>
                  </a:lnTo>
                  <a:lnTo>
                    <a:pt x="375056" y="20574"/>
                  </a:lnTo>
                  <a:close/>
                </a:path>
                <a:path w="376554" h="290829">
                  <a:moveTo>
                    <a:pt x="284480" y="3048"/>
                  </a:moveTo>
                  <a:lnTo>
                    <a:pt x="185166" y="3048"/>
                  </a:lnTo>
                  <a:lnTo>
                    <a:pt x="265176" y="5334"/>
                  </a:lnTo>
                  <a:lnTo>
                    <a:pt x="323088" y="7620"/>
                  </a:lnTo>
                  <a:lnTo>
                    <a:pt x="343662" y="10668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856" y="21336"/>
                  </a:lnTo>
                  <a:lnTo>
                    <a:pt x="371856" y="20574"/>
                  </a:lnTo>
                  <a:lnTo>
                    <a:pt x="375056" y="20574"/>
                  </a:lnTo>
                  <a:lnTo>
                    <a:pt x="323850" y="4572"/>
                  </a:lnTo>
                  <a:lnTo>
                    <a:pt x="323088" y="4572"/>
                  </a:lnTo>
                  <a:lnTo>
                    <a:pt x="284480" y="304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475"/>
            <p:cNvSpPr/>
            <p:nvPr/>
          </p:nvSpPr>
          <p:spPr>
            <a:xfrm>
              <a:off x="8996171" y="4552492"/>
              <a:ext cx="373380" cy="287020"/>
            </a:xfrm>
            <a:custGeom>
              <a:avLst/>
              <a:gdLst/>
              <a:ahLst/>
              <a:cxnLst/>
              <a:rect l="l" t="t" r="r" b="b"/>
              <a:pathLst>
                <a:path w="373379" h="287020">
                  <a:moveTo>
                    <a:pt x="183642" y="0"/>
                  </a:moveTo>
                  <a:lnTo>
                    <a:pt x="125730" y="0"/>
                  </a:lnTo>
                  <a:lnTo>
                    <a:pt x="80772" y="2286"/>
                  </a:lnTo>
                  <a:lnTo>
                    <a:pt x="35814" y="14478"/>
                  </a:lnTo>
                  <a:lnTo>
                    <a:pt x="6858" y="54102"/>
                  </a:lnTo>
                  <a:lnTo>
                    <a:pt x="0" y="105156"/>
                  </a:lnTo>
                  <a:lnTo>
                    <a:pt x="0" y="153162"/>
                  </a:lnTo>
                  <a:lnTo>
                    <a:pt x="3048" y="211074"/>
                  </a:lnTo>
                  <a:lnTo>
                    <a:pt x="11430" y="252984"/>
                  </a:lnTo>
                  <a:lnTo>
                    <a:pt x="35814" y="284226"/>
                  </a:lnTo>
                  <a:lnTo>
                    <a:pt x="48768" y="286512"/>
                  </a:lnTo>
                  <a:lnTo>
                    <a:pt x="63246" y="284988"/>
                  </a:lnTo>
                  <a:lnTo>
                    <a:pt x="99822" y="268986"/>
                  </a:lnTo>
                  <a:lnTo>
                    <a:pt x="147828" y="236982"/>
                  </a:lnTo>
                  <a:lnTo>
                    <a:pt x="243840" y="157734"/>
                  </a:lnTo>
                  <a:lnTo>
                    <a:pt x="303276" y="105918"/>
                  </a:lnTo>
                  <a:lnTo>
                    <a:pt x="345186" y="67056"/>
                  </a:lnTo>
                  <a:lnTo>
                    <a:pt x="373380" y="29718"/>
                  </a:lnTo>
                  <a:lnTo>
                    <a:pt x="373380" y="21336"/>
                  </a:lnTo>
                  <a:lnTo>
                    <a:pt x="321564" y="4572"/>
                  </a:lnTo>
                  <a:lnTo>
                    <a:pt x="263652" y="1524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476"/>
            <p:cNvSpPr/>
            <p:nvPr/>
          </p:nvSpPr>
          <p:spPr>
            <a:xfrm>
              <a:off x="8994647" y="4550968"/>
              <a:ext cx="376555" cy="289560"/>
            </a:xfrm>
            <a:custGeom>
              <a:avLst/>
              <a:gdLst/>
              <a:ahLst/>
              <a:cxnLst/>
              <a:rect l="l" t="t" r="r" b="b"/>
              <a:pathLst>
                <a:path w="376554" h="289560">
                  <a:moveTo>
                    <a:pt x="185166" y="0"/>
                  </a:moveTo>
                  <a:lnTo>
                    <a:pt x="127254" y="0"/>
                  </a:lnTo>
                  <a:lnTo>
                    <a:pt x="82296" y="2286"/>
                  </a:lnTo>
                  <a:lnTo>
                    <a:pt x="64770" y="5334"/>
                  </a:lnTo>
                  <a:lnTo>
                    <a:pt x="49530" y="9144"/>
                  </a:lnTo>
                  <a:lnTo>
                    <a:pt x="48768" y="9144"/>
                  </a:lnTo>
                  <a:lnTo>
                    <a:pt x="36576" y="14478"/>
                  </a:lnTo>
                  <a:lnTo>
                    <a:pt x="36576" y="15240"/>
                  </a:lnTo>
                  <a:lnTo>
                    <a:pt x="26670" y="22860"/>
                  </a:lnTo>
                  <a:lnTo>
                    <a:pt x="18288" y="31242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104"/>
                  </a:lnTo>
                  <a:lnTo>
                    <a:pt x="0" y="106680"/>
                  </a:lnTo>
                  <a:lnTo>
                    <a:pt x="0" y="154686"/>
                  </a:lnTo>
                  <a:lnTo>
                    <a:pt x="3048" y="212598"/>
                  </a:lnTo>
                  <a:lnTo>
                    <a:pt x="3048" y="213360"/>
                  </a:lnTo>
                  <a:lnTo>
                    <a:pt x="6096" y="236220"/>
                  </a:lnTo>
                  <a:lnTo>
                    <a:pt x="11430" y="255270"/>
                  </a:lnTo>
                  <a:lnTo>
                    <a:pt x="17526" y="269748"/>
                  </a:lnTo>
                  <a:lnTo>
                    <a:pt x="18288" y="269748"/>
                  </a:lnTo>
                  <a:lnTo>
                    <a:pt x="26670" y="280416"/>
                  </a:lnTo>
                  <a:lnTo>
                    <a:pt x="26670" y="281178"/>
                  </a:lnTo>
                  <a:lnTo>
                    <a:pt x="36576" y="287274"/>
                  </a:lnTo>
                  <a:lnTo>
                    <a:pt x="37338" y="287274"/>
                  </a:lnTo>
                  <a:lnTo>
                    <a:pt x="50292" y="289560"/>
                  </a:lnTo>
                  <a:lnTo>
                    <a:pt x="64770" y="288036"/>
                  </a:lnTo>
                  <a:lnTo>
                    <a:pt x="65532" y="288036"/>
                  </a:lnTo>
                  <a:lnTo>
                    <a:pt x="69723" y="286512"/>
                  </a:lnTo>
                  <a:lnTo>
                    <a:pt x="50292" y="286512"/>
                  </a:lnTo>
                  <a:lnTo>
                    <a:pt x="50769" y="286461"/>
                  </a:lnTo>
                  <a:lnTo>
                    <a:pt x="42418" y="284988"/>
                  </a:lnTo>
                  <a:lnTo>
                    <a:pt x="38100" y="284988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0574" y="268224"/>
                  </a:lnTo>
                  <a:lnTo>
                    <a:pt x="14798" y="254508"/>
                  </a:lnTo>
                  <a:lnTo>
                    <a:pt x="14478" y="254508"/>
                  </a:lnTo>
                  <a:lnTo>
                    <a:pt x="9144" y="235458"/>
                  </a:lnTo>
                  <a:lnTo>
                    <a:pt x="6096" y="212598"/>
                  </a:lnTo>
                  <a:lnTo>
                    <a:pt x="3048" y="154686"/>
                  </a:lnTo>
                  <a:lnTo>
                    <a:pt x="3048" y="106680"/>
                  </a:lnTo>
                  <a:lnTo>
                    <a:pt x="6096" y="70104"/>
                  </a:lnTo>
                  <a:lnTo>
                    <a:pt x="6296" y="70104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2766"/>
                  </a:lnTo>
                  <a:lnTo>
                    <a:pt x="21336" y="32766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7526"/>
                  </a:lnTo>
                  <a:lnTo>
                    <a:pt x="50292" y="12192"/>
                  </a:lnTo>
                  <a:lnTo>
                    <a:pt x="65532" y="8382"/>
                  </a:lnTo>
                  <a:lnTo>
                    <a:pt x="83058" y="5334"/>
                  </a:lnTo>
                  <a:lnTo>
                    <a:pt x="82296" y="5334"/>
                  </a:lnTo>
                  <a:lnTo>
                    <a:pt x="127254" y="3048"/>
                  </a:lnTo>
                  <a:lnTo>
                    <a:pt x="294132" y="3048"/>
                  </a:lnTo>
                  <a:lnTo>
                    <a:pt x="265176" y="1524"/>
                  </a:lnTo>
                  <a:lnTo>
                    <a:pt x="185166" y="0"/>
                  </a:lnTo>
                  <a:close/>
                </a:path>
                <a:path w="376554" h="289560">
                  <a:moveTo>
                    <a:pt x="50769" y="286461"/>
                  </a:moveTo>
                  <a:lnTo>
                    <a:pt x="50292" y="286512"/>
                  </a:lnTo>
                  <a:lnTo>
                    <a:pt x="51054" y="286512"/>
                  </a:lnTo>
                  <a:lnTo>
                    <a:pt x="50769" y="286461"/>
                  </a:lnTo>
                  <a:close/>
                </a:path>
                <a:path w="376554" h="289560">
                  <a:moveTo>
                    <a:pt x="100584" y="268986"/>
                  </a:moveTo>
                  <a:lnTo>
                    <a:pt x="80772" y="278892"/>
                  </a:lnTo>
                  <a:lnTo>
                    <a:pt x="81534" y="278892"/>
                  </a:lnTo>
                  <a:lnTo>
                    <a:pt x="64770" y="284988"/>
                  </a:lnTo>
                  <a:lnTo>
                    <a:pt x="50769" y="286461"/>
                  </a:lnTo>
                  <a:lnTo>
                    <a:pt x="51054" y="286512"/>
                  </a:lnTo>
                  <a:lnTo>
                    <a:pt x="69723" y="286512"/>
                  </a:lnTo>
                  <a:lnTo>
                    <a:pt x="82296" y="281940"/>
                  </a:lnTo>
                  <a:lnTo>
                    <a:pt x="102108" y="272034"/>
                  </a:lnTo>
                  <a:lnTo>
                    <a:pt x="105918" y="269748"/>
                  </a:lnTo>
                  <a:lnTo>
                    <a:pt x="100584" y="269748"/>
                  </a:lnTo>
                  <a:lnTo>
                    <a:pt x="100584" y="268986"/>
                  </a:lnTo>
                  <a:close/>
                </a:path>
                <a:path w="376554" h="289560">
                  <a:moveTo>
                    <a:pt x="38100" y="284226"/>
                  </a:moveTo>
                  <a:lnTo>
                    <a:pt x="38100" y="284988"/>
                  </a:lnTo>
                  <a:lnTo>
                    <a:pt x="42418" y="284988"/>
                  </a:lnTo>
                  <a:lnTo>
                    <a:pt x="38100" y="284226"/>
                  </a:lnTo>
                  <a:close/>
                </a:path>
                <a:path w="376554" h="289560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2578"/>
                  </a:lnTo>
                  <a:lnTo>
                    <a:pt x="304038" y="106680"/>
                  </a:lnTo>
                  <a:lnTo>
                    <a:pt x="244602" y="158496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69748"/>
                  </a:lnTo>
                  <a:lnTo>
                    <a:pt x="105918" y="269748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0782"/>
                  </a:lnTo>
                  <a:lnTo>
                    <a:pt x="306324" y="108966"/>
                  </a:lnTo>
                  <a:lnTo>
                    <a:pt x="348234" y="70104"/>
                  </a:lnTo>
                  <a:lnTo>
                    <a:pt x="362712" y="54864"/>
                  </a:lnTo>
                  <a:lnTo>
                    <a:pt x="362712" y="54102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89560">
                  <a:moveTo>
                    <a:pt x="14478" y="253746"/>
                  </a:moveTo>
                  <a:lnTo>
                    <a:pt x="14478" y="254508"/>
                  </a:lnTo>
                  <a:lnTo>
                    <a:pt x="14798" y="254508"/>
                  </a:lnTo>
                  <a:lnTo>
                    <a:pt x="14478" y="253746"/>
                  </a:lnTo>
                  <a:close/>
                </a:path>
                <a:path w="376554" h="289560">
                  <a:moveTo>
                    <a:pt x="6296" y="70104"/>
                  </a:moveTo>
                  <a:lnTo>
                    <a:pt x="6096" y="70104"/>
                  </a:lnTo>
                  <a:lnTo>
                    <a:pt x="6096" y="70866"/>
                  </a:lnTo>
                  <a:lnTo>
                    <a:pt x="6296" y="70104"/>
                  </a:lnTo>
                  <a:close/>
                </a:path>
                <a:path w="376554" h="289560">
                  <a:moveTo>
                    <a:pt x="21336" y="32766"/>
                  </a:moveTo>
                  <a:lnTo>
                    <a:pt x="20574" y="32766"/>
                  </a:lnTo>
                  <a:lnTo>
                    <a:pt x="20574" y="33528"/>
                  </a:lnTo>
                  <a:lnTo>
                    <a:pt x="21336" y="32766"/>
                  </a:lnTo>
                  <a:close/>
                </a:path>
                <a:path w="376554" h="289560">
                  <a:moveTo>
                    <a:pt x="376428" y="22860"/>
                  </a:moveTo>
                  <a:lnTo>
                    <a:pt x="373380" y="22860"/>
                  </a:ln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2860"/>
                  </a:lnTo>
                  <a:close/>
                </a:path>
                <a:path w="376554" h="289560">
                  <a:moveTo>
                    <a:pt x="371983" y="20828"/>
                  </a:moveTo>
                  <a:lnTo>
                    <a:pt x="373380" y="23622"/>
                  </a:lnTo>
                  <a:lnTo>
                    <a:pt x="373380" y="22860"/>
                  </a:lnTo>
                  <a:lnTo>
                    <a:pt x="376428" y="22860"/>
                  </a:lnTo>
                  <a:lnTo>
                    <a:pt x="376428" y="22098"/>
                  </a:lnTo>
                  <a:lnTo>
                    <a:pt x="376047" y="21336"/>
                  </a:lnTo>
                  <a:lnTo>
                    <a:pt x="372618" y="21336"/>
                  </a:lnTo>
                  <a:lnTo>
                    <a:pt x="371983" y="20828"/>
                  </a:lnTo>
                  <a:close/>
                </a:path>
                <a:path w="376554" h="289560">
                  <a:moveTo>
                    <a:pt x="371856" y="20574"/>
                  </a:moveTo>
                  <a:lnTo>
                    <a:pt x="371983" y="20828"/>
                  </a:lnTo>
                  <a:lnTo>
                    <a:pt x="372618" y="21336"/>
                  </a:lnTo>
                  <a:lnTo>
                    <a:pt x="371856" y="20574"/>
                  </a:lnTo>
                  <a:close/>
                </a:path>
                <a:path w="376554" h="289560">
                  <a:moveTo>
                    <a:pt x="375666" y="20574"/>
                  </a:moveTo>
                  <a:lnTo>
                    <a:pt x="371856" y="20574"/>
                  </a:lnTo>
                  <a:lnTo>
                    <a:pt x="372618" y="21336"/>
                  </a:lnTo>
                  <a:lnTo>
                    <a:pt x="376047" y="21336"/>
                  </a:lnTo>
                  <a:lnTo>
                    <a:pt x="375666" y="20574"/>
                  </a:lnTo>
                  <a:close/>
                </a:path>
                <a:path w="376554" h="289560">
                  <a:moveTo>
                    <a:pt x="294132" y="3048"/>
                  </a:moveTo>
                  <a:lnTo>
                    <a:pt x="185166" y="3048"/>
                  </a:lnTo>
                  <a:lnTo>
                    <a:pt x="265176" y="4572"/>
                  </a:lnTo>
                  <a:lnTo>
                    <a:pt x="323088" y="7620"/>
                  </a:lnTo>
                  <a:lnTo>
                    <a:pt x="343662" y="9906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983" y="20828"/>
                  </a:lnTo>
                  <a:lnTo>
                    <a:pt x="371856" y="20574"/>
                  </a:lnTo>
                  <a:lnTo>
                    <a:pt x="375666" y="20574"/>
                  </a:lnTo>
                  <a:lnTo>
                    <a:pt x="374904" y="19050"/>
                  </a:lnTo>
                  <a:lnTo>
                    <a:pt x="374142" y="19050"/>
                  </a:lnTo>
                  <a:lnTo>
                    <a:pt x="370332" y="16002"/>
                  </a:lnTo>
                  <a:lnTo>
                    <a:pt x="370332" y="15240"/>
                  </a:lnTo>
                  <a:lnTo>
                    <a:pt x="360426" y="10668"/>
                  </a:lnTo>
                  <a:lnTo>
                    <a:pt x="344424" y="6858"/>
                  </a:lnTo>
                  <a:lnTo>
                    <a:pt x="343662" y="6858"/>
                  </a:lnTo>
                  <a:lnTo>
                    <a:pt x="323088" y="4572"/>
                  </a:lnTo>
                  <a:lnTo>
                    <a:pt x="294132" y="3048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474"/>
            <p:cNvSpPr/>
            <p:nvPr/>
          </p:nvSpPr>
          <p:spPr>
            <a:xfrm>
              <a:off x="9028176" y="469574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477"/>
            <p:cNvSpPr/>
            <p:nvPr/>
          </p:nvSpPr>
          <p:spPr>
            <a:xfrm>
              <a:off x="8994647" y="470565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478"/>
            <p:cNvSpPr/>
            <p:nvPr/>
          </p:nvSpPr>
          <p:spPr>
            <a:xfrm>
              <a:off x="8973311" y="455782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2285"/>
                  </a:lnTo>
                  <a:lnTo>
                    <a:pt x="35814" y="15239"/>
                  </a:lnTo>
                  <a:lnTo>
                    <a:pt x="6858" y="54101"/>
                  </a:lnTo>
                  <a:lnTo>
                    <a:pt x="0" y="105917"/>
                  </a:lnTo>
                  <a:lnTo>
                    <a:pt x="0" y="153161"/>
                  </a:lnTo>
                  <a:lnTo>
                    <a:pt x="3048" y="211835"/>
                  </a:lnTo>
                  <a:lnTo>
                    <a:pt x="10668" y="252983"/>
                  </a:lnTo>
                  <a:lnTo>
                    <a:pt x="35814" y="284987"/>
                  </a:lnTo>
                  <a:lnTo>
                    <a:pt x="48768" y="287273"/>
                  </a:lnTo>
                  <a:lnTo>
                    <a:pt x="63246" y="284987"/>
                  </a:lnTo>
                  <a:lnTo>
                    <a:pt x="99822" y="268985"/>
                  </a:lnTo>
                  <a:lnTo>
                    <a:pt x="147828" y="236981"/>
                  </a:lnTo>
                  <a:lnTo>
                    <a:pt x="243840" y="158495"/>
                  </a:lnTo>
                  <a:lnTo>
                    <a:pt x="303276" y="105917"/>
                  </a:lnTo>
                  <a:lnTo>
                    <a:pt x="345186" y="67055"/>
                  </a:lnTo>
                  <a:lnTo>
                    <a:pt x="373380" y="29717"/>
                  </a:lnTo>
                  <a:lnTo>
                    <a:pt x="373380" y="21335"/>
                  </a:lnTo>
                  <a:lnTo>
                    <a:pt x="321564" y="4571"/>
                  </a:lnTo>
                  <a:lnTo>
                    <a:pt x="263652" y="2285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479"/>
            <p:cNvSpPr/>
            <p:nvPr/>
          </p:nvSpPr>
          <p:spPr>
            <a:xfrm>
              <a:off x="8971788" y="455630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2285"/>
                  </a:lnTo>
                  <a:lnTo>
                    <a:pt x="64770" y="5333"/>
                  </a:lnTo>
                  <a:lnTo>
                    <a:pt x="49530" y="9905"/>
                  </a:lnTo>
                  <a:lnTo>
                    <a:pt x="48768" y="9905"/>
                  </a:lnTo>
                  <a:lnTo>
                    <a:pt x="36576" y="15239"/>
                  </a:lnTo>
                  <a:lnTo>
                    <a:pt x="36576" y="16001"/>
                  </a:lnTo>
                  <a:lnTo>
                    <a:pt x="26670" y="22859"/>
                  </a:lnTo>
                  <a:lnTo>
                    <a:pt x="18288" y="31241"/>
                  </a:lnTo>
                  <a:lnTo>
                    <a:pt x="12192" y="41909"/>
                  </a:lnTo>
                  <a:lnTo>
                    <a:pt x="11430" y="42671"/>
                  </a:lnTo>
                  <a:lnTo>
                    <a:pt x="6858" y="55625"/>
                  </a:lnTo>
                  <a:lnTo>
                    <a:pt x="3048" y="70103"/>
                  </a:lnTo>
                  <a:lnTo>
                    <a:pt x="62" y="106679"/>
                  </a:lnTo>
                  <a:lnTo>
                    <a:pt x="0" y="154685"/>
                  </a:lnTo>
                  <a:lnTo>
                    <a:pt x="3048" y="213359"/>
                  </a:lnTo>
                  <a:lnTo>
                    <a:pt x="3048" y="214121"/>
                  </a:lnTo>
                  <a:lnTo>
                    <a:pt x="6096" y="236981"/>
                  </a:lnTo>
                  <a:lnTo>
                    <a:pt x="10668" y="255269"/>
                  </a:lnTo>
                  <a:lnTo>
                    <a:pt x="17526" y="270509"/>
                  </a:lnTo>
                  <a:lnTo>
                    <a:pt x="18288" y="271271"/>
                  </a:lnTo>
                  <a:lnTo>
                    <a:pt x="26670" y="281177"/>
                  </a:lnTo>
                  <a:lnTo>
                    <a:pt x="36576" y="288035"/>
                  </a:lnTo>
                  <a:lnTo>
                    <a:pt x="37338" y="288035"/>
                  </a:lnTo>
                  <a:lnTo>
                    <a:pt x="50292" y="290321"/>
                  </a:lnTo>
                  <a:lnTo>
                    <a:pt x="51054" y="290321"/>
                  </a:lnTo>
                  <a:lnTo>
                    <a:pt x="65532" y="288035"/>
                  </a:lnTo>
                  <a:lnTo>
                    <a:pt x="67926" y="287273"/>
                  </a:lnTo>
                  <a:lnTo>
                    <a:pt x="50292" y="287273"/>
                  </a:lnTo>
                  <a:lnTo>
                    <a:pt x="50694" y="287210"/>
                  </a:lnTo>
                  <a:lnTo>
                    <a:pt x="42418" y="285749"/>
                  </a:lnTo>
                  <a:lnTo>
                    <a:pt x="38100" y="285749"/>
                  </a:lnTo>
                  <a:lnTo>
                    <a:pt x="28194" y="278891"/>
                  </a:lnTo>
                  <a:lnTo>
                    <a:pt x="28956" y="278891"/>
                  </a:lnTo>
                  <a:lnTo>
                    <a:pt x="20574" y="268985"/>
                  </a:lnTo>
                  <a:lnTo>
                    <a:pt x="14058" y="254507"/>
                  </a:lnTo>
                  <a:lnTo>
                    <a:pt x="13716" y="254507"/>
                  </a:lnTo>
                  <a:lnTo>
                    <a:pt x="9144" y="236219"/>
                  </a:lnTo>
                  <a:lnTo>
                    <a:pt x="6096" y="213359"/>
                  </a:lnTo>
                  <a:lnTo>
                    <a:pt x="3048" y="154685"/>
                  </a:lnTo>
                  <a:lnTo>
                    <a:pt x="3110" y="106679"/>
                  </a:lnTo>
                  <a:lnTo>
                    <a:pt x="6096" y="70103"/>
                  </a:lnTo>
                  <a:lnTo>
                    <a:pt x="6296" y="70103"/>
                  </a:lnTo>
                  <a:lnTo>
                    <a:pt x="9906" y="56387"/>
                  </a:lnTo>
                  <a:lnTo>
                    <a:pt x="14478" y="43433"/>
                  </a:lnTo>
                  <a:lnTo>
                    <a:pt x="20574" y="32765"/>
                  </a:lnTo>
                  <a:lnTo>
                    <a:pt x="21336" y="32765"/>
                  </a:lnTo>
                  <a:lnTo>
                    <a:pt x="28956" y="25145"/>
                  </a:lnTo>
                  <a:lnTo>
                    <a:pt x="28194" y="25145"/>
                  </a:lnTo>
                  <a:lnTo>
                    <a:pt x="38100" y="18287"/>
                  </a:lnTo>
                  <a:lnTo>
                    <a:pt x="50292" y="12953"/>
                  </a:lnTo>
                  <a:lnTo>
                    <a:pt x="65532" y="8381"/>
                  </a:lnTo>
                  <a:lnTo>
                    <a:pt x="83058" y="5333"/>
                  </a:lnTo>
                  <a:lnTo>
                    <a:pt x="82296" y="5333"/>
                  </a:lnTo>
                  <a:lnTo>
                    <a:pt x="127254" y="3047"/>
                  </a:lnTo>
                  <a:lnTo>
                    <a:pt x="284480" y="3047"/>
                  </a:lnTo>
                  <a:lnTo>
                    <a:pt x="265176" y="2285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3"/>
                  </a:lnTo>
                  <a:lnTo>
                    <a:pt x="51054" y="287273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8985"/>
                  </a:moveTo>
                  <a:lnTo>
                    <a:pt x="80772" y="279653"/>
                  </a:lnTo>
                  <a:lnTo>
                    <a:pt x="81534" y="279653"/>
                  </a:lnTo>
                  <a:lnTo>
                    <a:pt x="64770" y="284987"/>
                  </a:lnTo>
                  <a:lnTo>
                    <a:pt x="50694" y="287210"/>
                  </a:lnTo>
                  <a:lnTo>
                    <a:pt x="51054" y="287273"/>
                  </a:lnTo>
                  <a:lnTo>
                    <a:pt x="67926" y="287273"/>
                  </a:lnTo>
                  <a:lnTo>
                    <a:pt x="82296" y="282701"/>
                  </a:lnTo>
                  <a:lnTo>
                    <a:pt x="102108" y="272033"/>
                  </a:lnTo>
                  <a:lnTo>
                    <a:pt x="105918" y="269747"/>
                  </a:lnTo>
                  <a:lnTo>
                    <a:pt x="100584" y="269747"/>
                  </a:lnTo>
                  <a:lnTo>
                    <a:pt x="100584" y="268985"/>
                  </a:lnTo>
                  <a:close/>
                </a:path>
                <a:path w="376554" h="290829">
                  <a:moveTo>
                    <a:pt x="38100" y="284987"/>
                  </a:moveTo>
                  <a:lnTo>
                    <a:pt x="38100" y="285749"/>
                  </a:lnTo>
                  <a:lnTo>
                    <a:pt x="42418" y="285749"/>
                  </a:lnTo>
                  <a:lnTo>
                    <a:pt x="38100" y="284987"/>
                  </a:lnTo>
                  <a:close/>
                </a:path>
                <a:path w="376554" h="290829">
                  <a:moveTo>
                    <a:pt x="373380" y="30479"/>
                  </a:moveTo>
                  <a:lnTo>
                    <a:pt x="368808" y="40385"/>
                  </a:lnTo>
                  <a:lnTo>
                    <a:pt x="369570" y="40385"/>
                  </a:lnTo>
                  <a:lnTo>
                    <a:pt x="360426" y="53339"/>
                  </a:lnTo>
                  <a:lnTo>
                    <a:pt x="304038" y="106679"/>
                  </a:lnTo>
                  <a:lnTo>
                    <a:pt x="244602" y="159257"/>
                  </a:lnTo>
                  <a:lnTo>
                    <a:pt x="177546" y="215645"/>
                  </a:lnTo>
                  <a:lnTo>
                    <a:pt x="123444" y="256031"/>
                  </a:lnTo>
                  <a:lnTo>
                    <a:pt x="100584" y="269747"/>
                  </a:lnTo>
                  <a:lnTo>
                    <a:pt x="105918" y="269747"/>
                  </a:lnTo>
                  <a:lnTo>
                    <a:pt x="124968" y="258317"/>
                  </a:lnTo>
                  <a:lnTo>
                    <a:pt x="150114" y="240029"/>
                  </a:lnTo>
                  <a:lnTo>
                    <a:pt x="179070" y="217931"/>
                  </a:lnTo>
                  <a:lnTo>
                    <a:pt x="179832" y="217931"/>
                  </a:lnTo>
                  <a:lnTo>
                    <a:pt x="246888" y="161543"/>
                  </a:lnTo>
                  <a:lnTo>
                    <a:pt x="306324" y="108965"/>
                  </a:lnTo>
                  <a:lnTo>
                    <a:pt x="348234" y="70103"/>
                  </a:lnTo>
                  <a:lnTo>
                    <a:pt x="362712" y="55625"/>
                  </a:lnTo>
                  <a:lnTo>
                    <a:pt x="362712" y="54863"/>
                  </a:lnTo>
                  <a:lnTo>
                    <a:pt x="371856" y="41909"/>
                  </a:lnTo>
                  <a:lnTo>
                    <a:pt x="376428" y="32003"/>
                  </a:lnTo>
                  <a:lnTo>
                    <a:pt x="376428" y="31241"/>
                  </a:lnTo>
                  <a:lnTo>
                    <a:pt x="373380" y="31241"/>
                  </a:lnTo>
                  <a:lnTo>
                    <a:pt x="373380" y="30479"/>
                  </a:lnTo>
                  <a:close/>
                </a:path>
                <a:path w="376554" h="290829">
                  <a:moveTo>
                    <a:pt x="13716" y="253745"/>
                  </a:moveTo>
                  <a:lnTo>
                    <a:pt x="13716" y="254507"/>
                  </a:lnTo>
                  <a:lnTo>
                    <a:pt x="14058" y="254507"/>
                  </a:lnTo>
                  <a:lnTo>
                    <a:pt x="13716" y="253745"/>
                  </a:lnTo>
                  <a:close/>
                </a:path>
                <a:path w="376554" h="290829">
                  <a:moveTo>
                    <a:pt x="6296" y="70103"/>
                  </a:moveTo>
                  <a:lnTo>
                    <a:pt x="6096" y="70103"/>
                  </a:lnTo>
                  <a:lnTo>
                    <a:pt x="6096" y="70865"/>
                  </a:lnTo>
                  <a:lnTo>
                    <a:pt x="6296" y="70103"/>
                  </a:lnTo>
                  <a:close/>
                </a:path>
                <a:path w="376554" h="290829">
                  <a:moveTo>
                    <a:pt x="21336" y="32765"/>
                  </a:moveTo>
                  <a:lnTo>
                    <a:pt x="20574" y="32765"/>
                  </a:lnTo>
                  <a:lnTo>
                    <a:pt x="20574" y="33527"/>
                  </a:lnTo>
                  <a:lnTo>
                    <a:pt x="21336" y="32765"/>
                  </a:lnTo>
                  <a:close/>
                </a:path>
                <a:path w="376554" h="290829">
                  <a:moveTo>
                    <a:pt x="373380" y="22859"/>
                  </a:moveTo>
                  <a:lnTo>
                    <a:pt x="373380" y="31241"/>
                  </a:lnTo>
                  <a:lnTo>
                    <a:pt x="376428" y="31241"/>
                  </a:lnTo>
                  <a:lnTo>
                    <a:pt x="376428" y="23621"/>
                  </a:lnTo>
                  <a:lnTo>
                    <a:pt x="374142" y="23621"/>
                  </a:lnTo>
                  <a:lnTo>
                    <a:pt x="373380" y="22859"/>
                  </a:lnTo>
                  <a:close/>
                </a:path>
                <a:path w="376554" h="290829">
                  <a:moveTo>
                    <a:pt x="375285" y="20573"/>
                  </a:moveTo>
                  <a:lnTo>
                    <a:pt x="371856" y="20573"/>
                  </a:lnTo>
                  <a:lnTo>
                    <a:pt x="374142" y="23621"/>
                  </a:lnTo>
                  <a:lnTo>
                    <a:pt x="376428" y="23621"/>
                  </a:lnTo>
                  <a:lnTo>
                    <a:pt x="376428" y="22097"/>
                  </a:lnTo>
                  <a:lnTo>
                    <a:pt x="375285" y="20573"/>
                  </a:lnTo>
                  <a:close/>
                </a:path>
                <a:path w="376554" h="290829">
                  <a:moveTo>
                    <a:pt x="284480" y="3047"/>
                  </a:moveTo>
                  <a:lnTo>
                    <a:pt x="185166" y="3047"/>
                  </a:lnTo>
                  <a:lnTo>
                    <a:pt x="265176" y="5333"/>
                  </a:lnTo>
                  <a:lnTo>
                    <a:pt x="323088" y="7619"/>
                  </a:lnTo>
                  <a:lnTo>
                    <a:pt x="343662" y="9905"/>
                  </a:lnTo>
                  <a:lnTo>
                    <a:pt x="359664" y="13715"/>
                  </a:lnTo>
                  <a:lnTo>
                    <a:pt x="358902" y="13715"/>
                  </a:lnTo>
                  <a:lnTo>
                    <a:pt x="368808" y="18287"/>
                  </a:lnTo>
                  <a:lnTo>
                    <a:pt x="371856" y="21335"/>
                  </a:lnTo>
                  <a:lnTo>
                    <a:pt x="371856" y="20573"/>
                  </a:lnTo>
                  <a:lnTo>
                    <a:pt x="375285" y="20573"/>
                  </a:lnTo>
                  <a:lnTo>
                    <a:pt x="374142" y="19049"/>
                  </a:lnTo>
                  <a:lnTo>
                    <a:pt x="370332" y="15239"/>
                  </a:lnTo>
                  <a:lnTo>
                    <a:pt x="360426" y="10667"/>
                  </a:lnTo>
                  <a:lnTo>
                    <a:pt x="344424" y="6857"/>
                  </a:lnTo>
                  <a:lnTo>
                    <a:pt x="343662" y="6857"/>
                  </a:lnTo>
                  <a:lnTo>
                    <a:pt x="323088" y="4571"/>
                  </a:lnTo>
                  <a:lnTo>
                    <a:pt x="284480" y="3047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480"/>
            <p:cNvSpPr/>
            <p:nvPr/>
          </p:nvSpPr>
          <p:spPr>
            <a:xfrm>
              <a:off x="8971788" y="4710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481"/>
            <p:cNvSpPr/>
            <p:nvPr/>
          </p:nvSpPr>
          <p:spPr>
            <a:xfrm>
              <a:off x="8404097" y="4173778"/>
              <a:ext cx="810895" cy="706120"/>
            </a:xfrm>
            <a:custGeom>
              <a:avLst/>
              <a:gdLst/>
              <a:ahLst/>
              <a:cxnLst/>
              <a:rect l="l" t="t" r="r" b="b"/>
              <a:pathLst>
                <a:path w="810895" h="706120">
                  <a:moveTo>
                    <a:pt x="260604" y="0"/>
                  </a:moveTo>
                  <a:lnTo>
                    <a:pt x="29718" y="55625"/>
                  </a:lnTo>
                  <a:lnTo>
                    <a:pt x="0" y="61721"/>
                  </a:lnTo>
                  <a:lnTo>
                    <a:pt x="20574" y="576072"/>
                  </a:lnTo>
                  <a:lnTo>
                    <a:pt x="676656" y="705612"/>
                  </a:lnTo>
                  <a:lnTo>
                    <a:pt x="679704" y="653796"/>
                  </a:lnTo>
                  <a:lnTo>
                    <a:pt x="810768" y="542544"/>
                  </a:lnTo>
                  <a:lnTo>
                    <a:pt x="810006" y="32003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B5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482"/>
            <p:cNvSpPr/>
            <p:nvPr/>
          </p:nvSpPr>
          <p:spPr>
            <a:xfrm>
              <a:off x="8410193" y="422864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1523" y="0"/>
                  </a:moveTo>
                  <a:lnTo>
                    <a:pt x="0" y="4572"/>
                  </a:lnTo>
                  <a:lnTo>
                    <a:pt x="2285" y="5334"/>
                  </a:lnTo>
                  <a:lnTo>
                    <a:pt x="3809" y="76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483"/>
            <p:cNvSpPr/>
            <p:nvPr/>
          </p:nvSpPr>
          <p:spPr>
            <a:xfrm>
              <a:off x="8412480" y="4229404"/>
              <a:ext cx="28575" cy="14604"/>
            </a:xfrm>
            <a:custGeom>
              <a:avLst/>
              <a:gdLst/>
              <a:ahLst/>
              <a:cxnLst/>
              <a:rect l="l" t="t" r="r" b="b"/>
              <a:pathLst>
                <a:path w="28575" h="14604">
                  <a:moveTo>
                    <a:pt x="1524" y="0"/>
                  </a:moveTo>
                  <a:lnTo>
                    <a:pt x="0" y="4572"/>
                  </a:lnTo>
                  <a:lnTo>
                    <a:pt x="26670" y="14478"/>
                  </a:lnTo>
                  <a:lnTo>
                    <a:pt x="27432" y="14478"/>
                  </a:lnTo>
                  <a:lnTo>
                    <a:pt x="28194" y="990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484"/>
            <p:cNvSpPr/>
            <p:nvPr/>
          </p:nvSpPr>
          <p:spPr>
            <a:xfrm>
              <a:off x="8439911" y="4261408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40079" y="0"/>
                  </a:lnTo>
                </a:path>
              </a:pathLst>
            </a:custGeom>
            <a:ln w="441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485"/>
            <p:cNvSpPr/>
            <p:nvPr/>
          </p:nvSpPr>
          <p:spPr>
            <a:xfrm>
              <a:off x="9079992" y="4813858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2286"/>
                  </a:moveTo>
                  <a:lnTo>
                    <a:pt x="4571" y="228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486"/>
            <p:cNvSpPr/>
            <p:nvPr/>
          </p:nvSpPr>
          <p:spPr>
            <a:xfrm>
              <a:off x="9079992" y="4281220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0"/>
                  </a:moveTo>
                  <a:lnTo>
                    <a:pt x="0" y="5326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487"/>
            <p:cNvSpPr/>
            <p:nvPr/>
          </p:nvSpPr>
          <p:spPr>
            <a:xfrm>
              <a:off x="9040368" y="4205782"/>
              <a:ext cx="176530" cy="615950"/>
            </a:xfrm>
            <a:custGeom>
              <a:avLst/>
              <a:gdLst/>
              <a:ahLst/>
              <a:cxnLst/>
              <a:rect l="l" t="t" r="r" b="b"/>
              <a:pathLst>
                <a:path w="176529" h="615950">
                  <a:moveTo>
                    <a:pt x="169164" y="0"/>
                  </a:moveTo>
                  <a:lnTo>
                    <a:pt x="0" y="73913"/>
                  </a:lnTo>
                  <a:lnTo>
                    <a:pt x="38862" y="75437"/>
                  </a:lnTo>
                  <a:lnTo>
                    <a:pt x="44958" y="615695"/>
                  </a:lnTo>
                  <a:lnTo>
                    <a:pt x="176022" y="514349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488"/>
            <p:cNvSpPr/>
            <p:nvPr/>
          </p:nvSpPr>
          <p:spPr>
            <a:xfrm>
              <a:off x="9039606" y="4201972"/>
              <a:ext cx="180340" cy="626110"/>
            </a:xfrm>
            <a:custGeom>
              <a:avLst/>
              <a:gdLst/>
              <a:ahLst/>
              <a:cxnLst/>
              <a:rect l="l" t="t" r="r" b="b"/>
              <a:pathLst>
                <a:path w="180340" h="626110">
                  <a:moveTo>
                    <a:pt x="48702" y="613735"/>
                  </a:moveTo>
                  <a:lnTo>
                    <a:pt x="44196" y="617219"/>
                  </a:lnTo>
                  <a:lnTo>
                    <a:pt x="42672" y="619506"/>
                  </a:lnTo>
                  <a:lnTo>
                    <a:pt x="42672" y="625602"/>
                  </a:lnTo>
                  <a:lnTo>
                    <a:pt x="48006" y="621792"/>
                  </a:lnTo>
                  <a:lnTo>
                    <a:pt x="50962" y="619506"/>
                  </a:lnTo>
                  <a:lnTo>
                    <a:pt x="48768" y="619506"/>
                  </a:lnTo>
                  <a:lnTo>
                    <a:pt x="48702" y="613735"/>
                  </a:lnTo>
                  <a:close/>
                </a:path>
                <a:path w="180340" h="626110">
                  <a:moveTo>
                    <a:pt x="39624" y="76199"/>
                  </a:moveTo>
                  <a:lnTo>
                    <a:pt x="36576" y="79247"/>
                  </a:lnTo>
                  <a:lnTo>
                    <a:pt x="42672" y="619506"/>
                  </a:lnTo>
                  <a:lnTo>
                    <a:pt x="44196" y="617219"/>
                  </a:lnTo>
                  <a:lnTo>
                    <a:pt x="48702" y="613735"/>
                  </a:lnTo>
                  <a:lnTo>
                    <a:pt x="42672" y="79247"/>
                  </a:lnTo>
                  <a:lnTo>
                    <a:pt x="39624" y="76199"/>
                  </a:lnTo>
                  <a:close/>
                </a:path>
                <a:path w="180340" h="626110">
                  <a:moveTo>
                    <a:pt x="173721" y="517063"/>
                  </a:moveTo>
                  <a:lnTo>
                    <a:pt x="48702" y="613735"/>
                  </a:lnTo>
                  <a:lnTo>
                    <a:pt x="48768" y="619506"/>
                  </a:lnTo>
                  <a:lnTo>
                    <a:pt x="50962" y="619506"/>
                  </a:lnTo>
                  <a:lnTo>
                    <a:pt x="179070" y="520445"/>
                  </a:lnTo>
                  <a:lnTo>
                    <a:pt x="173736" y="518159"/>
                  </a:lnTo>
                  <a:lnTo>
                    <a:pt x="173721" y="517063"/>
                  </a:lnTo>
                  <a:close/>
                </a:path>
                <a:path w="180340" h="626110">
                  <a:moveTo>
                    <a:pt x="175260" y="515873"/>
                  </a:moveTo>
                  <a:lnTo>
                    <a:pt x="173721" y="517063"/>
                  </a:lnTo>
                  <a:lnTo>
                    <a:pt x="173736" y="518159"/>
                  </a:lnTo>
                  <a:lnTo>
                    <a:pt x="179070" y="520445"/>
                  </a:lnTo>
                  <a:lnTo>
                    <a:pt x="175260" y="515873"/>
                  </a:lnTo>
                  <a:close/>
                </a:path>
                <a:path w="180340" h="626110">
                  <a:moveTo>
                    <a:pt x="179801" y="515873"/>
                  </a:moveTo>
                  <a:lnTo>
                    <a:pt x="175260" y="515873"/>
                  </a:lnTo>
                  <a:lnTo>
                    <a:pt x="179070" y="520445"/>
                  </a:lnTo>
                  <a:lnTo>
                    <a:pt x="179832" y="519683"/>
                  </a:lnTo>
                  <a:lnTo>
                    <a:pt x="179801" y="515873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71450" y="6857"/>
                  </a:lnTo>
                  <a:lnTo>
                    <a:pt x="166944" y="8826"/>
                  </a:lnTo>
                  <a:lnTo>
                    <a:pt x="173721" y="517063"/>
                  </a:lnTo>
                  <a:lnTo>
                    <a:pt x="175260" y="515873"/>
                  </a:lnTo>
                  <a:lnTo>
                    <a:pt x="179801" y="515873"/>
                  </a:lnTo>
                  <a:lnTo>
                    <a:pt x="172974" y="3809"/>
                  </a:lnTo>
                  <a:close/>
                </a:path>
                <a:path w="180340" h="626110">
                  <a:moveTo>
                    <a:pt x="172974" y="0"/>
                  </a:moveTo>
                  <a:lnTo>
                    <a:pt x="169164" y="1523"/>
                  </a:lnTo>
                  <a:lnTo>
                    <a:pt x="0" y="75437"/>
                  </a:lnTo>
                  <a:lnTo>
                    <a:pt x="2286" y="80771"/>
                  </a:lnTo>
                  <a:lnTo>
                    <a:pt x="166944" y="8826"/>
                  </a:lnTo>
                  <a:lnTo>
                    <a:pt x="166878" y="3809"/>
                  </a:lnTo>
                  <a:lnTo>
                    <a:pt x="172974" y="3809"/>
                  </a:lnTo>
                  <a:lnTo>
                    <a:pt x="172974" y="0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66878" y="3809"/>
                  </a:lnTo>
                  <a:lnTo>
                    <a:pt x="166944" y="8826"/>
                  </a:lnTo>
                  <a:lnTo>
                    <a:pt x="171450" y="6857"/>
                  </a:lnTo>
                  <a:lnTo>
                    <a:pt x="172974" y="3809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489"/>
            <p:cNvSpPr/>
            <p:nvPr/>
          </p:nvSpPr>
          <p:spPr>
            <a:xfrm>
              <a:off x="9039606" y="4276648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0" y="762"/>
                  </a:moveTo>
                  <a:lnTo>
                    <a:pt x="762" y="6096"/>
                  </a:lnTo>
                  <a:lnTo>
                    <a:pt x="39624" y="7620"/>
                  </a:lnTo>
                  <a:lnTo>
                    <a:pt x="39624" y="6096"/>
                  </a:lnTo>
                  <a:lnTo>
                    <a:pt x="2286" y="6096"/>
                  </a:lnTo>
                  <a:lnTo>
                    <a:pt x="0" y="762"/>
                  </a:lnTo>
                  <a:close/>
                </a:path>
                <a:path w="40004" h="7620">
                  <a:moveTo>
                    <a:pt x="762" y="0"/>
                  </a:moveTo>
                  <a:lnTo>
                    <a:pt x="2286" y="6096"/>
                  </a:lnTo>
                  <a:lnTo>
                    <a:pt x="39624" y="6096"/>
                  </a:lnTo>
                  <a:lnTo>
                    <a:pt x="39624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490"/>
            <p:cNvSpPr/>
            <p:nvPr/>
          </p:nvSpPr>
          <p:spPr>
            <a:xfrm>
              <a:off x="8438388" y="4239310"/>
              <a:ext cx="603885" cy="336550"/>
            </a:xfrm>
            <a:custGeom>
              <a:avLst/>
              <a:gdLst/>
              <a:ahLst/>
              <a:cxnLst/>
              <a:rect l="l" t="t" r="r" b="b"/>
              <a:pathLst>
                <a:path w="603884" h="336550">
                  <a:moveTo>
                    <a:pt x="0" y="0"/>
                  </a:moveTo>
                  <a:lnTo>
                    <a:pt x="6857" y="256794"/>
                  </a:lnTo>
                  <a:lnTo>
                    <a:pt x="600456" y="336042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491"/>
            <p:cNvSpPr/>
            <p:nvPr/>
          </p:nvSpPr>
          <p:spPr>
            <a:xfrm>
              <a:off x="8438388" y="4238548"/>
              <a:ext cx="605155" cy="338455"/>
            </a:xfrm>
            <a:custGeom>
              <a:avLst/>
              <a:gdLst/>
              <a:ahLst/>
              <a:cxnLst/>
              <a:rect l="l" t="t" r="r" b="b"/>
              <a:pathLst>
                <a:path w="605154" h="338454">
                  <a:moveTo>
                    <a:pt x="6858" y="256794"/>
                  </a:moveTo>
                  <a:lnTo>
                    <a:pt x="6096" y="257556"/>
                  </a:lnTo>
                  <a:lnTo>
                    <a:pt x="6096" y="259079"/>
                  </a:lnTo>
                  <a:lnTo>
                    <a:pt x="6857" y="259079"/>
                  </a:lnTo>
                  <a:lnTo>
                    <a:pt x="600456" y="338328"/>
                  </a:lnTo>
                  <a:lnTo>
                    <a:pt x="599694" y="336804"/>
                  </a:lnTo>
                  <a:lnTo>
                    <a:pt x="599703" y="335941"/>
                  </a:lnTo>
                  <a:lnTo>
                    <a:pt x="6858" y="256794"/>
                  </a:lnTo>
                  <a:close/>
                </a:path>
                <a:path w="605154" h="338454">
                  <a:moveTo>
                    <a:pt x="599703" y="335941"/>
                  </a:moveTo>
                  <a:lnTo>
                    <a:pt x="599694" y="336804"/>
                  </a:lnTo>
                  <a:lnTo>
                    <a:pt x="600456" y="338328"/>
                  </a:lnTo>
                  <a:lnTo>
                    <a:pt x="600456" y="336042"/>
                  </a:lnTo>
                  <a:lnTo>
                    <a:pt x="599703" y="335941"/>
                  </a:lnTo>
                  <a:close/>
                </a:path>
                <a:path w="605154" h="338454">
                  <a:moveTo>
                    <a:pt x="605019" y="44966"/>
                  </a:moveTo>
                  <a:lnTo>
                    <a:pt x="603504" y="46482"/>
                  </a:lnTo>
                  <a:lnTo>
                    <a:pt x="602726" y="46482"/>
                  </a:lnTo>
                  <a:lnTo>
                    <a:pt x="599703" y="335941"/>
                  </a:lnTo>
                  <a:lnTo>
                    <a:pt x="600456" y="336042"/>
                  </a:lnTo>
                  <a:lnTo>
                    <a:pt x="600456" y="338328"/>
                  </a:lnTo>
                  <a:lnTo>
                    <a:pt x="601980" y="336804"/>
                  </a:lnTo>
                  <a:lnTo>
                    <a:pt x="605004" y="46482"/>
                  </a:lnTo>
                  <a:lnTo>
                    <a:pt x="603504" y="46482"/>
                  </a:lnTo>
                  <a:lnTo>
                    <a:pt x="602726" y="46425"/>
                  </a:lnTo>
                  <a:lnTo>
                    <a:pt x="605004" y="46425"/>
                  </a:lnTo>
                  <a:lnTo>
                    <a:pt x="605019" y="44966"/>
                  </a:lnTo>
                  <a:close/>
                </a:path>
                <a:path w="605154" h="338454">
                  <a:moveTo>
                    <a:pt x="605020" y="44958"/>
                  </a:moveTo>
                  <a:lnTo>
                    <a:pt x="602742" y="44958"/>
                  </a:lnTo>
                  <a:lnTo>
                    <a:pt x="602726" y="46425"/>
                  </a:lnTo>
                  <a:lnTo>
                    <a:pt x="603504" y="46482"/>
                  </a:lnTo>
                  <a:lnTo>
                    <a:pt x="605020" y="44958"/>
                  </a:lnTo>
                  <a:close/>
                </a:path>
                <a:path w="605154" h="338454">
                  <a:moveTo>
                    <a:pt x="0" y="0"/>
                  </a:moveTo>
                  <a:lnTo>
                    <a:pt x="0" y="2286"/>
                  </a:lnTo>
                  <a:lnTo>
                    <a:pt x="602726" y="46425"/>
                  </a:lnTo>
                  <a:lnTo>
                    <a:pt x="602742" y="44958"/>
                  </a:lnTo>
                  <a:lnTo>
                    <a:pt x="605020" y="44958"/>
                  </a:lnTo>
                  <a:lnTo>
                    <a:pt x="605028" y="44196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492"/>
            <p:cNvSpPr/>
            <p:nvPr/>
          </p:nvSpPr>
          <p:spPr>
            <a:xfrm>
              <a:off x="8442197" y="4238548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h="257810">
                  <a:moveTo>
                    <a:pt x="0" y="0"/>
                  </a:moveTo>
                  <a:lnTo>
                    <a:pt x="0" y="257555"/>
                  </a:lnTo>
                </a:path>
              </a:pathLst>
            </a:custGeom>
            <a:ln w="9143">
              <a:solidFill>
                <a:srgbClr val="EF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493"/>
            <p:cNvSpPr/>
            <p:nvPr/>
          </p:nvSpPr>
          <p:spPr>
            <a:xfrm>
              <a:off x="8442197" y="429493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762" y="0"/>
                  </a:lnTo>
                  <a:lnTo>
                    <a:pt x="0" y="4572"/>
                  </a:lnTo>
                  <a:lnTo>
                    <a:pt x="2286" y="4572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494"/>
            <p:cNvSpPr/>
            <p:nvPr/>
          </p:nvSpPr>
          <p:spPr>
            <a:xfrm>
              <a:off x="9044178" y="43505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7" y="0"/>
                  </a:moveTo>
                  <a:lnTo>
                    <a:pt x="761" y="0"/>
                  </a:lnTo>
                  <a:lnTo>
                    <a:pt x="0" y="4572"/>
                  </a:lnTo>
                  <a:lnTo>
                    <a:pt x="2285" y="4572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495"/>
            <p:cNvSpPr/>
            <p:nvPr/>
          </p:nvSpPr>
          <p:spPr>
            <a:xfrm>
              <a:off x="8444483" y="4294936"/>
              <a:ext cx="600710" cy="60325"/>
            </a:xfrm>
            <a:custGeom>
              <a:avLst/>
              <a:gdLst/>
              <a:ahLst/>
              <a:cxnLst/>
              <a:rect l="l" t="t" r="r" b="b"/>
              <a:pathLst>
                <a:path w="600709" h="60325">
                  <a:moveTo>
                    <a:pt x="761" y="0"/>
                  </a:moveTo>
                  <a:lnTo>
                    <a:pt x="0" y="4572"/>
                  </a:lnTo>
                  <a:lnTo>
                    <a:pt x="599693" y="60198"/>
                  </a:lnTo>
                  <a:lnTo>
                    <a:pt x="600455" y="5562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496"/>
            <p:cNvSpPr/>
            <p:nvPr/>
          </p:nvSpPr>
          <p:spPr>
            <a:xfrm>
              <a:off x="8478011" y="430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497"/>
            <p:cNvSpPr/>
            <p:nvPr/>
          </p:nvSpPr>
          <p:spPr>
            <a:xfrm>
              <a:off x="8482583" y="45014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498"/>
            <p:cNvSpPr/>
            <p:nvPr/>
          </p:nvSpPr>
          <p:spPr>
            <a:xfrm>
              <a:off x="8483345" y="4304842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499"/>
            <p:cNvSpPr/>
            <p:nvPr/>
          </p:nvSpPr>
          <p:spPr>
            <a:xfrm>
              <a:off x="8516873" y="430789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500"/>
            <p:cNvSpPr/>
            <p:nvPr/>
          </p:nvSpPr>
          <p:spPr>
            <a:xfrm>
              <a:off x="8521445" y="45075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501"/>
            <p:cNvSpPr/>
            <p:nvPr/>
          </p:nvSpPr>
          <p:spPr>
            <a:xfrm>
              <a:off x="8522207" y="4310938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502"/>
            <p:cNvSpPr/>
            <p:nvPr/>
          </p:nvSpPr>
          <p:spPr>
            <a:xfrm>
              <a:off x="8555735" y="431398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503"/>
            <p:cNvSpPr/>
            <p:nvPr/>
          </p:nvSpPr>
          <p:spPr>
            <a:xfrm>
              <a:off x="8560307" y="45136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504"/>
            <p:cNvSpPr/>
            <p:nvPr/>
          </p:nvSpPr>
          <p:spPr>
            <a:xfrm>
              <a:off x="8561069" y="4317034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505"/>
            <p:cNvSpPr/>
            <p:nvPr/>
          </p:nvSpPr>
          <p:spPr>
            <a:xfrm>
              <a:off x="8593835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506"/>
            <p:cNvSpPr/>
            <p:nvPr/>
          </p:nvSpPr>
          <p:spPr>
            <a:xfrm>
              <a:off x="8598407" y="451972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507"/>
            <p:cNvSpPr/>
            <p:nvPr/>
          </p:nvSpPr>
          <p:spPr>
            <a:xfrm>
              <a:off x="8599169" y="4323130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508"/>
            <p:cNvSpPr/>
            <p:nvPr/>
          </p:nvSpPr>
          <p:spPr>
            <a:xfrm>
              <a:off x="8632697" y="431627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509"/>
            <p:cNvSpPr/>
            <p:nvPr/>
          </p:nvSpPr>
          <p:spPr>
            <a:xfrm>
              <a:off x="8637269" y="452582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510"/>
            <p:cNvSpPr/>
            <p:nvPr/>
          </p:nvSpPr>
          <p:spPr>
            <a:xfrm>
              <a:off x="8638031" y="4319320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50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511"/>
            <p:cNvSpPr/>
            <p:nvPr/>
          </p:nvSpPr>
          <p:spPr>
            <a:xfrm>
              <a:off x="8671559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512"/>
            <p:cNvSpPr/>
            <p:nvPr/>
          </p:nvSpPr>
          <p:spPr>
            <a:xfrm>
              <a:off x="8676131" y="453191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513"/>
            <p:cNvSpPr/>
            <p:nvPr/>
          </p:nvSpPr>
          <p:spPr>
            <a:xfrm>
              <a:off x="8676893" y="4323130"/>
              <a:ext cx="0" cy="208915"/>
            </a:xfrm>
            <a:custGeom>
              <a:avLst/>
              <a:gdLst/>
              <a:ahLst/>
              <a:cxnLst/>
              <a:rect l="l" t="t" r="r" b="b"/>
              <a:pathLst>
                <a:path h="208914">
                  <a:moveTo>
                    <a:pt x="0" y="0"/>
                  </a:moveTo>
                  <a:lnTo>
                    <a:pt x="0" y="20878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514"/>
            <p:cNvSpPr/>
            <p:nvPr/>
          </p:nvSpPr>
          <p:spPr>
            <a:xfrm>
              <a:off x="8710421" y="432389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515"/>
            <p:cNvSpPr/>
            <p:nvPr/>
          </p:nvSpPr>
          <p:spPr>
            <a:xfrm>
              <a:off x="8714993" y="453725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516"/>
            <p:cNvSpPr/>
            <p:nvPr/>
          </p:nvSpPr>
          <p:spPr>
            <a:xfrm>
              <a:off x="8715756" y="4326940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517"/>
            <p:cNvSpPr/>
            <p:nvPr/>
          </p:nvSpPr>
          <p:spPr>
            <a:xfrm>
              <a:off x="87492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518"/>
            <p:cNvSpPr/>
            <p:nvPr/>
          </p:nvSpPr>
          <p:spPr>
            <a:xfrm>
              <a:off x="8753856" y="45395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519"/>
            <p:cNvSpPr/>
            <p:nvPr/>
          </p:nvSpPr>
          <p:spPr>
            <a:xfrm>
              <a:off x="8754618" y="4329226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520"/>
            <p:cNvSpPr/>
            <p:nvPr/>
          </p:nvSpPr>
          <p:spPr>
            <a:xfrm>
              <a:off x="87873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521"/>
            <p:cNvSpPr/>
            <p:nvPr/>
          </p:nvSpPr>
          <p:spPr>
            <a:xfrm>
              <a:off x="8791956" y="454944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522"/>
            <p:cNvSpPr/>
            <p:nvPr/>
          </p:nvSpPr>
          <p:spPr>
            <a:xfrm>
              <a:off x="8792718" y="432922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523"/>
            <p:cNvSpPr/>
            <p:nvPr/>
          </p:nvSpPr>
          <p:spPr>
            <a:xfrm>
              <a:off x="8826245" y="43299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524"/>
            <p:cNvSpPr/>
            <p:nvPr/>
          </p:nvSpPr>
          <p:spPr>
            <a:xfrm>
              <a:off x="8830818" y="45517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525"/>
            <p:cNvSpPr/>
            <p:nvPr/>
          </p:nvSpPr>
          <p:spPr>
            <a:xfrm>
              <a:off x="8831580" y="4333036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694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526"/>
            <p:cNvSpPr/>
            <p:nvPr/>
          </p:nvSpPr>
          <p:spPr>
            <a:xfrm>
              <a:off x="8865107" y="4333799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527"/>
            <p:cNvSpPr/>
            <p:nvPr/>
          </p:nvSpPr>
          <p:spPr>
            <a:xfrm>
              <a:off x="8869680" y="455706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528"/>
            <p:cNvSpPr/>
            <p:nvPr/>
          </p:nvSpPr>
          <p:spPr>
            <a:xfrm>
              <a:off x="8870442" y="433684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529"/>
            <p:cNvSpPr/>
            <p:nvPr/>
          </p:nvSpPr>
          <p:spPr>
            <a:xfrm>
              <a:off x="8903969" y="434218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530"/>
            <p:cNvSpPr/>
            <p:nvPr/>
          </p:nvSpPr>
          <p:spPr>
            <a:xfrm>
              <a:off x="8908542" y="455935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531"/>
            <p:cNvSpPr/>
            <p:nvPr/>
          </p:nvSpPr>
          <p:spPr>
            <a:xfrm>
              <a:off x="8909304" y="4345228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12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532"/>
            <p:cNvSpPr/>
            <p:nvPr/>
          </p:nvSpPr>
          <p:spPr>
            <a:xfrm>
              <a:off x="8942831" y="43398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533"/>
            <p:cNvSpPr/>
            <p:nvPr/>
          </p:nvSpPr>
          <p:spPr>
            <a:xfrm>
              <a:off x="8946642" y="456544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534"/>
            <p:cNvSpPr/>
            <p:nvPr/>
          </p:nvSpPr>
          <p:spPr>
            <a:xfrm>
              <a:off x="8947784" y="4342942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504"/>
                  </a:lnTo>
                </a:path>
              </a:pathLst>
            </a:custGeom>
            <a:ln w="9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535"/>
            <p:cNvSpPr/>
            <p:nvPr/>
          </p:nvSpPr>
          <p:spPr>
            <a:xfrm>
              <a:off x="8984742" y="434370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536"/>
            <p:cNvSpPr/>
            <p:nvPr/>
          </p:nvSpPr>
          <p:spPr>
            <a:xfrm>
              <a:off x="8989314" y="456697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537"/>
            <p:cNvSpPr/>
            <p:nvPr/>
          </p:nvSpPr>
          <p:spPr>
            <a:xfrm>
              <a:off x="8990076" y="4346752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8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538"/>
            <p:cNvSpPr/>
            <p:nvPr/>
          </p:nvSpPr>
          <p:spPr>
            <a:xfrm>
              <a:off x="8451342" y="4584496"/>
              <a:ext cx="584453" cy="2583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539"/>
            <p:cNvSpPr/>
            <p:nvPr/>
          </p:nvSpPr>
          <p:spPr>
            <a:xfrm>
              <a:off x="8447531" y="4580686"/>
              <a:ext cx="591820" cy="266065"/>
            </a:xfrm>
            <a:custGeom>
              <a:avLst/>
              <a:gdLst/>
              <a:ahLst/>
              <a:cxnLst/>
              <a:rect l="l" t="t" r="r" b="b"/>
              <a:pathLst>
                <a:path w="591820" h="266064">
                  <a:moveTo>
                    <a:pt x="591311" y="101346"/>
                  </a:moveTo>
                  <a:lnTo>
                    <a:pt x="588263" y="104394"/>
                  </a:lnTo>
                  <a:lnTo>
                    <a:pt x="585187" y="104394"/>
                  </a:lnTo>
                  <a:lnTo>
                    <a:pt x="583691" y="262128"/>
                  </a:lnTo>
                  <a:lnTo>
                    <a:pt x="585977" y="265176"/>
                  </a:lnTo>
                  <a:lnTo>
                    <a:pt x="589787" y="265938"/>
                  </a:lnTo>
                  <a:lnTo>
                    <a:pt x="589787" y="262128"/>
                  </a:lnTo>
                  <a:lnTo>
                    <a:pt x="591283" y="104394"/>
                  </a:lnTo>
                  <a:lnTo>
                    <a:pt x="588263" y="104394"/>
                  </a:lnTo>
                  <a:lnTo>
                    <a:pt x="585191" y="103881"/>
                  </a:lnTo>
                  <a:lnTo>
                    <a:pt x="591287" y="103881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0" y="0"/>
                  </a:moveTo>
                  <a:lnTo>
                    <a:pt x="761" y="3810"/>
                  </a:lnTo>
                  <a:lnTo>
                    <a:pt x="8381" y="147066"/>
                  </a:lnTo>
                  <a:lnTo>
                    <a:pt x="14477" y="147066"/>
                  </a:lnTo>
                  <a:lnTo>
                    <a:pt x="7048" y="7398"/>
                  </a:lnTo>
                  <a:lnTo>
                    <a:pt x="3809" y="6858"/>
                  </a:lnTo>
                  <a:lnTo>
                    <a:pt x="4566" y="762"/>
                  </a:lnTo>
                  <a:lnTo>
                    <a:pt x="0" y="0"/>
                  </a:lnTo>
                  <a:close/>
                </a:path>
                <a:path w="591820" h="266064">
                  <a:moveTo>
                    <a:pt x="591311" y="101346"/>
                  </a:moveTo>
                  <a:lnTo>
                    <a:pt x="585215" y="101346"/>
                  </a:lnTo>
                  <a:lnTo>
                    <a:pt x="585191" y="103881"/>
                  </a:lnTo>
                  <a:lnTo>
                    <a:pt x="588263" y="104394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4572" y="763"/>
                  </a:moveTo>
                  <a:lnTo>
                    <a:pt x="6857" y="3810"/>
                  </a:lnTo>
                  <a:lnTo>
                    <a:pt x="7048" y="7398"/>
                  </a:lnTo>
                  <a:lnTo>
                    <a:pt x="585191" y="103881"/>
                  </a:lnTo>
                  <a:lnTo>
                    <a:pt x="585215" y="101346"/>
                  </a:lnTo>
                  <a:lnTo>
                    <a:pt x="591311" y="101346"/>
                  </a:lnTo>
                  <a:lnTo>
                    <a:pt x="591311" y="99060"/>
                  </a:lnTo>
                  <a:lnTo>
                    <a:pt x="589025" y="98298"/>
                  </a:lnTo>
                  <a:lnTo>
                    <a:pt x="4572" y="763"/>
                  </a:lnTo>
                  <a:close/>
                </a:path>
                <a:path w="591820" h="266064">
                  <a:moveTo>
                    <a:pt x="4571" y="762"/>
                  </a:moveTo>
                  <a:lnTo>
                    <a:pt x="3809" y="6858"/>
                  </a:lnTo>
                  <a:lnTo>
                    <a:pt x="7048" y="7398"/>
                  </a:lnTo>
                  <a:lnTo>
                    <a:pt x="6857" y="3810"/>
                  </a:lnTo>
                  <a:lnTo>
                    <a:pt x="4571" y="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540"/>
            <p:cNvSpPr/>
            <p:nvPr/>
          </p:nvSpPr>
          <p:spPr>
            <a:xfrm>
              <a:off x="8455914" y="4724704"/>
              <a:ext cx="579120" cy="121285"/>
            </a:xfrm>
            <a:custGeom>
              <a:avLst/>
              <a:gdLst/>
              <a:ahLst/>
              <a:cxnLst/>
              <a:rect l="l" t="t" r="r" b="b"/>
              <a:pathLst>
                <a:path w="579120" h="121285">
                  <a:moveTo>
                    <a:pt x="3810" y="0"/>
                  </a:moveTo>
                  <a:lnTo>
                    <a:pt x="0" y="3047"/>
                  </a:lnTo>
                  <a:lnTo>
                    <a:pt x="0" y="5333"/>
                  </a:lnTo>
                  <a:lnTo>
                    <a:pt x="2286" y="6095"/>
                  </a:lnTo>
                  <a:lnTo>
                    <a:pt x="577596" y="121157"/>
                  </a:lnTo>
                  <a:lnTo>
                    <a:pt x="579120" y="115061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541"/>
            <p:cNvSpPr/>
            <p:nvPr/>
          </p:nvSpPr>
          <p:spPr>
            <a:xfrm>
              <a:off x="8412480" y="4298746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2286" y="3048"/>
                  </a:lnTo>
                  <a:lnTo>
                    <a:pt x="0" y="9144"/>
                  </a:lnTo>
                  <a:lnTo>
                    <a:pt x="2286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542"/>
            <p:cNvSpPr/>
            <p:nvPr/>
          </p:nvSpPr>
          <p:spPr>
            <a:xfrm>
              <a:off x="8411718" y="4297984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6858" y="0"/>
                  </a:lnTo>
                  <a:lnTo>
                    <a:pt x="2286" y="3047"/>
                  </a:lnTo>
                  <a:lnTo>
                    <a:pt x="2286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2286" y="17525"/>
                  </a:lnTo>
                  <a:lnTo>
                    <a:pt x="3048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8001" y="18097"/>
                  </a:lnTo>
                  <a:lnTo>
                    <a:pt x="5334" y="16763"/>
                  </a:lnTo>
                  <a:lnTo>
                    <a:pt x="4572" y="16763"/>
                  </a:lnTo>
                  <a:lnTo>
                    <a:pt x="3810" y="16001"/>
                  </a:lnTo>
                  <a:lnTo>
                    <a:pt x="4318" y="16001"/>
                  </a:lnTo>
                  <a:lnTo>
                    <a:pt x="2540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571" y="9905"/>
                  </a:lnTo>
                  <a:lnTo>
                    <a:pt x="4572" y="4571"/>
                  </a:lnTo>
                  <a:lnTo>
                    <a:pt x="3810" y="4571"/>
                  </a:lnTo>
                  <a:lnTo>
                    <a:pt x="7620" y="2031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8001" y="18097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8001" y="18097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8001" y="18097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810" y="16001"/>
                  </a:moveTo>
                  <a:lnTo>
                    <a:pt x="4572" y="16763"/>
                  </a:lnTo>
                  <a:lnTo>
                    <a:pt x="4419" y="16306"/>
                  </a:lnTo>
                  <a:lnTo>
                    <a:pt x="3810" y="16001"/>
                  </a:lnTo>
                  <a:close/>
                </a:path>
                <a:path w="16509" h="20954">
                  <a:moveTo>
                    <a:pt x="4419" y="16306"/>
                  </a:moveTo>
                  <a:lnTo>
                    <a:pt x="4572" y="16763"/>
                  </a:lnTo>
                  <a:lnTo>
                    <a:pt x="5334" y="16763"/>
                  </a:lnTo>
                  <a:lnTo>
                    <a:pt x="4419" y="16306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4318" y="16001"/>
                  </a:moveTo>
                  <a:lnTo>
                    <a:pt x="3810" y="16001"/>
                  </a:lnTo>
                  <a:lnTo>
                    <a:pt x="4419" y="16306"/>
                  </a:lnTo>
                  <a:lnTo>
                    <a:pt x="4318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2286" y="9905"/>
                  </a:moveTo>
                  <a:lnTo>
                    <a:pt x="2286" y="10667"/>
                  </a:lnTo>
                  <a:lnTo>
                    <a:pt x="2420" y="10309"/>
                  </a:lnTo>
                  <a:lnTo>
                    <a:pt x="2286" y="9905"/>
                  </a:lnTo>
                  <a:close/>
                </a:path>
                <a:path w="16509" h="20954">
                  <a:moveTo>
                    <a:pt x="2420" y="10309"/>
                  </a:moveTo>
                  <a:lnTo>
                    <a:pt x="2286" y="10667"/>
                  </a:lnTo>
                  <a:lnTo>
                    <a:pt x="2540" y="10667"/>
                  </a:lnTo>
                  <a:lnTo>
                    <a:pt x="2420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571" y="9905"/>
                  </a:moveTo>
                  <a:lnTo>
                    <a:pt x="2286" y="9905"/>
                  </a:lnTo>
                  <a:lnTo>
                    <a:pt x="2420" y="10309"/>
                  </a:lnTo>
                  <a:lnTo>
                    <a:pt x="2571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8382" y="1523"/>
                  </a:lnTo>
                  <a:lnTo>
                    <a:pt x="7620" y="2031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8382" y="1523"/>
                  </a:moveTo>
                  <a:lnTo>
                    <a:pt x="6858" y="1523"/>
                  </a:lnTo>
                  <a:lnTo>
                    <a:pt x="7620" y="2031"/>
                  </a:lnTo>
                  <a:lnTo>
                    <a:pt x="8382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543"/>
            <p:cNvSpPr/>
            <p:nvPr/>
          </p:nvSpPr>
          <p:spPr>
            <a:xfrm>
              <a:off x="8425433" y="43078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544"/>
            <p:cNvSpPr/>
            <p:nvPr/>
          </p:nvSpPr>
          <p:spPr>
            <a:xfrm>
              <a:off x="8461247" y="436351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545"/>
            <p:cNvSpPr/>
            <p:nvPr/>
          </p:nvSpPr>
          <p:spPr>
            <a:xfrm>
              <a:off x="8461247" y="43612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546"/>
            <p:cNvSpPr/>
            <p:nvPr/>
          </p:nvSpPr>
          <p:spPr>
            <a:xfrm>
              <a:off x="8468106" y="43635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547"/>
            <p:cNvSpPr/>
            <p:nvPr/>
          </p:nvSpPr>
          <p:spPr>
            <a:xfrm>
              <a:off x="8458961" y="437266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548"/>
            <p:cNvSpPr/>
            <p:nvPr/>
          </p:nvSpPr>
          <p:spPr>
            <a:xfrm>
              <a:off x="8458961" y="436123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549"/>
            <p:cNvSpPr/>
            <p:nvPr/>
          </p:nvSpPr>
          <p:spPr>
            <a:xfrm>
              <a:off x="8461247" y="438485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550"/>
            <p:cNvSpPr/>
            <p:nvPr/>
          </p:nvSpPr>
          <p:spPr>
            <a:xfrm>
              <a:off x="8461247" y="438256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551"/>
            <p:cNvSpPr/>
            <p:nvPr/>
          </p:nvSpPr>
          <p:spPr>
            <a:xfrm>
              <a:off x="8468106" y="438485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552"/>
            <p:cNvSpPr/>
            <p:nvPr/>
          </p:nvSpPr>
          <p:spPr>
            <a:xfrm>
              <a:off x="8458961" y="439399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553"/>
            <p:cNvSpPr/>
            <p:nvPr/>
          </p:nvSpPr>
          <p:spPr>
            <a:xfrm>
              <a:off x="8458961" y="43825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554"/>
            <p:cNvSpPr/>
            <p:nvPr/>
          </p:nvSpPr>
          <p:spPr>
            <a:xfrm>
              <a:off x="8461247" y="440618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555"/>
            <p:cNvSpPr/>
            <p:nvPr/>
          </p:nvSpPr>
          <p:spPr>
            <a:xfrm>
              <a:off x="8461247" y="440390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556"/>
            <p:cNvSpPr/>
            <p:nvPr/>
          </p:nvSpPr>
          <p:spPr>
            <a:xfrm>
              <a:off x="8468106" y="440618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557"/>
            <p:cNvSpPr/>
            <p:nvPr/>
          </p:nvSpPr>
          <p:spPr>
            <a:xfrm>
              <a:off x="8458961" y="441609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558"/>
            <p:cNvSpPr/>
            <p:nvPr/>
          </p:nvSpPr>
          <p:spPr>
            <a:xfrm>
              <a:off x="8458961" y="440390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559"/>
            <p:cNvSpPr/>
            <p:nvPr/>
          </p:nvSpPr>
          <p:spPr>
            <a:xfrm>
              <a:off x="8461247" y="442828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560"/>
            <p:cNvSpPr/>
            <p:nvPr/>
          </p:nvSpPr>
          <p:spPr>
            <a:xfrm>
              <a:off x="8461247" y="442600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561"/>
            <p:cNvSpPr/>
            <p:nvPr/>
          </p:nvSpPr>
          <p:spPr>
            <a:xfrm>
              <a:off x="8468106" y="442828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562"/>
            <p:cNvSpPr/>
            <p:nvPr/>
          </p:nvSpPr>
          <p:spPr>
            <a:xfrm>
              <a:off x="8458961" y="44374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563"/>
            <p:cNvSpPr/>
            <p:nvPr/>
          </p:nvSpPr>
          <p:spPr>
            <a:xfrm>
              <a:off x="8458961" y="442600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564"/>
            <p:cNvSpPr/>
            <p:nvPr/>
          </p:nvSpPr>
          <p:spPr>
            <a:xfrm>
              <a:off x="8418576" y="4413808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8"/>
                  </a:lnTo>
                  <a:lnTo>
                    <a:pt x="0" y="9144"/>
                  </a:lnTo>
                  <a:lnTo>
                    <a:pt x="1524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565"/>
            <p:cNvSpPr/>
            <p:nvPr/>
          </p:nvSpPr>
          <p:spPr>
            <a:xfrm>
              <a:off x="8417814" y="4413046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7"/>
                  </a:lnTo>
                  <a:lnTo>
                    <a:pt x="1524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1524" y="17525"/>
                  </a:lnTo>
                  <a:lnTo>
                    <a:pt x="2286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7971" y="18112"/>
                  </a:lnTo>
                  <a:lnTo>
                    <a:pt x="4826" y="16763"/>
                  </a:lnTo>
                  <a:lnTo>
                    <a:pt x="3810" y="16763"/>
                  </a:lnTo>
                  <a:lnTo>
                    <a:pt x="3048" y="16001"/>
                  </a:lnTo>
                  <a:lnTo>
                    <a:pt x="3640" y="16001"/>
                  </a:lnTo>
                  <a:lnTo>
                    <a:pt x="2455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476" y="9905"/>
                  </a:lnTo>
                  <a:lnTo>
                    <a:pt x="3619" y="5333"/>
                  </a:lnTo>
                  <a:lnTo>
                    <a:pt x="3048" y="5333"/>
                  </a:lnTo>
                  <a:lnTo>
                    <a:pt x="3810" y="4571"/>
                  </a:lnTo>
                  <a:lnTo>
                    <a:pt x="4381" y="4571"/>
                  </a:lnTo>
                  <a:lnTo>
                    <a:pt x="8176" y="2403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1"/>
                  </a:moveTo>
                  <a:lnTo>
                    <a:pt x="3810" y="16763"/>
                  </a:lnTo>
                  <a:lnTo>
                    <a:pt x="3703" y="16282"/>
                  </a:lnTo>
                  <a:lnTo>
                    <a:pt x="3048" y="16001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3"/>
                  </a:lnTo>
                  <a:lnTo>
                    <a:pt x="4826" y="16763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1"/>
                  </a:moveTo>
                  <a:lnTo>
                    <a:pt x="3048" y="16001"/>
                  </a:lnTo>
                  <a:lnTo>
                    <a:pt x="3703" y="16282"/>
                  </a:lnTo>
                  <a:lnTo>
                    <a:pt x="3640" y="16001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7"/>
                  </a:lnTo>
                  <a:lnTo>
                    <a:pt x="2455" y="10667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476" y="9905"/>
                  </a:moveTo>
                  <a:lnTo>
                    <a:pt x="2286" y="9905"/>
                  </a:lnTo>
                  <a:lnTo>
                    <a:pt x="2375" y="10309"/>
                  </a:lnTo>
                  <a:lnTo>
                    <a:pt x="2476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6858" y="1523"/>
                  </a:lnTo>
                  <a:lnTo>
                    <a:pt x="8382" y="2285"/>
                  </a:lnTo>
                  <a:lnTo>
                    <a:pt x="8176" y="2403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3810" y="4571"/>
                  </a:moveTo>
                  <a:lnTo>
                    <a:pt x="3048" y="5333"/>
                  </a:lnTo>
                  <a:lnTo>
                    <a:pt x="3714" y="4952"/>
                  </a:lnTo>
                  <a:lnTo>
                    <a:pt x="3810" y="4571"/>
                  </a:lnTo>
                  <a:close/>
                </a:path>
                <a:path w="16509" h="20954">
                  <a:moveTo>
                    <a:pt x="3714" y="4952"/>
                  </a:moveTo>
                  <a:lnTo>
                    <a:pt x="3048" y="5333"/>
                  </a:lnTo>
                  <a:lnTo>
                    <a:pt x="3619" y="5333"/>
                  </a:lnTo>
                  <a:lnTo>
                    <a:pt x="3714" y="4952"/>
                  </a:lnTo>
                  <a:close/>
                </a:path>
                <a:path w="16509" h="20954">
                  <a:moveTo>
                    <a:pt x="4381" y="4571"/>
                  </a:moveTo>
                  <a:lnTo>
                    <a:pt x="3810" y="4571"/>
                  </a:lnTo>
                  <a:lnTo>
                    <a:pt x="3714" y="4952"/>
                  </a:lnTo>
                  <a:lnTo>
                    <a:pt x="4381" y="4571"/>
                  </a:lnTo>
                  <a:close/>
                </a:path>
                <a:path w="16509" h="20954">
                  <a:moveTo>
                    <a:pt x="6858" y="1523"/>
                  </a:moveTo>
                  <a:lnTo>
                    <a:pt x="8176" y="2403"/>
                  </a:lnTo>
                  <a:lnTo>
                    <a:pt x="8382" y="2285"/>
                  </a:lnTo>
                  <a:lnTo>
                    <a:pt x="6858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566"/>
            <p:cNvSpPr/>
            <p:nvPr/>
          </p:nvSpPr>
          <p:spPr>
            <a:xfrm>
              <a:off x="8431530" y="44229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567"/>
            <p:cNvSpPr/>
            <p:nvPr/>
          </p:nvSpPr>
          <p:spPr>
            <a:xfrm>
              <a:off x="8424671" y="4559350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095" y="0"/>
                  </a:moveTo>
                  <a:lnTo>
                    <a:pt x="1523" y="2285"/>
                  </a:lnTo>
                  <a:lnTo>
                    <a:pt x="0" y="9143"/>
                  </a:lnTo>
                  <a:lnTo>
                    <a:pt x="1523" y="15239"/>
                  </a:lnTo>
                  <a:lnTo>
                    <a:pt x="6095" y="18287"/>
                  </a:lnTo>
                  <a:lnTo>
                    <a:pt x="11429" y="15239"/>
                  </a:lnTo>
                  <a:lnTo>
                    <a:pt x="12953" y="9143"/>
                  </a:lnTo>
                  <a:lnTo>
                    <a:pt x="11429" y="2285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568"/>
            <p:cNvSpPr/>
            <p:nvPr/>
          </p:nvSpPr>
          <p:spPr>
            <a:xfrm>
              <a:off x="8423909" y="4558588"/>
              <a:ext cx="15240" cy="20955"/>
            </a:xfrm>
            <a:custGeom>
              <a:avLst/>
              <a:gdLst/>
              <a:ahLst/>
              <a:cxnLst/>
              <a:rect l="l" t="t" r="r" b="b"/>
              <a:pathLst>
                <a:path w="15240" h="20954">
                  <a:moveTo>
                    <a:pt x="7619" y="0"/>
                  </a:moveTo>
                  <a:lnTo>
                    <a:pt x="6857" y="0"/>
                  </a:lnTo>
                  <a:lnTo>
                    <a:pt x="2285" y="2286"/>
                  </a:lnTo>
                  <a:lnTo>
                    <a:pt x="1523" y="3048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3" y="16764"/>
                  </a:lnTo>
                  <a:lnTo>
                    <a:pt x="6095" y="19812"/>
                  </a:lnTo>
                  <a:lnTo>
                    <a:pt x="7619" y="20574"/>
                  </a:lnTo>
                  <a:lnTo>
                    <a:pt x="11620" y="18288"/>
                  </a:lnTo>
                  <a:lnTo>
                    <a:pt x="6857" y="18288"/>
                  </a:lnTo>
                  <a:lnTo>
                    <a:pt x="7268" y="18053"/>
                  </a:lnTo>
                  <a:lnTo>
                    <a:pt x="4190" y="16002"/>
                  </a:lnTo>
                  <a:lnTo>
                    <a:pt x="3809" y="16002"/>
                  </a:lnTo>
                  <a:lnTo>
                    <a:pt x="3047" y="15240"/>
                  </a:lnTo>
                  <a:lnTo>
                    <a:pt x="3619" y="15240"/>
                  </a:lnTo>
                  <a:lnTo>
                    <a:pt x="2476" y="10668"/>
                  </a:lnTo>
                  <a:lnTo>
                    <a:pt x="2285" y="10668"/>
                  </a:lnTo>
                  <a:lnTo>
                    <a:pt x="2285" y="9906"/>
                  </a:lnTo>
                  <a:lnTo>
                    <a:pt x="2455" y="9906"/>
                  </a:lnTo>
                  <a:lnTo>
                    <a:pt x="3640" y="4572"/>
                  </a:lnTo>
                  <a:lnTo>
                    <a:pt x="3047" y="4572"/>
                  </a:lnTo>
                  <a:lnTo>
                    <a:pt x="3809" y="3810"/>
                  </a:lnTo>
                  <a:lnTo>
                    <a:pt x="4571" y="3810"/>
                  </a:lnTo>
                  <a:lnTo>
                    <a:pt x="7268" y="2461"/>
                  </a:lnTo>
                  <a:lnTo>
                    <a:pt x="6857" y="2286"/>
                  </a:lnTo>
                  <a:lnTo>
                    <a:pt x="12953" y="2286"/>
                  </a:lnTo>
                  <a:lnTo>
                    <a:pt x="7619" y="0"/>
                  </a:lnTo>
                  <a:close/>
                </a:path>
                <a:path w="15240" h="20954">
                  <a:moveTo>
                    <a:pt x="7268" y="18053"/>
                  </a:moveTo>
                  <a:lnTo>
                    <a:pt x="6857" y="18288"/>
                  </a:lnTo>
                  <a:lnTo>
                    <a:pt x="7619" y="18288"/>
                  </a:lnTo>
                  <a:lnTo>
                    <a:pt x="7268" y="18053"/>
                  </a:lnTo>
                  <a:close/>
                </a:path>
                <a:path w="15240" h="20954">
                  <a:moveTo>
                    <a:pt x="11525" y="15621"/>
                  </a:moveTo>
                  <a:lnTo>
                    <a:pt x="7268" y="18053"/>
                  </a:lnTo>
                  <a:lnTo>
                    <a:pt x="7619" y="18288"/>
                  </a:lnTo>
                  <a:lnTo>
                    <a:pt x="11620" y="18288"/>
                  </a:lnTo>
                  <a:lnTo>
                    <a:pt x="12953" y="17526"/>
                  </a:lnTo>
                  <a:lnTo>
                    <a:pt x="13715" y="16764"/>
                  </a:lnTo>
                  <a:lnTo>
                    <a:pt x="13906" y="16002"/>
                  </a:lnTo>
                  <a:lnTo>
                    <a:pt x="11429" y="16002"/>
                  </a:lnTo>
                  <a:lnTo>
                    <a:pt x="11525" y="15621"/>
                  </a:lnTo>
                  <a:close/>
                </a:path>
                <a:path w="15240" h="20954">
                  <a:moveTo>
                    <a:pt x="3047" y="15240"/>
                  </a:moveTo>
                  <a:lnTo>
                    <a:pt x="3809" y="16002"/>
                  </a:lnTo>
                  <a:lnTo>
                    <a:pt x="3733" y="15697"/>
                  </a:lnTo>
                  <a:lnTo>
                    <a:pt x="3047" y="15240"/>
                  </a:lnTo>
                  <a:close/>
                </a:path>
                <a:path w="15240" h="20954">
                  <a:moveTo>
                    <a:pt x="3733" y="15697"/>
                  </a:moveTo>
                  <a:lnTo>
                    <a:pt x="3809" y="16002"/>
                  </a:lnTo>
                  <a:lnTo>
                    <a:pt x="4190" y="16002"/>
                  </a:lnTo>
                  <a:lnTo>
                    <a:pt x="3733" y="15697"/>
                  </a:lnTo>
                  <a:close/>
                </a:path>
                <a:path w="15240" h="20954">
                  <a:moveTo>
                    <a:pt x="12191" y="15240"/>
                  </a:moveTo>
                  <a:lnTo>
                    <a:pt x="11525" y="15621"/>
                  </a:lnTo>
                  <a:lnTo>
                    <a:pt x="11429" y="16002"/>
                  </a:lnTo>
                  <a:lnTo>
                    <a:pt x="12191" y="15240"/>
                  </a:lnTo>
                  <a:close/>
                </a:path>
                <a:path w="15240" h="20954">
                  <a:moveTo>
                    <a:pt x="14096" y="15240"/>
                  </a:moveTo>
                  <a:lnTo>
                    <a:pt x="12191" y="15240"/>
                  </a:lnTo>
                  <a:lnTo>
                    <a:pt x="11429" y="16002"/>
                  </a:lnTo>
                  <a:lnTo>
                    <a:pt x="13906" y="16002"/>
                  </a:lnTo>
                  <a:lnTo>
                    <a:pt x="14096" y="15240"/>
                  </a:lnTo>
                  <a:close/>
                </a:path>
                <a:path w="15240" h="20954">
                  <a:moveTo>
                    <a:pt x="3619" y="15240"/>
                  </a:moveTo>
                  <a:lnTo>
                    <a:pt x="3047" y="15240"/>
                  </a:lnTo>
                  <a:lnTo>
                    <a:pt x="3733" y="15697"/>
                  </a:lnTo>
                  <a:lnTo>
                    <a:pt x="3619" y="15240"/>
                  </a:lnTo>
                  <a:close/>
                </a:path>
                <a:path w="15240" h="20954">
                  <a:moveTo>
                    <a:pt x="12864" y="10264"/>
                  </a:moveTo>
                  <a:lnTo>
                    <a:pt x="11525" y="15621"/>
                  </a:lnTo>
                  <a:lnTo>
                    <a:pt x="12191" y="15240"/>
                  </a:lnTo>
                  <a:lnTo>
                    <a:pt x="14096" y="15240"/>
                  </a:lnTo>
                  <a:lnTo>
                    <a:pt x="15239" y="10668"/>
                  </a:lnTo>
                  <a:lnTo>
                    <a:pt x="12953" y="10668"/>
                  </a:lnTo>
                  <a:lnTo>
                    <a:pt x="12864" y="10264"/>
                  </a:lnTo>
                  <a:close/>
                </a:path>
                <a:path w="15240" h="20954">
                  <a:moveTo>
                    <a:pt x="2375" y="10264"/>
                  </a:moveTo>
                  <a:lnTo>
                    <a:pt x="2285" y="10668"/>
                  </a:lnTo>
                  <a:lnTo>
                    <a:pt x="2476" y="10668"/>
                  </a:lnTo>
                  <a:lnTo>
                    <a:pt x="2375" y="10264"/>
                  </a:lnTo>
                  <a:close/>
                </a:path>
                <a:path w="15240" h="20954">
                  <a:moveTo>
                    <a:pt x="12953" y="9906"/>
                  </a:moveTo>
                  <a:lnTo>
                    <a:pt x="12953" y="10668"/>
                  </a:lnTo>
                  <a:lnTo>
                    <a:pt x="14096" y="10287"/>
                  </a:lnTo>
                  <a:lnTo>
                    <a:pt x="12953" y="9906"/>
                  </a:lnTo>
                  <a:close/>
                </a:path>
                <a:path w="15240" h="20954">
                  <a:moveTo>
                    <a:pt x="14096" y="10287"/>
                  </a:moveTo>
                  <a:lnTo>
                    <a:pt x="12953" y="10668"/>
                  </a:lnTo>
                  <a:lnTo>
                    <a:pt x="15239" y="10668"/>
                  </a:lnTo>
                  <a:lnTo>
                    <a:pt x="14096" y="10287"/>
                  </a:lnTo>
                  <a:close/>
                </a:path>
                <a:path w="15240" h="20954">
                  <a:moveTo>
                    <a:pt x="15239" y="9906"/>
                  </a:moveTo>
                  <a:lnTo>
                    <a:pt x="12953" y="9906"/>
                  </a:lnTo>
                  <a:lnTo>
                    <a:pt x="14096" y="10287"/>
                  </a:lnTo>
                  <a:lnTo>
                    <a:pt x="15239" y="9906"/>
                  </a:lnTo>
                  <a:close/>
                </a:path>
                <a:path w="15240" h="20954">
                  <a:moveTo>
                    <a:pt x="2455" y="9906"/>
                  </a:moveTo>
                  <a:lnTo>
                    <a:pt x="2285" y="9906"/>
                  </a:lnTo>
                  <a:lnTo>
                    <a:pt x="2375" y="10264"/>
                  </a:lnTo>
                  <a:lnTo>
                    <a:pt x="2455" y="9906"/>
                  </a:lnTo>
                  <a:close/>
                </a:path>
                <a:path w="15240" h="20954">
                  <a:moveTo>
                    <a:pt x="13885" y="3810"/>
                  </a:moveTo>
                  <a:lnTo>
                    <a:pt x="11429" y="3810"/>
                  </a:lnTo>
                  <a:lnTo>
                    <a:pt x="12191" y="4572"/>
                  </a:lnTo>
                  <a:lnTo>
                    <a:pt x="11599" y="4572"/>
                  </a:lnTo>
                  <a:lnTo>
                    <a:pt x="12864" y="10264"/>
                  </a:lnTo>
                  <a:lnTo>
                    <a:pt x="12953" y="9906"/>
                  </a:lnTo>
                  <a:lnTo>
                    <a:pt x="15239" y="9906"/>
                  </a:lnTo>
                  <a:lnTo>
                    <a:pt x="14054" y="4572"/>
                  </a:lnTo>
                  <a:lnTo>
                    <a:pt x="12191" y="4572"/>
                  </a:lnTo>
                  <a:lnTo>
                    <a:pt x="11536" y="4291"/>
                  </a:lnTo>
                  <a:lnTo>
                    <a:pt x="13992" y="4291"/>
                  </a:lnTo>
                  <a:lnTo>
                    <a:pt x="13885" y="3810"/>
                  </a:lnTo>
                  <a:close/>
                </a:path>
                <a:path w="15240" h="20954">
                  <a:moveTo>
                    <a:pt x="3809" y="3810"/>
                  </a:moveTo>
                  <a:lnTo>
                    <a:pt x="3047" y="4572"/>
                  </a:lnTo>
                  <a:lnTo>
                    <a:pt x="3714" y="4238"/>
                  </a:lnTo>
                  <a:lnTo>
                    <a:pt x="3809" y="3810"/>
                  </a:lnTo>
                  <a:close/>
                </a:path>
                <a:path w="15240" h="20954">
                  <a:moveTo>
                    <a:pt x="3714" y="4238"/>
                  </a:moveTo>
                  <a:lnTo>
                    <a:pt x="3047" y="4572"/>
                  </a:lnTo>
                  <a:lnTo>
                    <a:pt x="3640" y="4572"/>
                  </a:lnTo>
                  <a:lnTo>
                    <a:pt x="3714" y="4238"/>
                  </a:lnTo>
                  <a:close/>
                </a:path>
                <a:path w="15240" h="20954">
                  <a:moveTo>
                    <a:pt x="11429" y="3810"/>
                  </a:moveTo>
                  <a:lnTo>
                    <a:pt x="11536" y="4291"/>
                  </a:lnTo>
                  <a:lnTo>
                    <a:pt x="12191" y="4572"/>
                  </a:lnTo>
                  <a:lnTo>
                    <a:pt x="11429" y="3810"/>
                  </a:lnTo>
                  <a:close/>
                </a:path>
                <a:path w="15240" h="20954">
                  <a:moveTo>
                    <a:pt x="12953" y="2286"/>
                  </a:moveTo>
                  <a:lnTo>
                    <a:pt x="7619" y="2286"/>
                  </a:lnTo>
                  <a:lnTo>
                    <a:pt x="7268" y="2461"/>
                  </a:lnTo>
                  <a:lnTo>
                    <a:pt x="11536" y="4291"/>
                  </a:lnTo>
                  <a:lnTo>
                    <a:pt x="11429" y="3810"/>
                  </a:lnTo>
                  <a:lnTo>
                    <a:pt x="13885" y="3810"/>
                  </a:lnTo>
                  <a:lnTo>
                    <a:pt x="13715" y="3048"/>
                  </a:lnTo>
                  <a:lnTo>
                    <a:pt x="12953" y="2286"/>
                  </a:lnTo>
                  <a:close/>
                </a:path>
                <a:path w="15240" h="20954">
                  <a:moveTo>
                    <a:pt x="4571" y="3810"/>
                  </a:moveTo>
                  <a:lnTo>
                    <a:pt x="3809" y="3810"/>
                  </a:lnTo>
                  <a:lnTo>
                    <a:pt x="3714" y="4238"/>
                  </a:lnTo>
                  <a:lnTo>
                    <a:pt x="4571" y="3810"/>
                  </a:lnTo>
                  <a:close/>
                </a:path>
                <a:path w="15240" h="20954">
                  <a:moveTo>
                    <a:pt x="7619" y="2286"/>
                  </a:moveTo>
                  <a:lnTo>
                    <a:pt x="6857" y="2286"/>
                  </a:lnTo>
                  <a:lnTo>
                    <a:pt x="7268" y="2461"/>
                  </a:lnTo>
                  <a:lnTo>
                    <a:pt x="7619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569"/>
            <p:cNvSpPr/>
            <p:nvPr/>
          </p:nvSpPr>
          <p:spPr>
            <a:xfrm>
              <a:off x="8436864" y="456849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570"/>
            <p:cNvSpPr/>
            <p:nvPr/>
          </p:nvSpPr>
          <p:spPr>
            <a:xfrm>
              <a:off x="8432292" y="4701082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7"/>
                  </a:lnTo>
                  <a:lnTo>
                    <a:pt x="0" y="9143"/>
                  </a:lnTo>
                  <a:lnTo>
                    <a:pt x="1524" y="16001"/>
                  </a:lnTo>
                  <a:lnTo>
                    <a:pt x="6858" y="18287"/>
                  </a:lnTo>
                  <a:lnTo>
                    <a:pt x="11430" y="16001"/>
                  </a:lnTo>
                  <a:lnTo>
                    <a:pt x="13716" y="9143"/>
                  </a:lnTo>
                  <a:lnTo>
                    <a:pt x="11430" y="3047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571"/>
            <p:cNvSpPr/>
            <p:nvPr/>
          </p:nvSpPr>
          <p:spPr>
            <a:xfrm>
              <a:off x="8431530" y="4700320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8"/>
                  </a:lnTo>
                  <a:lnTo>
                    <a:pt x="1524" y="3810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4" y="17526"/>
                  </a:lnTo>
                  <a:lnTo>
                    <a:pt x="2286" y="18288"/>
                  </a:lnTo>
                  <a:lnTo>
                    <a:pt x="7620" y="20574"/>
                  </a:lnTo>
                  <a:lnTo>
                    <a:pt x="8382" y="20574"/>
                  </a:lnTo>
                  <a:lnTo>
                    <a:pt x="12954" y="18288"/>
                  </a:lnTo>
                  <a:lnTo>
                    <a:pt x="7620" y="18288"/>
                  </a:lnTo>
                  <a:lnTo>
                    <a:pt x="7971" y="18112"/>
                  </a:lnTo>
                  <a:lnTo>
                    <a:pt x="4826" y="16764"/>
                  </a:lnTo>
                  <a:lnTo>
                    <a:pt x="3810" y="16764"/>
                  </a:lnTo>
                  <a:lnTo>
                    <a:pt x="3048" y="16002"/>
                  </a:lnTo>
                  <a:lnTo>
                    <a:pt x="3640" y="16002"/>
                  </a:lnTo>
                  <a:lnTo>
                    <a:pt x="2455" y="10668"/>
                  </a:lnTo>
                  <a:lnTo>
                    <a:pt x="2286" y="10668"/>
                  </a:lnTo>
                  <a:lnTo>
                    <a:pt x="2286" y="9906"/>
                  </a:lnTo>
                  <a:lnTo>
                    <a:pt x="2476" y="9906"/>
                  </a:lnTo>
                  <a:lnTo>
                    <a:pt x="3619" y="5334"/>
                  </a:lnTo>
                  <a:lnTo>
                    <a:pt x="3048" y="5334"/>
                  </a:lnTo>
                  <a:lnTo>
                    <a:pt x="3810" y="4572"/>
                  </a:lnTo>
                  <a:lnTo>
                    <a:pt x="4381" y="4572"/>
                  </a:lnTo>
                  <a:lnTo>
                    <a:pt x="8176" y="2403"/>
                  </a:lnTo>
                  <a:lnTo>
                    <a:pt x="6858" y="1524"/>
                  </a:lnTo>
                  <a:lnTo>
                    <a:pt x="10668" y="1524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8"/>
                  </a:lnTo>
                  <a:lnTo>
                    <a:pt x="8382" y="18288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8"/>
                  </a:lnTo>
                  <a:lnTo>
                    <a:pt x="12954" y="18288"/>
                  </a:lnTo>
                  <a:lnTo>
                    <a:pt x="13716" y="17526"/>
                  </a:lnTo>
                  <a:lnTo>
                    <a:pt x="13970" y="16764"/>
                  </a:lnTo>
                  <a:lnTo>
                    <a:pt x="11430" y="16764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2"/>
                  </a:moveTo>
                  <a:lnTo>
                    <a:pt x="3810" y="16764"/>
                  </a:lnTo>
                  <a:lnTo>
                    <a:pt x="3703" y="16282"/>
                  </a:lnTo>
                  <a:lnTo>
                    <a:pt x="3048" y="16002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4"/>
                  </a:lnTo>
                  <a:lnTo>
                    <a:pt x="4826" y="16764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2"/>
                  </a:moveTo>
                  <a:lnTo>
                    <a:pt x="11582" y="16306"/>
                  </a:lnTo>
                  <a:lnTo>
                    <a:pt x="11430" y="16764"/>
                  </a:lnTo>
                  <a:lnTo>
                    <a:pt x="12192" y="16002"/>
                  </a:lnTo>
                  <a:close/>
                </a:path>
                <a:path w="16509" h="20954">
                  <a:moveTo>
                    <a:pt x="14224" y="16002"/>
                  </a:moveTo>
                  <a:lnTo>
                    <a:pt x="12192" y="16002"/>
                  </a:lnTo>
                  <a:lnTo>
                    <a:pt x="11430" y="16764"/>
                  </a:lnTo>
                  <a:lnTo>
                    <a:pt x="13970" y="16764"/>
                  </a:lnTo>
                  <a:lnTo>
                    <a:pt x="14224" y="16002"/>
                  </a:lnTo>
                  <a:close/>
                </a:path>
                <a:path w="16509" h="20954">
                  <a:moveTo>
                    <a:pt x="14859" y="10287"/>
                  </a:moveTo>
                  <a:lnTo>
                    <a:pt x="13716" y="10668"/>
                  </a:lnTo>
                  <a:lnTo>
                    <a:pt x="13462" y="10668"/>
                  </a:lnTo>
                  <a:lnTo>
                    <a:pt x="11582" y="16306"/>
                  </a:lnTo>
                  <a:lnTo>
                    <a:pt x="12192" y="16002"/>
                  </a:lnTo>
                  <a:lnTo>
                    <a:pt x="14224" y="16002"/>
                  </a:lnTo>
                  <a:lnTo>
                    <a:pt x="16002" y="10668"/>
                  </a:lnTo>
                  <a:lnTo>
                    <a:pt x="13716" y="10668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2"/>
                  </a:moveTo>
                  <a:lnTo>
                    <a:pt x="3048" y="16002"/>
                  </a:lnTo>
                  <a:lnTo>
                    <a:pt x="3703" y="16282"/>
                  </a:lnTo>
                  <a:lnTo>
                    <a:pt x="3640" y="16002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8"/>
                  </a:lnTo>
                  <a:lnTo>
                    <a:pt x="2455" y="10668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6"/>
                  </a:moveTo>
                  <a:lnTo>
                    <a:pt x="13581" y="10309"/>
                  </a:lnTo>
                  <a:lnTo>
                    <a:pt x="13716" y="10668"/>
                  </a:lnTo>
                  <a:lnTo>
                    <a:pt x="14859" y="10287"/>
                  </a:lnTo>
                  <a:lnTo>
                    <a:pt x="13716" y="9906"/>
                  </a:lnTo>
                  <a:close/>
                </a:path>
                <a:path w="16509" h="20954">
                  <a:moveTo>
                    <a:pt x="2476" y="9906"/>
                  </a:moveTo>
                  <a:lnTo>
                    <a:pt x="2286" y="9906"/>
                  </a:lnTo>
                  <a:lnTo>
                    <a:pt x="2375" y="10309"/>
                  </a:lnTo>
                  <a:lnTo>
                    <a:pt x="2476" y="9906"/>
                  </a:lnTo>
                  <a:close/>
                </a:path>
                <a:path w="16509" h="20954">
                  <a:moveTo>
                    <a:pt x="10668" y="1524"/>
                  </a:moveTo>
                  <a:lnTo>
                    <a:pt x="6858" y="1524"/>
                  </a:lnTo>
                  <a:lnTo>
                    <a:pt x="8382" y="2286"/>
                  </a:lnTo>
                  <a:lnTo>
                    <a:pt x="8176" y="2403"/>
                  </a:lnTo>
                  <a:lnTo>
                    <a:pt x="11430" y="4572"/>
                  </a:lnTo>
                  <a:lnTo>
                    <a:pt x="13581" y="10309"/>
                  </a:lnTo>
                  <a:lnTo>
                    <a:pt x="13716" y="9906"/>
                  </a:lnTo>
                  <a:lnTo>
                    <a:pt x="16002" y="9906"/>
                  </a:lnTo>
                  <a:lnTo>
                    <a:pt x="13716" y="3810"/>
                  </a:lnTo>
                  <a:lnTo>
                    <a:pt x="12954" y="3048"/>
                  </a:lnTo>
                  <a:lnTo>
                    <a:pt x="10668" y="1524"/>
                  </a:lnTo>
                  <a:close/>
                </a:path>
                <a:path w="16509" h="20954">
                  <a:moveTo>
                    <a:pt x="16002" y="9906"/>
                  </a:moveTo>
                  <a:lnTo>
                    <a:pt x="13716" y="9906"/>
                  </a:lnTo>
                  <a:lnTo>
                    <a:pt x="14859" y="10287"/>
                  </a:lnTo>
                  <a:lnTo>
                    <a:pt x="16002" y="9906"/>
                  </a:lnTo>
                  <a:close/>
                </a:path>
                <a:path w="16509" h="20954">
                  <a:moveTo>
                    <a:pt x="3810" y="4572"/>
                  </a:moveTo>
                  <a:lnTo>
                    <a:pt x="3048" y="5334"/>
                  </a:lnTo>
                  <a:lnTo>
                    <a:pt x="3714" y="4953"/>
                  </a:lnTo>
                  <a:lnTo>
                    <a:pt x="3810" y="4572"/>
                  </a:lnTo>
                  <a:close/>
                </a:path>
                <a:path w="16509" h="20954">
                  <a:moveTo>
                    <a:pt x="3714" y="4953"/>
                  </a:moveTo>
                  <a:lnTo>
                    <a:pt x="3048" y="5334"/>
                  </a:lnTo>
                  <a:lnTo>
                    <a:pt x="3619" y="5334"/>
                  </a:lnTo>
                  <a:lnTo>
                    <a:pt x="3714" y="4953"/>
                  </a:lnTo>
                  <a:close/>
                </a:path>
                <a:path w="16509" h="20954">
                  <a:moveTo>
                    <a:pt x="4381" y="4572"/>
                  </a:moveTo>
                  <a:lnTo>
                    <a:pt x="3810" y="4572"/>
                  </a:lnTo>
                  <a:lnTo>
                    <a:pt x="3714" y="4953"/>
                  </a:lnTo>
                  <a:lnTo>
                    <a:pt x="4381" y="4572"/>
                  </a:lnTo>
                  <a:close/>
                </a:path>
                <a:path w="16509" h="20954">
                  <a:moveTo>
                    <a:pt x="6858" y="1524"/>
                  </a:moveTo>
                  <a:lnTo>
                    <a:pt x="8176" y="2403"/>
                  </a:lnTo>
                  <a:lnTo>
                    <a:pt x="8382" y="2286"/>
                  </a:lnTo>
                  <a:lnTo>
                    <a:pt x="6858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572"/>
            <p:cNvSpPr/>
            <p:nvPr/>
          </p:nvSpPr>
          <p:spPr>
            <a:xfrm>
              <a:off x="8445245" y="47102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573"/>
            <p:cNvSpPr/>
            <p:nvPr/>
          </p:nvSpPr>
          <p:spPr>
            <a:xfrm>
              <a:off x="8704326" y="4286554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857" y="0"/>
                  </a:moveTo>
                  <a:lnTo>
                    <a:pt x="3809" y="762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2954"/>
                  </a:lnTo>
                  <a:lnTo>
                    <a:pt x="1523" y="16002"/>
                  </a:lnTo>
                  <a:lnTo>
                    <a:pt x="3809" y="18288"/>
                  </a:lnTo>
                  <a:lnTo>
                    <a:pt x="9143" y="18288"/>
                  </a:lnTo>
                  <a:lnTo>
                    <a:pt x="11429" y="16002"/>
                  </a:lnTo>
                  <a:lnTo>
                    <a:pt x="12953" y="12954"/>
                  </a:lnTo>
                  <a:lnTo>
                    <a:pt x="12953" y="6096"/>
                  </a:lnTo>
                  <a:lnTo>
                    <a:pt x="11429" y="3048"/>
                  </a:lnTo>
                  <a:lnTo>
                    <a:pt x="9143" y="76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574"/>
            <p:cNvSpPr/>
            <p:nvPr/>
          </p:nvSpPr>
          <p:spPr>
            <a:xfrm>
              <a:off x="8701278" y="4283506"/>
              <a:ext cx="19050" cy="24765"/>
            </a:xfrm>
            <a:custGeom>
              <a:avLst/>
              <a:gdLst/>
              <a:ahLst/>
              <a:cxnLst/>
              <a:rect l="l" t="t" r="r" b="b"/>
              <a:pathLst>
                <a:path w="19050" h="24764">
                  <a:moveTo>
                    <a:pt x="11429" y="0"/>
                  </a:moveTo>
                  <a:lnTo>
                    <a:pt x="9143" y="0"/>
                  </a:lnTo>
                  <a:lnTo>
                    <a:pt x="6095" y="761"/>
                  </a:lnTo>
                  <a:lnTo>
                    <a:pt x="4571" y="1523"/>
                  </a:lnTo>
                  <a:lnTo>
                    <a:pt x="2285" y="3809"/>
                  </a:lnTo>
                  <a:lnTo>
                    <a:pt x="2285" y="4571"/>
                  </a:lnTo>
                  <a:lnTo>
                    <a:pt x="0" y="9143"/>
                  </a:lnTo>
                  <a:lnTo>
                    <a:pt x="0" y="16001"/>
                  </a:lnTo>
                  <a:lnTo>
                    <a:pt x="2285" y="20573"/>
                  </a:lnTo>
                  <a:lnTo>
                    <a:pt x="2285" y="21335"/>
                  </a:lnTo>
                  <a:lnTo>
                    <a:pt x="4571" y="23621"/>
                  </a:lnTo>
                  <a:lnTo>
                    <a:pt x="6857" y="24383"/>
                  </a:lnTo>
                  <a:lnTo>
                    <a:pt x="12191" y="24383"/>
                  </a:lnTo>
                  <a:lnTo>
                    <a:pt x="14477" y="23621"/>
                  </a:lnTo>
                  <a:lnTo>
                    <a:pt x="17525" y="20573"/>
                  </a:lnTo>
                  <a:lnTo>
                    <a:pt x="18287" y="19049"/>
                  </a:lnTo>
                  <a:lnTo>
                    <a:pt x="9143" y="19049"/>
                  </a:lnTo>
                  <a:lnTo>
                    <a:pt x="6857" y="18287"/>
                  </a:lnTo>
                  <a:lnTo>
                    <a:pt x="8381" y="18287"/>
                  </a:lnTo>
                  <a:lnTo>
                    <a:pt x="6857" y="16763"/>
                  </a:lnTo>
                  <a:lnTo>
                    <a:pt x="7238" y="16763"/>
                  </a:lnTo>
                  <a:lnTo>
                    <a:pt x="6857" y="16001"/>
                  </a:lnTo>
                  <a:lnTo>
                    <a:pt x="6095" y="16001"/>
                  </a:lnTo>
                  <a:lnTo>
                    <a:pt x="6095" y="9143"/>
                  </a:lnTo>
                  <a:lnTo>
                    <a:pt x="6857" y="9143"/>
                  </a:lnTo>
                  <a:lnTo>
                    <a:pt x="7238" y="8381"/>
                  </a:lnTo>
                  <a:lnTo>
                    <a:pt x="6857" y="8381"/>
                  </a:lnTo>
                  <a:lnTo>
                    <a:pt x="8381" y="6857"/>
                  </a:lnTo>
                  <a:lnTo>
                    <a:pt x="7619" y="6857"/>
                  </a:lnTo>
                  <a:lnTo>
                    <a:pt x="9143" y="6095"/>
                  </a:lnTo>
                  <a:lnTo>
                    <a:pt x="18287" y="6095"/>
                  </a:lnTo>
                  <a:lnTo>
                    <a:pt x="17525" y="4571"/>
                  </a:lnTo>
                  <a:lnTo>
                    <a:pt x="13715" y="761"/>
                  </a:lnTo>
                  <a:lnTo>
                    <a:pt x="11429" y="0"/>
                  </a:lnTo>
                  <a:close/>
                </a:path>
                <a:path w="19050" h="24764">
                  <a:moveTo>
                    <a:pt x="8381" y="18287"/>
                  </a:moveTo>
                  <a:lnTo>
                    <a:pt x="6857" y="18287"/>
                  </a:lnTo>
                  <a:lnTo>
                    <a:pt x="9143" y="19049"/>
                  </a:lnTo>
                  <a:lnTo>
                    <a:pt x="8381" y="18287"/>
                  </a:lnTo>
                  <a:close/>
                </a:path>
                <a:path w="19050" h="24764">
                  <a:moveTo>
                    <a:pt x="10667" y="18287"/>
                  </a:moveTo>
                  <a:lnTo>
                    <a:pt x="8381" y="18287"/>
                  </a:lnTo>
                  <a:lnTo>
                    <a:pt x="9143" y="19049"/>
                  </a:lnTo>
                  <a:lnTo>
                    <a:pt x="9905" y="19049"/>
                  </a:lnTo>
                  <a:lnTo>
                    <a:pt x="10667" y="18287"/>
                  </a:lnTo>
                  <a:close/>
                </a:path>
                <a:path w="19050" h="24764">
                  <a:moveTo>
                    <a:pt x="12191" y="16763"/>
                  </a:moveTo>
                  <a:lnTo>
                    <a:pt x="9905" y="19049"/>
                  </a:lnTo>
                  <a:lnTo>
                    <a:pt x="12191" y="18287"/>
                  </a:lnTo>
                  <a:lnTo>
                    <a:pt x="18668" y="18287"/>
                  </a:lnTo>
                  <a:lnTo>
                    <a:pt x="19049" y="17525"/>
                  </a:lnTo>
                  <a:lnTo>
                    <a:pt x="12191" y="17525"/>
                  </a:lnTo>
                  <a:lnTo>
                    <a:pt x="12191" y="16763"/>
                  </a:lnTo>
                  <a:close/>
                </a:path>
                <a:path w="19050" h="24764">
                  <a:moveTo>
                    <a:pt x="18668" y="18287"/>
                  </a:moveTo>
                  <a:lnTo>
                    <a:pt x="12191" y="18287"/>
                  </a:lnTo>
                  <a:lnTo>
                    <a:pt x="9905" y="19049"/>
                  </a:lnTo>
                  <a:lnTo>
                    <a:pt x="18287" y="19049"/>
                  </a:lnTo>
                  <a:lnTo>
                    <a:pt x="18668" y="18287"/>
                  </a:lnTo>
                  <a:close/>
                </a:path>
                <a:path w="19050" h="24764">
                  <a:moveTo>
                    <a:pt x="7238" y="16763"/>
                  </a:moveTo>
                  <a:lnTo>
                    <a:pt x="6857" y="16763"/>
                  </a:lnTo>
                  <a:lnTo>
                    <a:pt x="7619" y="17525"/>
                  </a:lnTo>
                  <a:lnTo>
                    <a:pt x="7238" y="16763"/>
                  </a:lnTo>
                  <a:close/>
                </a:path>
                <a:path w="19050" h="24764">
                  <a:moveTo>
                    <a:pt x="19049" y="14477"/>
                  </a:moveTo>
                  <a:lnTo>
                    <a:pt x="13715" y="14477"/>
                  </a:lnTo>
                  <a:lnTo>
                    <a:pt x="12191" y="17525"/>
                  </a:lnTo>
                  <a:lnTo>
                    <a:pt x="19049" y="17525"/>
                  </a:lnTo>
                  <a:lnTo>
                    <a:pt x="19049" y="14477"/>
                  </a:lnTo>
                  <a:close/>
                </a:path>
                <a:path w="19050" h="24764">
                  <a:moveTo>
                    <a:pt x="6095" y="14477"/>
                  </a:moveTo>
                  <a:lnTo>
                    <a:pt x="6095" y="16001"/>
                  </a:lnTo>
                  <a:lnTo>
                    <a:pt x="6857" y="16001"/>
                  </a:lnTo>
                  <a:lnTo>
                    <a:pt x="6095" y="14477"/>
                  </a:lnTo>
                  <a:close/>
                </a:path>
                <a:path w="19050" h="24764">
                  <a:moveTo>
                    <a:pt x="12953" y="9143"/>
                  </a:moveTo>
                  <a:lnTo>
                    <a:pt x="12953" y="16001"/>
                  </a:lnTo>
                  <a:lnTo>
                    <a:pt x="13715" y="14477"/>
                  </a:lnTo>
                  <a:lnTo>
                    <a:pt x="19049" y="14477"/>
                  </a:lnTo>
                  <a:lnTo>
                    <a:pt x="19049" y="10667"/>
                  </a:lnTo>
                  <a:lnTo>
                    <a:pt x="13715" y="10667"/>
                  </a:lnTo>
                  <a:lnTo>
                    <a:pt x="12953" y="9143"/>
                  </a:lnTo>
                  <a:close/>
                </a:path>
                <a:path w="19050" h="24764">
                  <a:moveTo>
                    <a:pt x="6857" y="9143"/>
                  </a:moveTo>
                  <a:lnTo>
                    <a:pt x="6095" y="9143"/>
                  </a:lnTo>
                  <a:lnTo>
                    <a:pt x="6095" y="10667"/>
                  </a:lnTo>
                  <a:lnTo>
                    <a:pt x="6857" y="9143"/>
                  </a:lnTo>
                  <a:close/>
                </a:path>
                <a:path w="19050" h="24764">
                  <a:moveTo>
                    <a:pt x="19049" y="7619"/>
                  </a:moveTo>
                  <a:lnTo>
                    <a:pt x="12191" y="7619"/>
                  </a:lnTo>
                  <a:lnTo>
                    <a:pt x="13715" y="10667"/>
                  </a:lnTo>
                  <a:lnTo>
                    <a:pt x="19049" y="10667"/>
                  </a:lnTo>
                  <a:lnTo>
                    <a:pt x="19049" y="7619"/>
                  </a:lnTo>
                  <a:close/>
                </a:path>
                <a:path w="19050" h="24764">
                  <a:moveTo>
                    <a:pt x="7619" y="7619"/>
                  </a:moveTo>
                  <a:lnTo>
                    <a:pt x="6857" y="8381"/>
                  </a:lnTo>
                  <a:lnTo>
                    <a:pt x="7238" y="8381"/>
                  </a:lnTo>
                  <a:lnTo>
                    <a:pt x="7619" y="7619"/>
                  </a:lnTo>
                  <a:close/>
                </a:path>
                <a:path w="19050" h="24764">
                  <a:moveTo>
                    <a:pt x="10286" y="6476"/>
                  </a:moveTo>
                  <a:lnTo>
                    <a:pt x="12191" y="8381"/>
                  </a:lnTo>
                  <a:lnTo>
                    <a:pt x="12191" y="7619"/>
                  </a:lnTo>
                  <a:lnTo>
                    <a:pt x="19049" y="7619"/>
                  </a:lnTo>
                  <a:lnTo>
                    <a:pt x="18668" y="6857"/>
                  </a:lnTo>
                  <a:lnTo>
                    <a:pt x="11429" y="6857"/>
                  </a:lnTo>
                  <a:lnTo>
                    <a:pt x="10286" y="6476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7619" y="6857"/>
                  </a:lnTo>
                  <a:lnTo>
                    <a:pt x="8635" y="660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8635" y="6603"/>
                  </a:moveTo>
                  <a:lnTo>
                    <a:pt x="7619" y="6857"/>
                  </a:lnTo>
                  <a:lnTo>
                    <a:pt x="8381" y="6857"/>
                  </a:lnTo>
                  <a:lnTo>
                    <a:pt x="8635" y="6603"/>
                  </a:lnTo>
                  <a:close/>
                </a:path>
                <a:path w="19050" h="24764">
                  <a:moveTo>
                    <a:pt x="10159" y="6222"/>
                  </a:moveTo>
                  <a:lnTo>
                    <a:pt x="10286" y="6476"/>
                  </a:lnTo>
                  <a:lnTo>
                    <a:pt x="11429" y="6857"/>
                  </a:lnTo>
                  <a:lnTo>
                    <a:pt x="10159" y="6222"/>
                  </a:lnTo>
                  <a:close/>
                </a:path>
                <a:path w="19050" h="24764">
                  <a:moveTo>
                    <a:pt x="18287" y="6095"/>
                  </a:moveTo>
                  <a:lnTo>
                    <a:pt x="10667" y="6095"/>
                  </a:lnTo>
                  <a:lnTo>
                    <a:pt x="10159" y="6222"/>
                  </a:lnTo>
                  <a:lnTo>
                    <a:pt x="11429" y="6857"/>
                  </a:lnTo>
                  <a:lnTo>
                    <a:pt x="18668" y="6857"/>
                  </a:lnTo>
                  <a:lnTo>
                    <a:pt x="18287" y="6095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8635" y="6603"/>
                  </a:lnTo>
                  <a:lnTo>
                    <a:pt x="9797" y="631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10058" y="6248"/>
                  </a:moveTo>
                  <a:lnTo>
                    <a:pt x="9797" y="6313"/>
                  </a:lnTo>
                  <a:lnTo>
                    <a:pt x="10286" y="6476"/>
                  </a:lnTo>
                  <a:lnTo>
                    <a:pt x="10058" y="6248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9143" y="6095"/>
                  </a:lnTo>
                  <a:lnTo>
                    <a:pt x="9797" y="6313"/>
                  </a:ln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10667" y="6095"/>
                  </a:moveTo>
                  <a:lnTo>
                    <a:pt x="9905" y="6095"/>
                  </a:lnTo>
                  <a:lnTo>
                    <a:pt x="10159" y="6222"/>
                  </a:lnTo>
                  <a:lnTo>
                    <a:pt x="10667" y="6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575"/>
            <p:cNvSpPr/>
            <p:nvPr/>
          </p:nvSpPr>
          <p:spPr>
            <a:xfrm>
              <a:off x="8714231" y="429569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576"/>
            <p:cNvSpPr/>
            <p:nvPr/>
          </p:nvSpPr>
          <p:spPr>
            <a:xfrm>
              <a:off x="8461247" y="426293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8381" y="0"/>
                  </a:moveTo>
                  <a:lnTo>
                    <a:pt x="5333" y="761"/>
                  </a:lnTo>
                  <a:lnTo>
                    <a:pt x="2285" y="3809"/>
                  </a:lnTo>
                  <a:lnTo>
                    <a:pt x="0" y="11429"/>
                  </a:lnTo>
                  <a:lnTo>
                    <a:pt x="2285" y="19811"/>
                  </a:lnTo>
                  <a:lnTo>
                    <a:pt x="5333" y="22097"/>
                  </a:lnTo>
                  <a:lnTo>
                    <a:pt x="8381" y="22859"/>
                  </a:lnTo>
                  <a:lnTo>
                    <a:pt x="12191" y="22097"/>
                  </a:lnTo>
                  <a:lnTo>
                    <a:pt x="14477" y="19811"/>
                  </a:lnTo>
                  <a:lnTo>
                    <a:pt x="17525" y="11429"/>
                  </a:lnTo>
                  <a:lnTo>
                    <a:pt x="14477" y="3809"/>
                  </a:lnTo>
                  <a:lnTo>
                    <a:pt x="12191" y="761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577"/>
            <p:cNvSpPr/>
            <p:nvPr/>
          </p:nvSpPr>
          <p:spPr>
            <a:xfrm>
              <a:off x="8458961" y="4260646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11429" y="0"/>
                  </a:moveTo>
                  <a:lnTo>
                    <a:pt x="10667" y="0"/>
                  </a:lnTo>
                  <a:lnTo>
                    <a:pt x="7619" y="761"/>
                  </a:lnTo>
                  <a:lnTo>
                    <a:pt x="6095" y="1523"/>
                  </a:lnTo>
                  <a:lnTo>
                    <a:pt x="2285" y="5333"/>
                  </a:lnTo>
                  <a:lnTo>
                    <a:pt x="0" y="12953"/>
                  </a:lnTo>
                  <a:lnTo>
                    <a:pt x="0" y="14477"/>
                  </a:lnTo>
                  <a:lnTo>
                    <a:pt x="2285" y="22859"/>
                  </a:lnTo>
                  <a:lnTo>
                    <a:pt x="3047" y="24383"/>
                  </a:lnTo>
                  <a:lnTo>
                    <a:pt x="6095" y="26669"/>
                  </a:lnTo>
                  <a:lnTo>
                    <a:pt x="7619" y="26669"/>
                  </a:lnTo>
                  <a:lnTo>
                    <a:pt x="10667" y="27431"/>
                  </a:lnTo>
                  <a:lnTo>
                    <a:pt x="11429" y="27431"/>
                  </a:lnTo>
                  <a:lnTo>
                    <a:pt x="15239" y="26669"/>
                  </a:lnTo>
                  <a:lnTo>
                    <a:pt x="19049" y="22859"/>
                  </a:lnTo>
                  <a:lnTo>
                    <a:pt x="9143" y="22859"/>
                  </a:lnTo>
                  <a:lnTo>
                    <a:pt x="7111" y="21335"/>
                  </a:lnTo>
                  <a:lnTo>
                    <a:pt x="6857" y="21335"/>
                  </a:lnTo>
                  <a:lnTo>
                    <a:pt x="6095" y="20573"/>
                  </a:lnTo>
                  <a:lnTo>
                    <a:pt x="6650" y="20573"/>
                  </a:lnTo>
                  <a:lnTo>
                    <a:pt x="4987" y="14477"/>
                  </a:lnTo>
                  <a:lnTo>
                    <a:pt x="4571" y="14477"/>
                  </a:lnTo>
                  <a:lnTo>
                    <a:pt x="4571" y="12953"/>
                  </a:lnTo>
                  <a:lnTo>
                    <a:pt x="5029" y="12953"/>
                  </a:lnTo>
                  <a:lnTo>
                    <a:pt x="6629" y="7619"/>
                  </a:lnTo>
                  <a:lnTo>
                    <a:pt x="6095" y="7619"/>
                  </a:lnTo>
                  <a:lnTo>
                    <a:pt x="9143" y="4571"/>
                  </a:lnTo>
                  <a:lnTo>
                    <a:pt x="19049" y="4571"/>
                  </a:lnTo>
                  <a:lnTo>
                    <a:pt x="16763" y="1523"/>
                  </a:lnTo>
                  <a:lnTo>
                    <a:pt x="15239" y="761"/>
                  </a:lnTo>
                  <a:lnTo>
                    <a:pt x="11429" y="0"/>
                  </a:lnTo>
                  <a:close/>
                </a:path>
                <a:path w="22225" h="27939">
                  <a:moveTo>
                    <a:pt x="8381" y="22097"/>
                  </a:moveTo>
                  <a:lnTo>
                    <a:pt x="9143" y="22859"/>
                  </a:lnTo>
                  <a:lnTo>
                    <a:pt x="10667" y="22859"/>
                  </a:lnTo>
                  <a:lnTo>
                    <a:pt x="11091" y="22775"/>
                  </a:lnTo>
                  <a:lnTo>
                    <a:pt x="8381" y="22097"/>
                  </a:lnTo>
                  <a:close/>
                </a:path>
                <a:path w="22225" h="27939">
                  <a:moveTo>
                    <a:pt x="11091" y="22775"/>
                  </a:moveTo>
                  <a:lnTo>
                    <a:pt x="10667" y="22859"/>
                  </a:lnTo>
                  <a:lnTo>
                    <a:pt x="11429" y="22859"/>
                  </a:lnTo>
                  <a:lnTo>
                    <a:pt x="11091" y="22775"/>
                  </a:lnTo>
                  <a:close/>
                </a:path>
                <a:path w="22225" h="27939">
                  <a:moveTo>
                    <a:pt x="13525" y="22288"/>
                  </a:moveTo>
                  <a:lnTo>
                    <a:pt x="11091" y="22775"/>
                  </a:lnTo>
                  <a:lnTo>
                    <a:pt x="11429" y="22859"/>
                  </a:lnTo>
                  <a:lnTo>
                    <a:pt x="12953" y="22859"/>
                  </a:lnTo>
                  <a:lnTo>
                    <a:pt x="13525" y="22288"/>
                  </a:lnTo>
                  <a:close/>
                </a:path>
                <a:path w="22225" h="27939">
                  <a:moveTo>
                    <a:pt x="14477" y="22097"/>
                  </a:moveTo>
                  <a:lnTo>
                    <a:pt x="13525" y="22288"/>
                  </a:lnTo>
                  <a:lnTo>
                    <a:pt x="12953" y="22859"/>
                  </a:lnTo>
                  <a:lnTo>
                    <a:pt x="14477" y="22097"/>
                  </a:lnTo>
                  <a:close/>
                </a:path>
                <a:path w="22225" h="27939">
                  <a:moveTo>
                    <a:pt x="19327" y="22097"/>
                  </a:moveTo>
                  <a:lnTo>
                    <a:pt x="14477" y="22097"/>
                  </a:lnTo>
                  <a:lnTo>
                    <a:pt x="12953" y="22859"/>
                  </a:lnTo>
                  <a:lnTo>
                    <a:pt x="19049" y="22859"/>
                  </a:lnTo>
                  <a:lnTo>
                    <a:pt x="19327" y="22097"/>
                  </a:lnTo>
                  <a:close/>
                </a:path>
                <a:path w="22225" h="27939">
                  <a:moveTo>
                    <a:pt x="19881" y="20573"/>
                  </a:moveTo>
                  <a:lnTo>
                    <a:pt x="15239" y="20573"/>
                  </a:lnTo>
                  <a:lnTo>
                    <a:pt x="13525" y="22288"/>
                  </a:lnTo>
                  <a:lnTo>
                    <a:pt x="14477" y="22097"/>
                  </a:lnTo>
                  <a:lnTo>
                    <a:pt x="19327" y="22097"/>
                  </a:lnTo>
                  <a:lnTo>
                    <a:pt x="19881" y="20573"/>
                  </a:lnTo>
                  <a:close/>
                </a:path>
                <a:path w="22225" h="27939">
                  <a:moveTo>
                    <a:pt x="6095" y="20573"/>
                  </a:moveTo>
                  <a:lnTo>
                    <a:pt x="6857" y="21335"/>
                  </a:lnTo>
                  <a:lnTo>
                    <a:pt x="6792" y="21096"/>
                  </a:lnTo>
                  <a:lnTo>
                    <a:pt x="6095" y="20573"/>
                  </a:lnTo>
                  <a:close/>
                </a:path>
                <a:path w="22225" h="27939">
                  <a:moveTo>
                    <a:pt x="6792" y="21096"/>
                  </a:moveTo>
                  <a:lnTo>
                    <a:pt x="6857" y="21335"/>
                  </a:lnTo>
                  <a:lnTo>
                    <a:pt x="7111" y="21335"/>
                  </a:lnTo>
                  <a:lnTo>
                    <a:pt x="6792" y="21096"/>
                  </a:lnTo>
                  <a:close/>
                </a:path>
                <a:path w="22225" h="27939">
                  <a:moveTo>
                    <a:pt x="17235" y="13752"/>
                  </a:moveTo>
                  <a:lnTo>
                    <a:pt x="14477" y="21335"/>
                  </a:lnTo>
                  <a:lnTo>
                    <a:pt x="15239" y="20573"/>
                  </a:lnTo>
                  <a:lnTo>
                    <a:pt x="19881" y="20573"/>
                  </a:lnTo>
                  <a:lnTo>
                    <a:pt x="22097" y="14477"/>
                  </a:lnTo>
                  <a:lnTo>
                    <a:pt x="17525" y="14477"/>
                  </a:lnTo>
                  <a:lnTo>
                    <a:pt x="17235" y="13752"/>
                  </a:lnTo>
                  <a:close/>
                </a:path>
                <a:path w="22225" h="27939">
                  <a:moveTo>
                    <a:pt x="6650" y="20573"/>
                  </a:moveTo>
                  <a:lnTo>
                    <a:pt x="6095" y="20573"/>
                  </a:lnTo>
                  <a:lnTo>
                    <a:pt x="6792" y="21096"/>
                  </a:lnTo>
                  <a:lnTo>
                    <a:pt x="6650" y="20573"/>
                  </a:lnTo>
                  <a:close/>
                </a:path>
                <a:path w="22225" h="27939">
                  <a:moveTo>
                    <a:pt x="4571" y="12953"/>
                  </a:moveTo>
                  <a:lnTo>
                    <a:pt x="4571" y="14477"/>
                  </a:lnTo>
                  <a:lnTo>
                    <a:pt x="4789" y="13752"/>
                  </a:lnTo>
                  <a:lnTo>
                    <a:pt x="4571" y="12953"/>
                  </a:lnTo>
                  <a:close/>
                </a:path>
                <a:path w="22225" h="27939">
                  <a:moveTo>
                    <a:pt x="4789" y="13752"/>
                  </a:moveTo>
                  <a:lnTo>
                    <a:pt x="4571" y="14477"/>
                  </a:lnTo>
                  <a:lnTo>
                    <a:pt x="4987" y="14477"/>
                  </a:lnTo>
                  <a:lnTo>
                    <a:pt x="4789" y="13752"/>
                  </a:lnTo>
                  <a:close/>
                </a:path>
                <a:path w="22225" h="27939">
                  <a:moveTo>
                    <a:pt x="17525" y="12953"/>
                  </a:moveTo>
                  <a:lnTo>
                    <a:pt x="17235" y="13752"/>
                  </a:lnTo>
                  <a:lnTo>
                    <a:pt x="17525" y="14477"/>
                  </a:lnTo>
                  <a:lnTo>
                    <a:pt x="19811" y="13715"/>
                  </a:lnTo>
                  <a:lnTo>
                    <a:pt x="17525" y="12953"/>
                  </a:lnTo>
                  <a:close/>
                </a:path>
                <a:path w="22225" h="27939">
                  <a:moveTo>
                    <a:pt x="19811" y="13715"/>
                  </a:moveTo>
                  <a:lnTo>
                    <a:pt x="17525" y="14477"/>
                  </a:lnTo>
                  <a:lnTo>
                    <a:pt x="22097" y="14477"/>
                  </a:lnTo>
                  <a:lnTo>
                    <a:pt x="19811" y="13715"/>
                  </a:lnTo>
                  <a:close/>
                </a:path>
                <a:path w="22225" h="27939">
                  <a:moveTo>
                    <a:pt x="5029" y="12953"/>
                  </a:moveTo>
                  <a:lnTo>
                    <a:pt x="4571" y="12953"/>
                  </a:lnTo>
                  <a:lnTo>
                    <a:pt x="4789" y="13752"/>
                  </a:lnTo>
                  <a:lnTo>
                    <a:pt x="5029" y="12953"/>
                  </a:lnTo>
                  <a:close/>
                </a:path>
                <a:path w="22225" h="27939">
                  <a:moveTo>
                    <a:pt x="14477" y="6857"/>
                  </a:moveTo>
                  <a:lnTo>
                    <a:pt x="17235" y="13752"/>
                  </a:lnTo>
                  <a:lnTo>
                    <a:pt x="17525" y="12953"/>
                  </a:lnTo>
                  <a:lnTo>
                    <a:pt x="22097" y="12953"/>
                  </a:lnTo>
                  <a:lnTo>
                    <a:pt x="19964" y="7619"/>
                  </a:lnTo>
                  <a:lnTo>
                    <a:pt x="15239" y="7619"/>
                  </a:lnTo>
                  <a:lnTo>
                    <a:pt x="14477" y="6857"/>
                  </a:lnTo>
                  <a:close/>
                </a:path>
                <a:path w="22225" h="27939">
                  <a:moveTo>
                    <a:pt x="22097" y="12953"/>
                  </a:moveTo>
                  <a:lnTo>
                    <a:pt x="17525" y="12953"/>
                  </a:lnTo>
                  <a:lnTo>
                    <a:pt x="19811" y="13715"/>
                  </a:lnTo>
                  <a:lnTo>
                    <a:pt x="22097" y="12953"/>
                  </a:lnTo>
                  <a:close/>
                </a:path>
                <a:path w="22225" h="27939">
                  <a:moveTo>
                    <a:pt x="6857" y="6857"/>
                  </a:moveTo>
                  <a:lnTo>
                    <a:pt x="6095" y="7619"/>
                  </a:lnTo>
                  <a:lnTo>
                    <a:pt x="6629" y="7619"/>
                  </a:lnTo>
                  <a:lnTo>
                    <a:pt x="6857" y="6857"/>
                  </a:lnTo>
                  <a:close/>
                </a:path>
                <a:path w="22225" h="27939">
                  <a:moveTo>
                    <a:pt x="13357" y="5109"/>
                  </a:moveTo>
                  <a:lnTo>
                    <a:pt x="15239" y="7619"/>
                  </a:lnTo>
                  <a:lnTo>
                    <a:pt x="19964" y="7619"/>
                  </a:lnTo>
                  <a:lnTo>
                    <a:pt x="19049" y="5333"/>
                  </a:lnTo>
                  <a:lnTo>
                    <a:pt x="14477" y="5333"/>
                  </a:lnTo>
                  <a:lnTo>
                    <a:pt x="13357" y="5109"/>
                  </a:lnTo>
                  <a:close/>
                </a:path>
                <a:path w="22225" h="27939">
                  <a:moveTo>
                    <a:pt x="10667" y="4571"/>
                  </a:moveTo>
                  <a:lnTo>
                    <a:pt x="9143" y="4571"/>
                  </a:lnTo>
                  <a:lnTo>
                    <a:pt x="8381" y="5333"/>
                  </a:lnTo>
                  <a:lnTo>
                    <a:pt x="11091" y="4656"/>
                  </a:lnTo>
                  <a:lnTo>
                    <a:pt x="10667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3357" y="5109"/>
                  </a:lnTo>
                  <a:lnTo>
                    <a:pt x="14477" y="5333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9049" y="4571"/>
                  </a:moveTo>
                  <a:lnTo>
                    <a:pt x="12953" y="4571"/>
                  </a:lnTo>
                  <a:lnTo>
                    <a:pt x="14477" y="5333"/>
                  </a:lnTo>
                  <a:lnTo>
                    <a:pt x="19049" y="5333"/>
                  </a:lnTo>
                  <a:lnTo>
                    <a:pt x="19049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1429" y="4571"/>
                  </a:lnTo>
                  <a:lnTo>
                    <a:pt x="11091" y="4656"/>
                  </a:lnTo>
                  <a:lnTo>
                    <a:pt x="13357" y="5109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1429" y="4571"/>
                  </a:moveTo>
                  <a:lnTo>
                    <a:pt x="10667" y="4571"/>
                  </a:lnTo>
                  <a:lnTo>
                    <a:pt x="11091" y="4656"/>
                  </a:lnTo>
                  <a:lnTo>
                    <a:pt x="11429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578"/>
            <p:cNvSpPr/>
            <p:nvPr/>
          </p:nvSpPr>
          <p:spPr>
            <a:xfrm>
              <a:off x="8476488" y="427360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0"/>
                  </a:moveTo>
                  <a:lnTo>
                    <a:pt x="0" y="1524"/>
                  </a:lnTo>
                  <a:lnTo>
                    <a:pt x="2286" y="762"/>
                  </a:lnTo>
                  <a:lnTo>
                    <a:pt x="0" y="0"/>
                  </a:lnTo>
                  <a:close/>
                </a:path>
                <a:path w="5079" h="1904">
                  <a:moveTo>
                    <a:pt x="4572" y="0"/>
                  </a:moveTo>
                  <a:lnTo>
                    <a:pt x="2286" y="762"/>
                  </a:lnTo>
                  <a:lnTo>
                    <a:pt x="4572" y="152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579"/>
            <p:cNvSpPr/>
            <p:nvPr/>
          </p:nvSpPr>
          <p:spPr>
            <a:xfrm>
              <a:off x="9054845" y="435818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9143" y="0"/>
                  </a:moveTo>
                  <a:lnTo>
                    <a:pt x="5333" y="762"/>
                  </a:lnTo>
                  <a:lnTo>
                    <a:pt x="3047" y="3810"/>
                  </a:lnTo>
                  <a:lnTo>
                    <a:pt x="0" y="11430"/>
                  </a:lnTo>
                  <a:lnTo>
                    <a:pt x="3047" y="19812"/>
                  </a:lnTo>
                  <a:lnTo>
                    <a:pt x="5333" y="22098"/>
                  </a:lnTo>
                  <a:lnTo>
                    <a:pt x="9143" y="22860"/>
                  </a:lnTo>
                  <a:lnTo>
                    <a:pt x="12191" y="22098"/>
                  </a:lnTo>
                  <a:lnTo>
                    <a:pt x="15239" y="19812"/>
                  </a:lnTo>
                  <a:lnTo>
                    <a:pt x="17525" y="11430"/>
                  </a:lnTo>
                  <a:lnTo>
                    <a:pt x="15239" y="3810"/>
                  </a:lnTo>
                  <a:lnTo>
                    <a:pt x="12191" y="76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580"/>
            <p:cNvSpPr/>
            <p:nvPr/>
          </p:nvSpPr>
          <p:spPr>
            <a:xfrm>
              <a:off x="9054083" y="4357420"/>
              <a:ext cx="20320" cy="25400"/>
            </a:xfrm>
            <a:custGeom>
              <a:avLst/>
              <a:gdLst/>
              <a:ahLst/>
              <a:cxnLst/>
              <a:rect l="l" t="t" r="r" b="b"/>
              <a:pathLst>
                <a:path w="20320" h="25400">
                  <a:moveTo>
                    <a:pt x="10667" y="0"/>
                  </a:moveTo>
                  <a:lnTo>
                    <a:pt x="9905" y="0"/>
                  </a:lnTo>
                  <a:lnTo>
                    <a:pt x="6095" y="762"/>
                  </a:lnTo>
                  <a:lnTo>
                    <a:pt x="5333" y="762"/>
                  </a:lnTo>
                  <a:lnTo>
                    <a:pt x="3047" y="3810"/>
                  </a:lnTo>
                  <a:lnTo>
                    <a:pt x="3047" y="4572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3047" y="21336"/>
                  </a:lnTo>
                  <a:lnTo>
                    <a:pt x="6095" y="24384"/>
                  </a:lnTo>
                  <a:lnTo>
                    <a:pt x="9905" y="25146"/>
                  </a:lnTo>
                  <a:lnTo>
                    <a:pt x="10667" y="25146"/>
                  </a:lnTo>
                  <a:lnTo>
                    <a:pt x="13715" y="24384"/>
                  </a:lnTo>
                  <a:lnTo>
                    <a:pt x="13715" y="23622"/>
                  </a:lnTo>
                  <a:lnTo>
                    <a:pt x="14731" y="22860"/>
                  </a:lnTo>
                  <a:lnTo>
                    <a:pt x="9905" y="22860"/>
                  </a:lnTo>
                  <a:lnTo>
                    <a:pt x="10244" y="22775"/>
                  </a:lnTo>
                  <a:lnTo>
                    <a:pt x="6857" y="22098"/>
                  </a:lnTo>
                  <a:lnTo>
                    <a:pt x="4571" y="19812"/>
                  </a:lnTo>
                  <a:lnTo>
                    <a:pt x="5056" y="19812"/>
                  </a:lnTo>
                  <a:lnTo>
                    <a:pt x="2563" y="12954"/>
                  </a:lnTo>
                  <a:lnTo>
                    <a:pt x="2285" y="12954"/>
                  </a:lnTo>
                  <a:lnTo>
                    <a:pt x="2285" y="12192"/>
                  </a:lnTo>
                  <a:lnTo>
                    <a:pt x="2590" y="12192"/>
                  </a:lnTo>
                  <a:lnTo>
                    <a:pt x="5333" y="5334"/>
                  </a:lnTo>
                  <a:lnTo>
                    <a:pt x="4571" y="5334"/>
                  </a:lnTo>
                  <a:lnTo>
                    <a:pt x="6857" y="2286"/>
                  </a:lnTo>
                  <a:lnTo>
                    <a:pt x="15239" y="2286"/>
                  </a:lnTo>
                  <a:lnTo>
                    <a:pt x="13715" y="762"/>
                  </a:lnTo>
                  <a:lnTo>
                    <a:pt x="10667" y="0"/>
                  </a:lnTo>
                  <a:close/>
                </a:path>
                <a:path w="20320" h="25400">
                  <a:moveTo>
                    <a:pt x="10244" y="22775"/>
                  </a:moveTo>
                  <a:lnTo>
                    <a:pt x="9905" y="22860"/>
                  </a:lnTo>
                  <a:lnTo>
                    <a:pt x="10667" y="22860"/>
                  </a:lnTo>
                  <a:lnTo>
                    <a:pt x="10244" y="22775"/>
                  </a:lnTo>
                  <a:close/>
                </a:path>
                <a:path w="20320" h="25400">
                  <a:moveTo>
                    <a:pt x="15239" y="19812"/>
                  </a:moveTo>
                  <a:lnTo>
                    <a:pt x="12191" y="22098"/>
                  </a:lnTo>
                  <a:lnTo>
                    <a:pt x="12953" y="22098"/>
                  </a:lnTo>
                  <a:lnTo>
                    <a:pt x="10244" y="22775"/>
                  </a:lnTo>
                  <a:lnTo>
                    <a:pt x="10667" y="22860"/>
                  </a:lnTo>
                  <a:lnTo>
                    <a:pt x="14731" y="22860"/>
                  </a:lnTo>
                  <a:lnTo>
                    <a:pt x="16763" y="21336"/>
                  </a:lnTo>
                  <a:lnTo>
                    <a:pt x="17525" y="21336"/>
                  </a:lnTo>
                  <a:lnTo>
                    <a:pt x="17733" y="20574"/>
                  </a:lnTo>
                  <a:lnTo>
                    <a:pt x="15239" y="20574"/>
                  </a:lnTo>
                  <a:lnTo>
                    <a:pt x="15239" y="19812"/>
                  </a:lnTo>
                  <a:close/>
                </a:path>
                <a:path w="20320" h="25400">
                  <a:moveTo>
                    <a:pt x="5056" y="19812"/>
                  </a:moveTo>
                  <a:lnTo>
                    <a:pt x="4571" y="19812"/>
                  </a:lnTo>
                  <a:lnTo>
                    <a:pt x="5333" y="20574"/>
                  </a:lnTo>
                  <a:lnTo>
                    <a:pt x="5056" y="19812"/>
                  </a:lnTo>
                  <a:close/>
                </a:path>
                <a:path w="20320" h="25400">
                  <a:moveTo>
                    <a:pt x="18668" y="12573"/>
                  </a:moveTo>
                  <a:lnTo>
                    <a:pt x="17525" y="12954"/>
                  </a:lnTo>
                  <a:lnTo>
                    <a:pt x="17318" y="12954"/>
                  </a:lnTo>
                  <a:lnTo>
                    <a:pt x="15239" y="20574"/>
                  </a:lnTo>
                  <a:lnTo>
                    <a:pt x="17733" y="20574"/>
                  </a:lnTo>
                  <a:lnTo>
                    <a:pt x="19811" y="12954"/>
                  </a:lnTo>
                  <a:lnTo>
                    <a:pt x="17525" y="12954"/>
                  </a:lnTo>
                  <a:lnTo>
                    <a:pt x="17417" y="12591"/>
                  </a:lnTo>
                  <a:lnTo>
                    <a:pt x="18723" y="12591"/>
                  </a:lnTo>
                  <a:close/>
                </a:path>
                <a:path w="20320" h="25400">
                  <a:moveTo>
                    <a:pt x="2285" y="12192"/>
                  </a:moveTo>
                  <a:lnTo>
                    <a:pt x="2285" y="12954"/>
                  </a:lnTo>
                  <a:lnTo>
                    <a:pt x="2424" y="12573"/>
                  </a:lnTo>
                  <a:lnTo>
                    <a:pt x="2285" y="12192"/>
                  </a:lnTo>
                  <a:close/>
                </a:path>
                <a:path w="20320" h="25400">
                  <a:moveTo>
                    <a:pt x="2431" y="12591"/>
                  </a:moveTo>
                  <a:lnTo>
                    <a:pt x="2285" y="12954"/>
                  </a:lnTo>
                  <a:lnTo>
                    <a:pt x="2563" y="12954"/>
                  </a:lnTo>
                  <a:lnTo>
                    <a:pt x="2431" y="12591"/>
                  </a:lnTo>
                  <a:close/>
                </a:path>
                <a:path w="20320" h="25400">
                  <a:moveTo>
                    <a:pt x="17525" y="12192"/>
                  </a:moveTo>
                  <a:lnTo>
                    <a:pt x="17525" y="12954"/>
                  </a:lnTo>
                  <a:lnTo>
                    <a:pt x="18668" y="12573"/>
                  </a:lnTo>
                  <a:lnTo>
                    <a:pt x="17525" y="12192"/>
                  </a:lnTo>
                  <a:close/>
                </a:path>
                <a:path w="20320" h="25400">
                  <a:moveTo>
                    <a:pt x="2590" y="12192"/>
                  </a:moveTo>
                  <a:lnTo>
                    <a:pt x="2285" y="12192"/>
                  </a:lnTo>
                  <a:lnTo>
                    <a:pt x="2431" y="12591"/>
                  </a:lnTo>
                  <a:lnTo>
                    <a:pt x="2590" y="12192"/>
                  </a:lnTo>
                  <a:close/>
                </a:path>
                <a:path w="20320" h="25400">
                  <a:moveTo>
                    <a:pt x="15239" y="2286"/>
                  </a:moveTo>
                  <a:lnTo>
                    <a:pt x="12191" y="2286"/>
                  </a:lnTo>
                  <a:lnTo>
                    <a:pt x="15239" y="5334"/>
                  </a:lnTo>
                  <a:lnTo>
                    <a:pt x="17417" y="12591"/>
                  </a:lnTo>
                  <a:lnTo>
                    <a:pt x="17525" y="12192"/>
                  </a:lnTo>
                  <a:lnTo>
                    <a:pt x="19811" y="12192"/>
                  </a:lnTo>
                  <a:lnTo>
                    <a:pt x="17525" y="4572"/>
                  </a:lnTo>
                  <a:lnTo>
                    <a:pt x="15239" y="2286"/>
                  </a:lnTo>
                  <a:close/>
                </a:path>
                <a:path w="20320" h="25400">
                  <a:moveTo>
                    <a:pt x="19811" y="12192"/>
                  </a:moveTo>
                  <a:lnTo>
                    <a:pt x="17525" y="12192"/>
                  </a:lnTo>
                  <a:lnTo>
                    <a:pt x="18668" y="12573"/>
                  </a:lnTo>
                  <a:lnTo>
                    <a:pt x="19811" y="12192"/>
                  </a:lnTo>
                  <a:close/>
                </a:path>
                <a:path w="20320" h="25400">
                  <a:moveTo>
                    <a:pt x="9905" y="2286"/>
                  </a:moveTo>
                  <a:lnTo>
                    <a:pt x="6857" y="2286"/>
                  </a:lnTo>
                  <a:lnTo>
                    <a:pt x="6857" y="3048"/>
                  </a:lnTo>
                  <a:lnTo>
                    <a:pt x="10244" y="2370"/>
                  </a:lnTo>
                  <a:lnTo>
                    <a:pt x="9905" y="2286"/>
                  </a:lnTo>
                  <a:close/>
                </a:path>
                <a:path w="20320" h="25400">
                  <a:moveTo>
                    <a:pt x="12191" y="2286"/>
                  </a:moveTo>
                  <a:lnTo>
                    <a:pt x="10667" y="2286"/>
                  </a:lnTo>
                  <a:lnTo>
                    <a:pt x="10244" y="2370"/>
                  </a:lnTo>
                  <a:lnTo>
                    <a:pt x="12953" y="3048"/>
                  </a:lnTo>
                  <a:lnTo>
                    <a:pt x="12191" y="2286"/>
                  </a:lnTo>
                  <a:close/>
                </a:path>
                <a:path w="20320" h="25400">
                  <a:moveTo>
                    <a:pt x="10667" y="2286"/>
                  </a:moveTo>
                  <a:lnTo>
                    <a:pt x="9905" y="2286"/>
                  </a:lnTo>
                  <a:lnTo>
                    <a:pt x="10244" y="2370"/>
                  </a:lnTo>
                  <a:lnTo>
                    <a:pt x="10667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581"/>
            <p:cNvSpPr/>
            <p:nvPr/>
          </p:nvSpPr>
          <p:spPr>
            <a:xfrm>
              <a:off x="9071609" y="4369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582"/>
            <p:cNvSpPr/>
            <p:nvPr/>
          </p:nvSpPr>
          <p:spPr>
            <a:xfrm>
              <a:off x="9056369" y="4477816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5334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5334" y="22098"/>
                  </a:lnTo>
                  <a:lnTo>
                    <a:pt x="8382" y="22860"/>
                  </a:lnTo>
                  <a:lnTo>
                    <a:pt x="12192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2192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583"/>
            <p:cNvSpPr/>
            <p:nvPr/>
          </p:nvSpPr>
          <p:spPr>
            <a:xfrm>
              <a:off x="9055607" y="4477054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6096" y="762"/>
                  </a:lnTo>
                  <a:lnTo>
                    <a:pt x="5334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6096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3716" y="24384"/>
                  </a:lnTo>
                  <a:lnTo>
                    <a:pt x="13716" y="23622"/>
                  </a:lnTo>
                  <a:lnTo>
                    <a:pt x="14287" y="22860"/>
                  </a:lnTo>
                  <a:lnTo>
                    <a:pt x="9144" y="22860"/>
                  </a:lnTo>
                  <a:lnTo>
                    <a:pt x="9567" y="22775"/>
                  </a:lnTo>
                  <a:lnTo>
                    <a:pt x="6858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858" y="2286"/>
                  </a:lnTo>
                  <a:lnTo>
                    <a:pt x="15240" y="2286"/>
                  </a:lnTo>
                  <a:lnTo>
                    <a:pt x="13716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567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567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2192" y="22098"/>
                  </a:lnTo>
                  <a:lnTo>
                    <a:pt x="12954" y="22098"/>
                  </a:lnTo>
                  <a:lnTo>
                    <a:pt x="9567" y="22775"/>
                  </a:lnTo>
                  <a:lnTo>
                    <a:pt x="9906" y="22860"/>
                  </a:lnTo>
                  <a:lnTo>
                    <a:pt x="14287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5240" y="2286"/>
                  </a:moveTo>
                  <a:lnTo>
                    <a:pt x="12192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5240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858" y="2286"/>
                  </a:lnTo>
                  <a:lnTo>
                    <a:pt x="6858" y="3048"/>
                  </a:lnTo>
                  <a:lnTo>
                    <a:pt x="9567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2192" y="2286"/>
                  </a:moveTo>
                  <a:lnTo>
                    <a:pt x="9906" y="2286"/>
                  </a:lnTo>
                  <a:lnTo>
                    <a:pt x="9567" y="2370"/>
                  </a:lnTo>
                  <a:lnTo>
                    <a:pt x="12954" y="3048"/>
                  </a:lnTo>
                  <a:lnTo>
                    <a:pt x="12192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567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584"/>
            <p:cNvSpPr/>
            <p:nvPr/>
          </p:nvSpPr>
          <p:spPr>
            <a:xfrm>
              <a:off x="9072371" y="44892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585"/>
            <p:cNvSpPr/>
            <p:nvPr/>
          </p:nvSpPr>
          <p:spPr>
            <a:xfrm>
              <a:off x="9057893" y="4652314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8382" y="0"/>
                  </a:moveTo>
                  <a:lnTo>
                    <a:pt x="5334" y="1524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2286" y="19812"/>
                  </a:lnTo>
                  <a:lnTo>
                    <a:pt x="5334" y="22860"/>
                  </a:lnTo>
                  <a:lnTo>
                    <a:pt x="8382" y="23622"/>
                  </a:lnTo>
                  <a:lnTo>
                    <a:pt x="12192" y="22860"/>
                  </a:lnTo>
                  <a:lnTo>
                    <a:pt x="14478" y="19812"/>
                  </a:lnTo>
                  <a:lnTo>
                    <a:pt x="16764" y="12192"/>
                  </a:lnTo>
                  <a:lnTo>
                    <a:pt x="14478" y="3810"/>
                  </a:lnTo>
                  <a:lnTo>
                    <a:pt x="12192" y="152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586"/>
            <p:cNvSpPr/>
            <p:nvPr/>
          </p:nvSpPr>
          <p:spPr>
            <a:xfrm>
              <a:off x="9057131" y="4651552"/>
              <a:ext cx="19050" cy="26034"/>
            </a:xfrm>
            <a:custGeom>
              <a:avLst/>
              <a:gdLst/>
              <a:ahLst/>
              <a:cxnLst/>
              <a:rect l="l" t="t" r="r" b="b"/>
              <a:pathLst>
                <a:path w="19050" h="26035">
                  <a:moveTo>
                    <a:pt x="9906" y="0"/>
                  </a:moveTo>
                  <a:lnTo>
                    <a:pt x="9144" y="0"/>
                  </a:lnTo>
                  <a:lnTo>
                    <a:pt x="6096" y="1523"/>
                  </a:lnTo>
                  <a:lnTo>
                    <a:pt x="5334" y="1523"/>
                  </a:lnTo>
                  <a:lnTo>
                    <a:pt x="2286" y="3809"/>
                  </a:lnTo>
                  <a:lnTo>
                    <a:pt x="2286" y="4571"/>
                  </a:lnTo>
                  <a:lnTo>
                    <a:pt x="0" y="12953"/>
                  </a:lnTo>
                  <a:lnTo>
                    <a:pt x="0" y="13715"/>
                  </a:lnTo>
                  <a:lnTo>
                    <a:pt x="2286" y="21335"/>
                  </a:lnTo>
                  <a:lnTo>
                    <a:pt x="6096" y="25145"/>
                  </a:lnTo>
                  <a:lnTo>
                    <a:pt x="9144" y="25907"/>
                  </a:lnTo>
                  <a:lnTo>
                    <a:pt x="9906" y="25907"/>
                  </a:lnTo>
                  <a:lnTo>
                    <a:pt x="13716" y="25145"/>
                  </a:lnTo>
                  <a:lnTo>
                    <a:pt x="13716" y="24383"/>
                  </a:lnTo>
                  <a:lnTo>
                    <a:pt x="14287" y="23621"/>
                  </a:lnTo>
                  <a:lnTo>
                    <a:pt x="9144" y="23621"/>
                  </a:lnTo>
                  <a:lnTo>
                    <a:pt x="9567" y="23537"/>
                  </a:lnTo>
                  <a:lnTo>
                    <a:pt x="6858" y="22859"/>
                  </a:lnTo>
                  <a:lnTo>
                    <a:pt x="3810" y="19811"/>
                  </a:lnTo>
                  <a:lnTo>
                    <a:pt x="4343" y="19811"/>
                  </a:lnTo>
                  <a:lnTo>
                    <a:pt x="2514" y="13715"/>
                  </a:lnTo>
                  <a:lnTo>
                    <a:pt x="2286" y="13715"/>
                  </a:lnTo>
                  <a:lnTo>
                    <a:pt x="2286" y="12953"/>
                  </a:lnTo>
                  <a:lnTo>
                    <a:pt x="2493" y="12953"/>
                  </a:lnTo>
                  <a:lnTo>
                    <a:pt x="4572" y="5333"/>
                  </a:lnTo>
                  <a:lnTo>
                    <a:pt x="3810" y="5333"/>
                  </a:lnTo>
                  <a:lnTo>
                    <a:pt x="6858" y="3047"/>
                  </a:lnTo>
                  <a:lnTo>
                    <a:pt x="8382" y="3047"/>
                  </a:lnTo>
                  <a:lnTo>
                    <a:pt x="9567" y="2455"/>
                  </a:lnTo>
                  <a:lnTo>
                    <a:pt x="9144" y="2285"/>
                  </a:lnTo>
                  <a:lnTo>
                    <a:pt x="14478" y="2285"/>
                  </a:lnTo>
                  <a:lnTo>
                    <a:pt x="13716" y="1523"/>
                  </a:lnTo>
                  <a:lnTo>
                    <a:pt x="9906" y="0"/>
                  </a:lnTo>
                  <a:close/>
                </a:path>
                <a:path w="19050" h="26035">
                  <a:moveTo>
                    <a:pt x="9567" y="23537"/>
                  </a:moveTo>
                  <a:lnTo>
                    <a:pt x="9144" y="23621"/>
                  </a:lnTo>
                  <a:lnTo>
                    <a:pt x="9906" y="23621"/>
                  </a:lnTo>
                  <a:lnTo>
                    <a:pt x="9567" y="23537"/>
                  </a:lnTo>
                  <a:close/>
                </a:path>
                <a:path w="19050" h="26035">
                  <a:moveTo>
                    <a:pt x="14478" y="19811"/>
                  </a:moveTo>
                  <a:lnTo>
                    <a:pt x="12192" y="22859"/>
                  </a:lnTo>
                  <a:lnTo>
                    <a:pt x="12954" y="22859"/>
                  </a:lnTo>
                  <a:lnTo>
                    <a:pt x="9567" y="23537"/>
                  </a:lnTo>
                  <a:lnTo>
                    <a:pt x="9906" y="23621"/>
                  </a:lnTo>
                  <a:lnTo>
                    <a:pt x="14287" y="23621"/>
                  </a:lnTo>
                  <a:lnTo>
                    <a:pt x="16002" y="21335"/>
                  </a:lnTo>
                  <a:lnTo>
                    <a:pt x="16764" y="21335"/>
                  </a:lnTo>
                  <a:lnTo>
                    <a:pt x="16992" y="20573"/>
                  </a:lnTo>
                  <a:lnTo>
                    <a:pt x="14478" y="20573"/>
                  </a:lnTo>
                  <a:lnTo>
                    <a:pt x="14478" y="19811"/>
                  </a:lnTo>
                  <a:close/>
                </a:path>
                <a:path w="19050" h="26035">
                  <a:moveTo>
                    <a:pt x="4343" y="19811"/>
                  </a:moveTo>
                  <a:lnTo>
                    <a:pt x="3810" y="19811"/>
                  </a:lnTo>
                  <a:lnTo>
                    <a:pt x="4572" y="20573"/>
                  </a:lnTo>
                  <a:lnTo>
                    <a:pt x="4343" y="19811"/>
                  </a:lnTo>
                  <a:close/>
                </a:path>
                <a:path w="19050" h="26035">
                  <a:moveTo>
                    <a:pt x="16655" y="13316"/>
                  </a:moveTo>
                  <a:lnTo>
                    <a:pt x="14478" y="20573"/>
                  </a:lnTo>
                  <a:lnTo>
                    <a:pt x="16992" y="20573"/>
                  </a:lnTo>
                  <a:lnTo>
                    <a:pt x="19050" y="13715"/>
                  </a:lnTo>
                  <a:lnTo>
                    <a:pt x="16764" y="13715"/>
                  </a:lnTo>
                  <a:lnTo>
                    <a:pt x="16655" y="13316"/>
                  </a:lnTo>
                  <a:close/>
                </a:path>
                <a:path w="19050" h="26035">
                  <a:moveTo>
                    <a:pt x="2394" y="13316"/>
                  </a:moveTo>
                  <a:lnTo>
                    <a:pt x="2286" y="13715"/>
                  </a:lnTo>
                  <a:lnTo>
                    <a:pt x="2514" y="13715"/>
                  </a:lnTo>
                  <a:lnTo>
                    <a:pt x="2394" y="13316"/>
                  </a:lnTo>
                  <a:close/>
                </a:path>
                <a:path w="19050" h="26035">
                  <a:moveTo>
                    <a:pt x="16764" y="12953"/>
                  </a:moveTo>
                  <a:lnTo>
                    <a:pt x="16764" y="13715"/>
                  </a:lnTo>
                  <a:lnTo>
                    <a:pt x="17907" y="13334"/>
                  </a:lnTo>
                  <a:lnTo>
                    <a:pt x="16764" y="12953"/>
                  </a:lnTo>
                  <a:close/>
                </a:path>
                <a:path w="19050" h="26035">
                  <a:moveTo>
                    <a:pt x="17907" y="13334"/>
                  </a:moveTo>
                  <a:lnTo>
                    <a:pt x="16764" y="13715"/>
                  </a:lnTo>
                  <a:lnTo>
                    <a:pt x="19050" y="13715"/>
                  </a:lnTo>
                  <a:lnTo>
                    <a:pt x="17907" y="13334"/>
                  </a:lnTo>
                  <a:close/>
                </a:path>
                <a:path w="19050" h="26035">
                  <a:moveTo>
                    <a:pt x="19050" y="12953"/>
                  </a:moveTo>
                  <a:lnTo>
                    <a:pt x="16764" y="12953"/>
                  </a:lnTo>
                  <a:lnTo>
                    <a:pt x="17907" y="13334"/>
                  </a:lnTo>
                  <a:lnTo>
                    <a:pt x="19050" y="12953"/>
                  </a:lnTo>
                  <a:close/>
                </a:path>
                <a:path w="19050" h="26035">
                  <a:moveTo>
                    <a:pt x="2493" y="12953"/>
                  </a:moveTo>
                  <a:lnTo>
                    <a:pt x="2286" y="12953"/>
                  </a:lnTo>
                  <a:lnTo>
                    <a:pt x="2394" y="13316"/>
                  </a:lnTo>
                  <a:lnTo>
                    <a:pt x="2493" y="12953"/>
                  </a:lnTo>
                  <a:close/>
                </a:path>
                <a:path w="19050" h="26035">
                  <a:moveTo>
                    <a:pt x="15240" y="3047"/>
                  </a:moveTo>
                  <a:lnTo>
                    <a:pt x="12192" y="3047"/>
                  </a:lnTo>
                  <a:lnTo>
                    <a:pt x="14478" y="5333"/>
                  </a:lnTo>
                  <a:lnTo>
                    <a:pt x="16655" y="13316"/>
                  </a:lnTo>
                  <a:lnTo>
                    <a:pt x="16764" y="12953"/>
                  </a:lnTo>
                  <a:lnTo>
                    <a:pt x="19050" y="12953"/>
                  </a:lnTo>
                  <a:lnTo>
                    <a:pt x="16764" y="4571"/>
                  </a:lnTo>
                  <a:lnTo>
                    <a:pt x="15240" y="3047"/>
                  </a:lnTo>
                  <a:close/>
                </a:path>
                <a:path w="19050" h="26035">
                  <a:moveTo>
                    <a:pt x="8382" y="3047"/>
                  </a:moveTo>
                  <a:lnTo>
                    <a:pt x="6858" y="3047"/>
                  </a:lnTo>
                  <a:lnTo>
                    <a:pt x="6858" y="3809"/>
                  </a:lnTo>
                  <a:lnTo>
                    <a:pt x="8382" y="3047"/>
                  </a:lnTo>
                  <a:close/>
                </a:path>
                <a:path w="19050" h="26035">
                  <a:moveTo>
                    <a:pt x="14478" y="2285"/>
                  </a:moveTo>
                  <a:lnTo>
                    <a:pt x="9906" y="2285"/>
                  </a:lnTo>
                  <a:lnTo>
                    <a:pt x="9567" y="2455"/>
                  </a:lnTo>
                  <a:lnTo>
                    <a:pt x="12954" y="3809"/>
                  </a:lnTo>
                  <a:lnTo>
                    <a:pt x="12192" y="3047"/>
                  </a:lnTo>
                  <a:lnTo>
                    <a:pt x="15240" y="3047"/>
                  </a:lnTo>
                  <a:lnTo>
                    <a:pt x="14478" y="2285"/>
                  </a:lnTo>
                  <a:close/>
                </a:path>
                <a:path w="19050" h="26035">
                  <a:moveTo>
                    <a:pt x="9906" y="2285"/>
                  </a:moveTo>
                  <a:lnTo>
                    <a:pt x="9144" y="2285"/>
                  </a:lnTo>
                  <a:lnTo>
                    <a:pt x="9567" y="2455"/>
                  </a:lnTo>
                  <a:lnTo>
                    <a:pt x="9906" y="22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587"/>
            <p:cNvSpPr/>
            <p:nvPr/>
          </p:nvSpPr>
          <p:spPr>
            <a:xfrm>
              <a:off x="9073895" y="466450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588"/>
            <p:cNvSpPr/>
            <p:nvPr/>
          </p:nvSpPr>
          <p:spPr>
            <a:xfrm>
              <a:off x="8499347" y="437113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589"/>
            <p:cNvSpPr/>
            <p:nvPr/>
          </p:nvSpPr>
          <p:spPr>
            <a:xfrm>
              <a:off x="8499347" y="43688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590"/>
            <p:cNvSpPr/>
            <p:nvPr/>
          </p:nvSpPr>
          <p:spPr>
            <a:xfrm>
              <a:off x="8506206" y="437113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591"/>
            <p:cNvSpPr/>
            <p:nvPr/>
          </p:nvSpPr>
          <p:spPr>
            <a:xfrm>
              <a:off x="8497061" y="438104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592"/>
            <p:cNvSpPr/>
            <p:nvPr/>
          </p:nvSpPr>
          <p:spPr>
            <a:xfrm>
              <a:off x="8497061" y="436885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593"/>
            <p:cNvSpPr/>
            <p:nvPr/>
          </p:nvSpPr>
          <p:spPr>
            <a:xfrm>
              <a:off x="8499347" y="4393234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594"/>
            <p:cNvSpPr/>
            <p:nvPr/>
          </p:nvSpPr>
          <p:spPr>
            <a:xfrm>
              <a:off x="8499347" y="439094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595"/>
            <p:cNvSpPr/>
            <p:nvPr/>
          </p:nvSpPr>
          <p:spPr>
            <a:xfrm>
              <a:off x="8506206" y="439323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596"/>
            <p:cNvSpPr/>
            <p:nvPr/>
          </p:nvSpPr>
          <p:spPr>
            <a:xfrm>
              <a:off x="8497061" y="4402378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597"/>
            <p:cNvSpPr/>
            <p:nvPr/>
          </p:nvSpPr>
          <p:spPr>
            <a:xfrm>
              <a:off x="8497061" y="439094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598"/>
            <p:cNvSpPr/>
            <p:nvPr/>
          </p:nvSpPr>
          <p:spPr>
            <a:xfrm>
              <a:off x="8499347" y="441457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599"/>
            <p:cNvSpPr/>
            <p:nvPr/>
          </p:nvSpPr>
          <p:spPr>
            <a:xfrm>
              <a:off x="8499347" y="441228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600"/>
            <p:cNvSpPr/>
            <p:nvPr/>
          </p:nvSpPr>
          <p:spPr>
            <a:xfrm>
              <a:off x="8506206" y="441457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601"/>
            <p:cNvSpPr/>
            <p:nvPr/>
          </p:nvSpPr>
          <p:spPr>
            <a:xfrm>
              <a:off x="8497061" y="442371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602"/>
            <p:cNvSpPr/>
            <p:nvPr/>
          </p:nvSpPr>
          <p:spPr>
            <a:xfrm>
              <a:off x="8497061" y="441228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603"/>
            <p:cNvSpPr/>
            <p:nvPr/>
          </p:nvSpPr>
          <p:spPr>
            <a:xfrm>
              <a:off x="8499347" y="443590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604"/>
            <p:cNvSpPr/>
            <p:nvPr/>
          </p:nvSpPr>
          <p:spPr>
            <a:xfrm>
              <a:off x="8499347" y="443362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605"/>
            <p:cNvSpPr/>
            <p:nvPr/>
          </p:nvSpPr>
          <p:spPr>
            <a:xfrm>
              <a:off x="8506206" y="443590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606"/>
            <p:cNvSpPr/>
            <p:nvPr/>
          </p:nvSpPr>
          <p:spPr>
            <a:xfrm>
              <a:off x="8497061" y="44450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607"/>
            <p:cNvSpPr/>
            <p:nvPr/>
          </p:nvSpPr>
          <p:spPr>
            <a:xfrm>
              <a:off x="8497061" y="443362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608"/>
            <p:cNvSpPr/>
            <p:nvPr/>
          </p:nvSpPr>
          <p:spPr>
            <a:xfrm>
              <a:off x="8535161" y="437723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4" y="1143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609"/>
            <p:cNvSpPr/>
            <p:nvPr/>
          </p:nvSpPr>
          <p:spPr>
            <a:xfrm>
              <a:off x="8535161" y="43749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610"/>
            <p:cNvSpPr/>
            <p:nvPr/>
          </p:nvSpPr>
          <p:spPr>
            <a:xfrm>
              <a:off x="8542019" y="437723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611"/>
            <p:cNvSpPr/>
            <p:nvPr/>
          </p:nvSpPr>
          <p:spPr>
            <a:xfrm>
              <a:off x="8532876" y="438637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612"/>
            <p:cNvSpPr/>
            <p:nvPr/>
          </p:nvSpPr>
          <p:spPr>
            <a:xfrm>
              <a:off x="8532876" y="437494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613"/>
            <p:cNvSpPr/>
            <p:nvPr/>
          </p:nvSpPr>
          <p:spPr>
            <a:xfrm>
              <a:off x="8535161" y="439856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4" y="12192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614"/>
            <p:cNvSpPr/>
            <p:nvPr/>
          </p:nvSpPr>
          <p:spPr>
            <a:xfrm>
              <a:off x="8535161" y="439628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615"/>
            <p:cNvSpPr/>
            <p:nvPr/>
          </p:nvSpPr>
          <p:spPr>
            <a:xfrm>
              <a:off x="8542019" y="439856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616"/>
            <p:cNvSpPr/>
            <p:nvPr/>
          </p:nvSpPr>
          <p:spPr>
            <a:xfrm>
              <a:off x="8532876" y="440847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617"/>
            <p:cNvSpPr/>
            <p:nvPr/>
          </p:nvSpPr>
          <p:spPr>
            <a:xfrm>
              <a:off x="8532876" y="439628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1" y="14478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618"/>
            <p:cNvSpPr/>
            <p:nvPr/>
          </p:nvSpPr>
          <p:spPr>
            <a:xfrm>
              <a:off x="8535161" y="442066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619"/>
            <p:cNvSpPr/>
            <p:nvPr/>
          </p:nvSpPr>
          <p:spPr>
            <a:xfrm>
              <a:off x="8535161" y="441838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620"/>
            <p:cNvSpPr/>
            <p:nvPr/>
          </p:nvSpPr>
          <p:spPr>
            <a:xfrm>
              <a:off x="8542019" y="44206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621"/>
            <p:cNvSpPr/>
            <p:nvPr/>
          </p:nvSpPr>
          <p:spPr>
            <a:xfrm>
              <a:off x="8532876" y="442981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622"/>
            <p:cNvSpPr/>
            <p:nvPr/>
          </p:nvSpPr>
          <p:spPr>
            <a:xfrm>
              <a:off x="8532876" y="441838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623"/>
            <p:cNvSpPr/>
            <p:nvPr/>
          </p:nvSpPr>
          <p:spPr>
            <a:xfrm>
              <a:off x="8535161" y="444200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624"/>
            <p:cNvSpPr/>
            <p:nvPr/>
          </p:nvSpPr>
          <p:spPr>
            <a:xfrm>
              <a:off x="8535161" y="443971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625"/>
            <p:cNvSpPr/>
            <p:nvPr/>
          </p:nvSpPr>
          <p:spPr>
            <a:xfrm>
              <a:off x="8542019" y="444200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626"/>
            <p:cNvSpPr/>
            <p:nvPr/>
          </p:nvSpPr>
          <p:spPr>
            <a:xfrm>
              <a:off x="8532876" y="44511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627"/>
            <p:cNvSpPr/>
            <p:nvPr/>
          </p:nvSpPr>
          <p:spPr>
            <a:xfrm>
              <a:off x="8532876" y="44397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628"/>
            <p:cNvSpPr/>
            <p:nvPr/>
          </p:nvSpPr>
          <p:spPr>
            <a:xfrm>
              <a:off x="8567166" y="438942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30"/>
                  </a:moveTo>
                  <a:lnTo>
                    <a:pt x="9906" y="11430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629"/>
            <p:cNvSpPr/>
            <p:nvPr/>
          </p:nvSpPr>
          <p:spPr>
            <a:xfrm>
              <a:off x="8567166" y="43871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630"/>
            <p:cNvSpPr/>
            <p:nvPr/>
          </p:nvSpPr>
          <p:spPr>
            <a:xfrm>
              <a:off x="8574785" y="438942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631"/>
            <p:cNvSpPr/>
            <p:nvPr/>
          </p:nvSpPr>
          <p:spPr>
            <a:xfrm>
              <a:off x="8564880" y="439856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632"/>
            <p:cNvSpPr/>
            <p:nvPr/>
          </p:nvSpPr>
          <p:spPr>
            <a:xfrm>
              <a:off x="8564880" y="438713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633"/>
            <p:cNvSpPr/>
            <p:nvPr/>
          </p:nvSpPr>
          <p:spPr>
            <a:xfrm>
              <a:off x="8567166" y="4410761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634"/>
            <p:cNvSpPr/>
            <p:nvPr/>
          </p:nvSpPr>
          <p:spPr>
            <a:xfrm>
              <a:off x="8567166" y="440847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635"/>
            <p:cNvSpPr/>
            <p:nvPr/>
          </p:nvSpPr>
          <p:spPr>
            <a:xfrm>
              <a:off x="8574785" y="441076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636"/>
            <p:cNvSpPr/>
            <p:nvPr/>
          </p:nvSpPr>
          <p:spPr>
            <a:xfrm>
              <a:off x="8564880" y="441990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637"/>
            <p:cNvSpPr/>
            <p:nvPr/>
          </p:nvSpPr>
          <p:spPr>
            <a:xfrm>
              <a:off x="8564880" y="440847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638"/>
            <p:cNvSpPr/>
            <p:nvPr/>
          </p:nvSpPr>
          <p:spPr>
            <a:xfrm>
              <a:off x="8567166" y="443209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191"/>
                  </a:moveTo>
                  <a:lnTo>
                    <a:pt x="9906" y="12191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639"/>
            <p:cNvSpPr/>
            <p:nvPr/>
          </p:nvSpPr>
          <p:spPr>
            <a:xfrm>
              <a:off x="8567166" y="4429811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640"/>
            <p:cNvSpPr/>
            <p:nvPr/>
          </p:nvSpPr>
          <p:spPr>
            <a:xfrm>
              <a:off x="8574785" y="443209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641"/>
            <p:cNvSpPr/>
            <p:nvPr/>
          </p:nvSpPr>
          <p:spPr>
            <a:xfrm>
              <a:off x="8564880" y="4442002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642"/>
            <p:cNvSpPr/>
            <p:nvPr/>
          </p:nvSpPr>
          <p:spPr>
            <a:xfrm>
              <a:off x="8564880" y="442981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2" y="14478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643"/>
            <p:cNvSpPr/>
            <p:nvPr/>
          </p:nvSpPr>
          <p:spPr>
            <a:xfrm>
              <a:off x="8567166" y="445419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644"/>
            <p:cNvSpPr/>
            <p:nvPr/>
          </p:nvSpPr>
          <p:spPr>
            <a:xfrm>
              <a:off x="8567166" y="445190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645"/>
            <p:cNvSpPr/>
            <p:nvPr/>
          </p:nvSpPr>
          <p:spPr>
            <a:xfrm>
              <a:off x="8574785" y="445419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646"/>
            <p:cNvSpPr/>
            <p:nvPr/>
          </p:nvSpPr>
          <p:spPr>
            <a:xfrm>
              <a:off x="8564880" y="44633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647"/>
            <p:cNvSpPr/>
            <p:nvPr/>
          </p:nvSpPr>
          <p:spPr>
            <a:xfrm>
              <a:off x="8564880" y="445190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648"/>
            <p:cNvSpPr/>
            <p:nvPr/>
          </p:nvSpPr>
          <p:spPr>
            <a:xfrm>
              <a:off x="8438388" y="4236262"/>
              <a:ext cx="607060" cy="342900"/>
            </a:xfrm>
            <a:custGeom>
              <a:avLst/>
              <a:gdLst/>
              <a:ahLst/>
              <a:cxnLst/>
              <a:rect l="l" t="t" r="r" b="b"/>
              <a:pathLst>
                <a:path w="607059" h="342900">
                  <a:moveTo>
                    <a:pt x="606551" y="47244"/>
                  </a:moveTo>
                  <a:lnTo>
                    <a:pt x="603503" y="50292"/>
                  </a:lnTo>
                  <a:lnTo>
                    <a:pt x="600424" y="50292"/>
                  </a:lnTo>
                  <a:lnTo>
                    <a:pt x="597445" y="335538"/>
                  </a:lnTo>
                  <a:lnTo>
                    <a:pt x="601217" y="336042"/>
                  </a:lnTo>
                  <a:lnTo>
                    <a:pt x="600455" y="342138"/>
                  </a:lnTo>
                  <a:lnTo>
                    <a:pt x="605789" y="342900"/>
                  </a:lnTo>
                  <a:lnTo>
                    <a:pt x="603503" y="339090"/>
                  </a:lnTo>
                  <a:lnTo>
                    <a:pt x="606520" y="50292"/>
                  </a:lnTo>
                  <a:lnTo>
                    <a:pt x="603503" y="50292"/>
                  </a:lnTo>
                  <a:lnTo>
                    <a:pt x="600426" y="50066"/>
                  </a:lnTo>
                  <a:lnTo>
                    <a:pt x="606522" y="50066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9" y="256794"/>
                  </a:moveTo>
                  <a:lnTo>
                    <a:pt x="3809" y="259842"/>
                  </a:lnTo>
                  <a:lnTo>
                    <a:pt x="3809" y="262128"/>
                  </a:lnTo>
                  <a:lnTo>
                    <a:pt x="6857" y="262890"/>
                  </a:lnTo>
                  <a:lnTo>
                    <a:pt x="600455" y="342138"/>
                  </a:lnTo>
                  <a:lnTo>
                    <a:pt x="597407" y="339090"/>
                  </a:lnTo>
                  <a:lnTo>
                    <a:pt x="597445" y="335538"/>
                  </a:lnTo>
                  <a:lnTo>
                    <a:pt x="7619" y="256794"/>
                  </a:lnTo>
                  <a:close/>
                </a:path>
                <a:path w="607059" h="342900">
                  <a:moveTo>
                    <a:pt x="597445" y="335538"/>
                  </a:moveTo>
                  <a:lnTo>
                    <a:pt x="597407" y="339090"/>
                  </a:lnTo>
                  <a:lnTo>
                    <a:pt x="600455" y="342138"/>
                  </a:lnTo>
                  <a:lnTo>
                    <a:pt x="601217" y="336042"/>
                  </a:lnTo>
                  <a:lnTo>
                    <a:pt x="597445" y="335538"/>
                  </a:lnTo>
                  <a:close/>
                </a:path>
                <a:path w="607059" h="342900">
                  <a:moveTo>
                    <a:pt x="606551" y="47244"/>
                  </a:moveTo>
                  <a:lnTo>
                    <a:pt x="600455" y="47244"/>
                  </a:lnTo>
                  <a:lnTo>
                    <a:pt x="600426" y="50066"/>
                  </a:lnTo>
                  <a:lnTo>
                    <a:pt x="603503" y="50292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" y="0"/>
                  </a:moveTo>
                  <a:lnTo>
                    <a:pt x="0" y="6096"/>
                  </a:lnTo>
                  <a:lnTo>
                    <a:pt x="600426" y="50066"/>
                  </a:lnTo>
                  <a:lnTo>
                    <a:pt x="600455" y="47244"/>
                  </a:lnTo>
                  <a:lnTo>
                    <a:pt x="606551" y="47244"/>
                  </a:lnTo>
                  <a:lnTo>
                    <a:pt x="606551" y="44196"/>
                  </a:lnTo>
                  <a:lnTo>
                    <a:pt x="604265" y="4419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649"/>
            <p:cNvSpPr/>
            <p:nvPr/>
          </p:nvSpPr>
          <p:spPr>
            <a:xfrm>
              <a:off x="8441817" y="4236262"/>
              <a:ext cx="0" cy="260350"/>
            </a:xfrm>
            <a:custGeom>
              <a:avLst/>
              <a:gdLst/>
              <a:ahLst/>
              <a:cxnLst/>
              <a:rect l="l" t="t" r="r" b="b"/>
              <a:pathLst>
                <a:path h="260350">
                  <a:moveTo>
                    <a:pt x="0" y="0"/>
                  </a:moveTo>
                  <a:lnTo>
                    <a:pt x="0" y="25984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650"/>
            <p:cNvSpPr/>
            <p:nvPr/>
          </p:nvSpPr>
          <p:spPr>
            <a:xfrm>
              <a:off x="8451342" y="4584496"/>
              <a:ext cx="584835" cy="258445"/>
            </a:xfrm>
            <a:custGeom>
              <a:avLst/>
              <a:gdLst/>
              <a:ahLst/>
              <a:cxnLst/>
              <a:rect l="l" t="t" r="r" b="b"/>
              <a:pathLst>
                <a:path w="584834" h="258445">
                  <a:moveTo>
                    <a:pt x="0" y="0"/>
                  </a:moveTo>
                  <a:lnTo>
                    <a:pt x="7620" y="143255"/>
                  </a:lnTo>
                  <a:lnTo>
                    <a:pt x="582930" y="258317"/>
                  </a:lnTo>
                  <a:lnTo>
                    <a:pt x="584454" y="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651"/>
            <p:cNvSpPr/>
            <p:nvPr/>
          </p:nvSpPr>
          <p:spPr>
            <a:xfrm>
              <a:off x="8426957" y="4176826"/>
              <a:ext cx="775335" cy="97790"/>
            </a:xfrm>
            <a:custGeom>
              <a:avLst/>
              <a:gdLst/>
              <a:ahLst/>
              <a:cxnLst/>
              <a:rect l="l" t="t" r="r" b="b"/>
              <a:pathLst>
                <a:path w="775334" h="97789">
                  <a:moveTo>
                    <a:pt x="234695" y="0"/>
                  </a:moveTo>
                  <a:lnTo>
                    <a:pt x="0" y="57150"/>
                  </a:lnTo>
                  <a:lnTo>
                    <a:pt x="613409" y="97536"/>
                  </a:lnTo>
                  <a:lnTo>
                    <a:pt x="774953" y="25146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652"/>
            <p:cNvSpPr/>
            <p:nvPr/>
          </p:nvSpPr>
          <p:spPr>
            <a:xfrm>
              <a:off x="8426957" y="4175302"/>
              <a:ext cx="775970" cy="100965"/>
            </a:xfrm>
            <a:custGeom>
              <a:avLst/>
              <a:gdLst/>
              <a:ahLst/>
              <a:cxnLst/>
              <a:rect l="l" t="t" r="r" b="b"/>
              <a:pathLst>
                <a:path w="775970" h="100964">
                  <a:moveTo>
                    <a:pt x="768101" y="27875"/>
                  </a:moveTo>
                  <a:lnTo>
                    <a:pt x="612648" y="97536"/>
                  </a:lnTo>
                  <a:lnTo>
                    <a:pt x="614172" y="100584"/>
                  </a:lnTo>
                  <a:lnTo>
                    <a:pt x="775716" y="28194"/>
                  </a:lnTo>
                  <a:lnTo>
                    <a:pt x="774954" y="28194"/>
                  </a:lnTo>
                  <a:lnTo>
                    <a:pt x="768101" y="27875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0" y="57150"/>
                  </a:lnTo>
                  <a:lnTo>
                    <a:pt x="762" y="60198"/>
                  </a:lnTo>
                  <a:lnTo>
                    <a:pt x="235335" y="3077"/>
                  </a:lnTo>
                  <a:lnTo>
                    <a:pt x="234696" y="3048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774192" y="25146"/>
                  </a:moveTo>
                  <a:lnTo>
                    <a:pt x="768101" y="27875"/>
                  </a:lnTo>
                  <a:lnTo>
                    <a:pt x="774954" y="28194"/>
                  </a:lnTo>
                  <a:lnTo>
                    <a:pt x="774192" y="25146"/>
                  </a:lnTo>
                  <a:close/>
                </a:path>
                <a:path w="775970" h="100964">
                  <a:moveTo>
                    <a:pt x="774954" y="25146"/>
                  </a:moveTo>
                  <a:lnTo>
                    <a:pt x="774192" y="25146"/>
                  </a:lnTo>
                  <a:lnTo>
                    <a:pt x="774954" y="28194"/>
                  </a:lnTo>
                  <a:lnTo>
                    <a:pt x="775716" y="28194"/>
                  </a:lnTo>
                  <a:lnTo>
                    <a:pt x="774954" y="25146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5458" y="3048"/>
                  </a:lnTo>
                  <a:lnTo>
                    <a:pt x="768101" y="27875"/>
                  </a:lnTo>
                  <a:lnTo>
                    <a:pt x="774192" y="25146"/>
                  </a:lnTo>
                  <a:lnTo>
                    <a:pt x="774954" y="25146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4696" y="3048"/>
                  </a:lnTo>
                  <a:lnTo>
                    <a:pt x="235335" y="3077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654"/>
            <p:cNvSpPr/>
            <p:nvPr/>
          </p:nvSpPr>
          <p:spPr>
            <a:xfrm>
              <a:off x="8465819" y="47087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655"/>
            <p:cNvSpPr/>
            <p:nvPr/>
          </p:nvSpPr>
          <p:spPr>
            <a:xfrm>
              <a:off x="9027414" y="48184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656"/>
            <p:cNvSpPr/>
            <p:nvPr/>
          </p:nvSpPr>
          <p:spPr>
            <a:xfrm>
              <a:off x="8466581" y="4708702"/>
              <a:ext cx="561975" cy="112395"/>
            </a:xfrm>
            <a:custGeom>
              <a:avLst/>
              <a:gdLst/>
              <a:ahLst/>
              <a:cxnLst/>
              <a:rect l="l" t="t" r="r" b="b"/>
              <a:pathLst>
                <a:path w="561975" h="112395">
                  <a:moveTo>
                    <a:pt x="761" y="0"/>
                  </a:moveTo>
                  <a:lnTo>
                    <a:pt x="0" y="2286"/>
                  </a:lnTo>
                  <a:lnTo>
                    <a:pt x="560831" y="112014"/>
                  </a:lnTo>
                  <a:lnTo>
                    <a:pt x="561593" y="10972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657"/>
            <p:cNvSpPr/>
            <p:nvPr/>
          </p:nvSpPr>
          <p:spPr>
            <a:xfrm>
              <a:off x="8782050" y="4612690"/>
              <a:ext cx="216407" cy="45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658"/>
            <p:cNvSpPr/>
            <p:nvPr/>
          </p:nvSpPr>
          <p:spPr>
            <a:xfrm>
              <a:off x="8781288" y="4611928"/>
              <a:ext cx="219075" cy="48260"/>
            </a:xfrm>
            <a:custGeom>
              <a:avLst/>
              <a:gdLst/>
              <a:ahLst/>
              <a:cxnLst/>
              <a:rect l="l" t="t" r="r" b="b"/>
              <a:pathLst>
                <a:path w="219075" h="48260">
                  <a:moveTo>
                    <a:pt x="0" y="9143"/>
                  </a:moveTo>
                  <a:lnTo>
                    <a:pt x="0" y="10667"/>
                  </a:lnTo>
                  <a:lnTo>
                    <a:pt x="762" y="10667"/>
                  </a:lnTo>
                  <a:lnTo>
                    <a:pt x="215646" y="48005"/>
                  </a:lnTo>
                  <a:lnTo>
                    <a:pt x="214884" y="46481"/>
                  </a:lnTo>
                  <a:lnTo>
                    <a:pt x="215037" y="45481"/>
                  </a:lnTo>
                  <a:lnTo>
                    <a:pt x="10294" y="9905"/>
                  </a:lnTo>
                  <a:lnTo>
                    <a:pt x="2286" y="9905"/>
                  </a:lnTo>
                  <a:lnTo>
                    <a:pt x="0" y="9143"/>
                  </a:lnTo>
                  <a:close/>
                </a:path>
                <a:path w="219075" h="48260">
                  <a:moveTo>
                    <a:pt x="215037" y="45481"/>
                  </a:moveTo>
                  <a:lnTo>
                    <a:pt x="214884" y="46481"/>
                  </a:lnTo>
                  <a:lnTo>
                    <a:pt x="215646" y="48005"/>
                  </a:lnTo>
                  <a:lnTo>
                    <a:pt x="216408" y="45719"/>
                  </a:lnTo>
                  <a:lnTo>
                    <a:pt x="215037" y="45481"/>
                  </a:lnTo>
                  <a:close/>
                </a:path>
                <a:path w="219075" h="48260">
                  <a:moveTo>
                    <a:pt x="218694" y="36575"/>
                  </a:moveTo>
                  <a:lnTo>
                    <a:pt x="216408" y="36575"/>
                  </a:lnTo>
                  <a:lnTo>
                    <a:pt x="215037" y="45481"/>
                  </a:lnTo>
                  <a:lnTo>
                    <a:pt x="216408" y="45719"/>
                  </a:lnTo>
                  <a:lnTo>
                    <a:pt x="215646" y="48005"/>
                  </a:lnTo>
                  <a:lnTo>
                    <a:pt x="217170" y="46481"/>
                  </a:lnTo>
                  <a:lnTo>
                    <a:pt x="218694" y="36575"/>
                  </a:lnTo>
                  <a:close/>
                </a:path>
                <a:path w="219075" h="48260">
                  <a:moveTo>
                    <a:pt x="1524" y="8381"/>
                  </a:moveTo>
                  <a:lnTo>
                    <a:pt x="0" y="9143"/>
                  </a:lnTo>
                  <a:lnTo>
                    <a:pt x="2286" y="9905"/>
                  </a:lnTo>
                  <a:lnTo>
                    <a:pt x="2531" y="8557"/>
                  </a:lnTo>
                  <a:lnTo>
                    <a:pt x="1524" y="8381"/>
                  </a:lnTo>
                  <a:close/>
                </a:path>
                <a:path w="219075" h="48260">
                  <a:moveTo>
                    <a:pt x="2531" y="8557"/>
                  </a:moveTo>
                  <a:lnTo>
                    <a:pt x="2286" y="9905"/>
                  </a:lnTo>
                  <a:lnTo>
                    <a:pt x="10294" y="9905"/>
                  </a:lnTo>
                  <a:lnTo>
                    <a:pt x="2531" y="8557"/>
                  </a:lnTo>
                  <a:close/>
                </a:path>
                <a:path w="219075" h="48260">
                  <a:moveTo>
                    <a:pt x="2286" y="0"/>
                  </a:moveTo>
                  <a:lnTo>
                    <a:pt x="1524" y="761"/>
                  </a:lnTo>
                  <a:lnTo>
                    <a:pt x="0" y="9143"/>
                  </a:lnTo>
                  <a:lnTo>
                    <a:pt x="1524" y="8381"/>
                  </a:lnTo>
                  <a:lnTo>
                    <a:pt x="2563" y="8381"/>
                  </a:lnTo>
                  <a:lnTo>
                    <a:pt x="3810" y="1523"/>
                  </a:lnTo>
                  <a:lnTo>
                    <a:pt x="2286" y="0"/>
                  </a:lnTo>
                  <a:close/>
                </a:path>
                <a:path w="219075" h="48260">
                  <a:moveTo>
                    <a:pt x="2563" y="8381"/>
                  </a:moveTo>
                  <a:lnTo>
                    <a:pt x="1524" y="8381"/>
                  </a:lnTo>
                  <a:lnTo>
                    <a:pt x="2531" y="8557"/>
                  </a:lnTo>
                  <a:lnTo>
                    <a:pt x="2563" y="8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659"/>
            <p:cNvSpPr/>
            <p:nvPr/>
          </p:nvSpPr>
          <p:spPr>
            <a:xfrm>
              <a:off x="8783573" y="4611928"/>
              <a:ext cx="216535" cy="38100"/>
            </a:xfrm>
            <a:custGeom>
              <a:avLst/>
              <a:gdLst/>
              <a:ahLst/>
              <a:cxnLst/>
              <a:rect l="l" t="t" r="r" b="b"/>
              <a:pathLst>
                <a:path w="216534" h="38100">
                  <a:moveTo>
                    <a:pt x="0" y="0"/>
                  </a:moveTo>
                  <a:lnTo>
                    <a:pt x="0" y="2286"/>
                  </a:lnTo>
                  <a:lnTo>
                    <a:pt x="214884" y="38100"/>
                  </a:lnTo>
                  <a:lnTo>
                    <a:pt x="216408" y="36576"/>
                  </a:lnTo>
                  <a:lnTo>
                    <a:pt x="216408" y="35814"/>
                  </a:lnTo>
                  <a:lnTo>
                    <a:pt x="214884" y="35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660"/>
            <p:cNvSpPr/>
            <p:nvPr/>
          </p:nvSpPr>
          <p:spPr>
            <a:xfrm>
              <a:off x="8458961" y="46012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661"/>
            <p:cNvSpPr/>
            <p:nvPr/>
          </p:nvSpPr>
          <p:spPr>
            <a:xfrm>
              <a:off x="9028176" y="46995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662"/>
            <p:cNvSpPr/>
            <p:nvPr/>
          </p:nvSpPr>
          <p:spPr>
            <a:xfrm>
              <a:off x="8459723" y="4601260"/>
              <a:ext cx="569595" cy="100965"/>
            </a:xfrm>
            <a:custGeom>
              <a:avLst/>
              <a:gdLst/>
              <a:ahLst/>
              <a:cxnLst/>
              <a:rect l="l" t="t" r="r" b="b"/>
              <a:pathLst>
                <a:path w="569595" h="100964">
                  <a:moveTo>
                    <a:pt x="761" y="0"/>
                  </a:moveTo>
                  <a:lnTo>
                    <a:pt x="0" y="2286"/>
                  </a:lnTo>
                  <a:lnTo>
                    <a:pt x="568451" y="100584"/>
                  </a:lnTo>
                  <a:lnTo>
                    <a:pt x="56921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663"/>
            <p:cNvSpPr/>
            <p:nvPr/>
          </p:nvSpPr>
          <p:spPr>
            <a:xfrm>
              <a:off x="8462009" y="462031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664"/>
            <p:cNvSpPr/>
            <p:nvPr/>
          </p:nvSpPr>
          <p:spPr>
            <a:xfrm>
              <a:off x="9027414" y="471860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665"/>
            <p:cNvSpPr/>
            <p:nvPr/>
          </p:nvSpPr>
          <p:spPr>
            <a:xfrm>
              <a:off x="8462771" y="4620310"/>
              <a:ext cx="565785" cy="100965"/>
            </a:xfrm>
            <a:custGeom>
              <a:avLst/>
              <a:gdLst/>
              <a:ahLst/>
              <a:cxnLst/>
              <a:rect l="l" t="t" r="r" b="b"/>
              <a:pathLst>
                <a:path w="565784" h="100964">
                  <a:moveTo>
                    <a:pt x="761" y="0"/>
                  </a:moveTo>
                  <a:lnTo>
                    <a:pt x="0" y="2286"/>
                  </a:lnTo>
                  <a:lnTo>
                    <a:pt x="564641" y="100584"/>
                  </a:lnTo>
                  <a:lnTo>
                    <a:pt x="56540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666"/>
            <p:cNvSpPr/>
            <p:nvPr/>
          </p:nvSpPr>
          <p:spPr>
            <a:xfrm>
              <a:off x="8462009" y="46401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5"/>
                  </a:lnTo>
                  <a:lnTo>
                    <a:pt x="762" y="228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667"/>
            <p:cNvSpPr/>
            <p:nvPr/>
          </p:nvSpPr>
          <p:spPr>
            <a:xfrm>
              <a:off x="9027414" y="4746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668"/>
            <p:cNvSpPr/>
            <p:nvPr/>
          </p:nvSpPr>
          <p:spPr>
            <a:xfrm>
              <a:off x="8462771" y="4640122"/>
              <a:ext cx="565785" cy="109220"/>
            </a:xfrm>
            <a:custGeom>
              <a:avLst/>
              <a:gdLst/>
              <a:ahLst/>
              <a:cxnLst/>
              <a:rect l="l" t="t" r="r" b="b"/>
              <a:pathLst>
                <a:path w="565784" h="109220">
                  <a:moveTo>
                    <a:pt x="761" y="0"/>
                  </a:moveTo>
                  <a:lnTo>
                    <a:pt x="0" y="2285"/>
                  </a:lnTo>
                  <a:lnTo>
                    <a:pt x="564641" y="108965"/>
                  </a:lnTo>
                  <a:lnTo>
                    <a:pt x="565403" y="106679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669"/>
            <p:cNvSpPr/>
            <p:nvPr/>
          </p:nvSpPr>
          <p:spPr>
            <a:xfrm>
              <a:off x="8463533" y="46614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670"/>
            <p:cNvSpPr/>
            <p:nvPr/>
          </p:nvSpPr>
          <p:spPr>
            <a:xfrm>
              <a:off x="9023604" y="476890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5"/>
                  </a:lnTo>
                  <a:lnTo>
                    <a:pt x="761" y="2285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671"/>
            <p:cNvSpPr/>
            <p:nvPr/>
          </p:nvSpPr>
          <p:spPr>
            <a:xfrm>
              <a:off x="8464295" y="4661458"/>
              <a:ext cx="560070" cy="109855"/>
            </a:xfrm>
            <a:custGeom>
              <a:avLst/>
              <a:gdLst/>
              <a:ahLst/>
              <a:cxnLst/>
              <a:rect l="l" t="t" r="r" b="b"/>
              <a:pathLst>
                <a:path w="560070" h="109854">
                  <a:moveTo>
                    <a:pt x="761" y="0"/>
                  </a:moveTo>
                  <a:lnTo>
                    <a:pt x="0" y="2286"/>
                  </a:lnTo>
                  <a:lnTo>
                    <a:pt x="559307" y="109728"/>
                  </a:lnTo>
                  <a:lnTo>
                    <a:pt x="56006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672"/>
            <p:cNvSpPr/>
            <p:nvPr/>
          </p:nvSpPr>
          <p:spPr>
            <a:xfrm>
              <a:off x="8467343" y="468431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673"/>
            <p:cNvSpPr/>
            <p:nvPr/>
          </p:nvSpPr>
          <p:spPr>
            <a:xfrm>
              <a:off x="9023604" y="47917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674"/>
            <p:cNvSpPr/>
            <p:nvPr/>
          </p:nvSpPr>
          <p:spPr>
            <a:xfrm>
              <a:off x="8468106" y="4684318"/>
              <a:ext cx="556260" cy="109855"/>
            </a:xfrm>
            <a:custGeom>
              <a:avLst/>
              <a:gdLst/>
              <a:ahLst/>
              <a:cxnLst/>
              <a:rect l="l" t="t" r="r" b="b"/>
              <a:pathLst>
                <a:path w="556259" h="109854">
                  <a:moveTo>
                    <a:pt x="761" y="0"/>
                  </a:moveTo>
                  <a:lnTo>
                    <a:pt x="0" y="2286"/>
                  </a:lnTo>
                  <a:lnTo>
                    <a:pt x="555497" y="109728"/>
                  </a:lnTo>
                  <a:lnTo>
                    <a:pt x="55625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675"/>
            <p:cNvSpPr/>
            <p:nvPr/>
          </p:nvSpPr>
          <p:spPr>
            <a:xfrm>
              <a:off x="9006078" y="4650028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09" h="14604">
                  <a:moveTo>
                    <a:pt x="1523" y="0"/>
                  </a:moveTo>
                  <a:lnTo>
                    <a:pt x="0" y="9143"/>
                  </a:lnTo>
                  <a:lnTo>
                    <a:pt x="27431" y="14477"/>
                  </a:lnTo>
                  <a:lnTo>
                    <a:pt x="28955" y="5333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676"/>
            <p:cNvSpPr/>
            <p:nvPr/>
          </p:nvSpPr>
          <p:spPr>
            <a:xfrm>
              <a:off x="9005316" y="4649266"/>
              <a:ext cx="31750" cy="17145"/>
            </a:xfrm>
            <a:custGeom>
              <a:avLst/>
              <a:gdLst/>
              <a:ahLst/>
              <a:cxnLst/>
              <a:rect l="l" t="t" r="r" b="b"/>
              <a:pathLst>
                <a:path w="31750" h="17145">
                  <a:moveTo>
                    <a:pt x="1524" y="9143"/>
                  </a:moveTo>
                  <a:lnTo>
                    <a:pt x="0" y="9905"/>
                  </a:lnTo>
                  <a:lnTo>
                    <a:pt x="0" y="11429"/>
                  </a:lnTo>
                  <a:lnTo>
                    <a:pt x="762" y="11429"/>
                  </a:lnTo>
                  <a:lnTo>
                    <a:pt x="28194" y="16763"/>
                  </a:lnTo>
                  <a:lnTo>
                    <a:pt x="27432" y="15239"/>
                  </a:lnTo>
                  <a:lnTo>
                    <a:pt x="27602" y="14214"/>
                  </a:lnTo>
                  <a:lnTo>
                    <a:pt x="5442" y="9905"/>
                  </a:lnTo>
                  <a:lnTo>
                    <a:pt x="2286" y="9905"/>
                  </a:lnTo>
                  <a:lnTo>
                    <a:pt x="2385" y="9311"/>
                  </a:lnTo>
                  <a:lnTo>
                    <a:pt x="1524" y="9143"/>
                  </a:lnTo>
                  <a:close/>
                </a:path>
                <a:path w="31750" h="17145">
                  <a:moveTo>
                    <a:pt x="27602" y="14214"/>
                  </a:moveTo>
                  <a:lnTo>
                    <a:pt x="27432" y="15239"/>
                  </a:lnTo>
                  <a:lnTo>
                    <a:pt x="28194" y="16763"/>
                  </a:lnTo>
                  <a:lnTo>
                    <a:pt x="28956" y="14477"/>
                  </a:lnTo>
                  <a:lnTo>
                    <a:pt x="27602" y="14214"/>
                  </a:lnTo>
                  <a:close/>
                </a:path>
                <a:path w="31750" h="17145">
                  <a:moveTo>
                    <a:pt x="31242" y="6095"/>
                  </a:moveTo>
                  <a:lnTo>
                    <a:pt x="28956" y="6095"/>
                  </a:lnTo>
                  <a:lnTo>
                    <a:pt x="27602" y="14214"/>
                  </a:lnTo>
                  <a:lnTo>
                    <a:pt x="28956" y="14477"/>
                  </a:lnTo>
                  <a:lnTo>
                    <a:pt x="28194" y="16763"/>
                  </a:lnTo>
                  <a:lnTo>
                    <a:pt x="29718" y="15239"/>
                  </a:lnTo>
                  <a:lnTo>
                    <a:pt x="31242" y="6095"/>
                  </a:lnTo>
                  <a:close/>
                </a:path>
                <a:path w="31750" h="17145">
                  <a:moveTo>
                    <a:pt x="3048" y="0"/>
                  </a:moveTo>
                  <a:lnTo>
                    <a:pt x="1524" y="761"/>
                  </a:lnTo>
                  <a:lnTo>
                    <a:pt x="0" y="9905"/>
                  </a:lnTo>
                  <a:lnTo>
                    <a:pt x="1524" y="9143"/>
                  </a:lnTo>
                  <a:lnTo>
                    <a:pt x="2413" y="9143"/>
                  </a:lnTo>
                  <a:lnTo>
                    <a:pt x="3810" y="761"/>
                  </a:lnTo>
                  <a:lnTo>
                    <a:pt x="3048" y="0"/>
                  </a:lnTo>
                  <a:close/>
                </a:path>
                <a:path w="31750" h="17145">
                  <a:moveTo>
                    <a:pt x="2385" y="9311"/>
                  </a:moveTo>
                  <a:lnTo>
                    <a:pt x="2286" y="9905"/>
                  </a:lnTo>
                  <a:lnTo>
                    <a:pt x="5442" y="9905"/>
                  </a:lnTo>
                  <a:lnTo>
                    <a:pt x="2385" y="9311"/>
                  </a:lnTo>
                  <a:close/>
                </a:path>
                <a:path w="31750" h="17145">
                  <a:moveTo>
                    <a:pt x="2413" y="9143"/>
                  </a:moveTo>
                  <a:lnTo>
                    <a:pt x="1524" y="9143"/>
                  </a:lnTo>
                  <a:lnTo>
                    <a:pt x="2385" y="9311"/>
                  </a:lnTo>
                  <a:lnTo>
                    <a:pt x="2413" y="9143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677"/>
            <p:cNvSpPr/>
            <p:nvPr/>
          </p:nvSpPr>
          <p:spPr>
            <a:xfrm>
              <a:off x="9007602" y="4649266"/>
              <a:ext cx="29209" cy="7620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761" y="0"/>
                  </a:moveTo>
                  <a:lnTo>
                    <a:pt x="0" y="2286"/>
                  </a:lnTo>
                  <a:lnTo>
                    <a:pt x="27431" y="7620"/>
                  </a:lnTo>
                  <a:lnTo>
                    <a:pt x="28955" y="6096"/>
                  </a:lnTo>
                  <a:lnTo>
                    <a:pt x="28955" y="5334"/>
                  </a:lnTo>
                  <a:lnTo>
                    <a:pt x="28193" y="533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678"/>
            <p:cNvSpPr/>
            <p:nvPr/>
          </p:nvSpPr>
          <p:spPr>
            <a:xfrm>
              <a:off x="8391143" y="4164634"/>
              <a:ext cx="831850" cy="730885"/>
            </a:xfrm>
            <a:custGeom>
              <a:avLst/>
              <a:gdLst/>
              <a:ahLst/>
              <a:cxnLst/>
              <a:rect l="l" t="t" r="r" b="b"/>
              <a:pathLst>
                <a:path w="831850" h="730885">
                  <a:moveTo>
                    <a:pt x="36325" y="577434"/>
                  </a:moveTo>
                  <a:lnTo>
                    <a:pt x="36576" y="583692"/>
                  </a:lnTo>
                  <a:lnTo>
                    <a:pt x="26670" y="592074"/>
                  </a:lnTo>
                  <a:lnTo>
                    <a:pt x="688086" y="728472"/>
                  </a:lnTo>
                  <a:lnTo>
                    <a:pt x="697992" y="730758"/>
                  </a:lnTo>
                  <a:lnTo>
                    <a:pt x="697992" y="720852"/>
                  </a:lnTo>
                  <a:lnTo>
                    <a:pt x="681990" y="720090"/>
                  </a:lnTo>
                  <a:lnTo>
                    <a:pt x="682235" y="710634"/>
                  </a:lnTo>
                  <a:lnTo>
                    <a:pt x="36325" y="577434"/>
                  </a:lnTo>
                  <a:close/>
                </a:path>
                <a:path w="831850" h="730885">
                  <a:moveTo>
                    <a:pt x="682235" y="710634"/>
                  </a:moveTo>
                  <a:lnTo>
                    <a:pt x="681990" y="720090"/>
                  </a:lnTo>
                  <a:lnTo>
                    <a:pt x="697992" y="720852"/>
                  </a:lnTo>
                  <a:lnTo>
                    <a:pt x="691134" y="712470"/>
                  </a:lnTo>
                  <a:lnTo>
                    <a:pt x="682235" y="710634"/>
                  </a:lnTo>
                  <a:close/>
                </a:path>
                <a:path w="831850" h="730885">
                  <a:moveTo>
                    <a:pt x="685800" y="655320"/>
                  </a:moveTo>
                  <a:lnTo>
                    <a:pt x="684276" y="656844"/>
                  </a:lnTo>
                  <a:lnTo>
                    <a:pt x="683514" y="661416"/>
                  </a:lnTo>
                  <a:lnTo>
                    <a:pt x="682235" y="710634"/>
                  </a:lnTo>
                  <a:lnTo>
                    <a:pt x="691134" y="712470"/>
                  </a:lnTo>
                  <a:lnTo>
                    <a:pt x="697992" y="720852"/>
                  </a:lnTo>
                  <a:lnTo>
                    <a:pt x="699516" y="662178"/>
                  </a:lnTo>
                  <a:lnTo>
                    <a:pt x="685800" y="655320"/>
                  </a:lnTo>
                  <a:close/>
                </a:path>
                <a:path w="831850" h="730885">
                  <a:moveTo>
                    <a:pt x="0" y="70104"/>
                  </a:moveTo>
                  <a:lnTo>
                    <a:pt x="20574" y="584454"/>
                  </a:lnTo>
                  <a:lnTo>
                    <a:pt x="19050" y="590550"/>
                  </a:lnTo>
                  <a:lnTo>
                    <a:pt x="26670" y="592074"/>
                  </a:lnTo>
                  <a:lnTo>
                    <a:pt x="29718" y="576072"/>
                  </a:lnTo>
                  <a:lnTo>
                    <a:pt x="36271" y="576072"/>
                  </a:lnTo>
                  <a:lnTo>
                    <a:pt x="16337" y="77724"/>
                  </a:lnTo>
                  <a:lnTo>
                    <a:pt x="9144" y="77724"/>
                  </a:lnTo>
                  <a:lnTo>
                    <a:pt x="0" y="70104"/>
                  </a:lnTo>
                  <a:close/>
                </a:path>
                <a:path w="831850" h="730885">
                  <a:moveTo>
                    <a:pt x="29718" y="576072"/>
                  </a:moveTo>
                  <a:lnTo>
                    <a:pt x="26670" y="592074"/>
                  </a:lnTo>
                  <a:lnTo>
                    <a:pt x="36576" y="583692"/>
                  </a:lnTo>
                  <a:lnTo>
                    <a:pt x="36325" y="577434"/>
                  </a:lnTo>
                  <a:lnTo>
                    <a:pt x="29718" y="576072"/>
                  </a:lnTo>
                  <a:close/>
                </a:path>
                <a:path w="831850" h="730885">
                  <a:moveTo>
                    <a:pt x="36271" y="576072"/>
                  </a:moveTo>
                  <a:lnTo>
                    <a:pt x="29718" y="576072"/>
                  </a:lnTo>
                  <a:lnTo>
                    <a:pt x="36325" y="577434"/>
                  </a:lnTo>
                  <a:lnTo>
                    <a:pt x="36271" y="576072"/>
                  </a:lnTo>
                  <a:close/>
                </a:path>
                <a:path w="831850" h="730885">
                  <a:moveTo>
                    <a:pt x="810017" y="47562"/>
                  </a:moveTo>
                  <a:lnTo>
                    <a:pt x="810768" y="550164"/>
                  </a:lnTo>
                  <a:lnTo>
                    <a:pt x="826770" y="550164"/>
                  </a:lnTo>
                  <a:lnTo>
                    <a:pt x="826020" y="48006"/>
                  </a:lnTo>
                  <a:lnTo>
                    <a:pt x="817626" y="48006"/>
                  </a:lnTo>
                  <a:lnTo>
                    <a:pt x="810017" y="47562"/>
                  </a:lnTo>
                  <a:close/>
                </a:path>
                <a:path w="831850" h="730885">
                  <a:moveTo>
                    <a:pt x="16002" y="69342"/>
                  </a:moveTo>
                  <a:lnTo>
                    <a:pt x="0" y="70104"/>
                  </a:lnTo>
                  <a:lnTo>
                    <a:pt x="9144" y="77724"/>
                  </a:lnTo>
                  <a:lnTo>
                    <a:pt x="16278" y="76260"/>
                  </a:lnTo>
                  <a:lnTo>
                    <a:pt x="16002" y="69342"/>
                  </a:lnTo>
                  <a:close/>
                </a:path>
                <a:path w="831850" h="730885">
                  <a:moveTo>
                    <a:pt x="16278" y="76260"/>
                  </a:moveTo>
                  <a:lnTo>
                    <a:pt x="9144" y="77724"/>
                  </a:lnTo>
                  <a:lnTo>
                    <a:pt x="16337" y="77724"/>
                  </a:lnTo>
                  <a:lnTo>
                    <a:pt x="16278" y="76260"/>
                  </a:lnTo>
                  <a:close/>
                </a:path>
                <a:path w="831850" h="730885">
                  <a:moveTo>
                    <a:pt x="38426" y="69342"/>
                  </a:moveTo>
                  <a:lnTo>
                    <a:pt x="16002" y="69342"/>
                  </a:lnTo>
                  <a:lnTo>
                    <a:pt x="16278" y="76260"/>
                  </a:lnTo>
                  <a:lnTo>
                    <a:pt x="24003" y="74676"/>
                  </a:lnTo>
                  <a:lnTo>
                    <a:pt x="23622" y="74676"/>
                  </a:lnTo>
                  <a:lnTo>
                    <a:pt x="38756" y="71072"/>
                  </a:lnTo>
                  <a:lnTo>
                    <a:pt x="38426" y="69342"/>
                  </a:lnTo>
                  <a:close/>
                </a:path>
                <a:path w="831850" h="730885">
                  <a:moveTo>
                    <a:pt x="38862" y="71628"/>
                  </a:moveTo>
                  <a:lnTo>
                    <a:pt x="23622" y="74676"/>
                  </a:lnTo>
                  <a:lnTo>
                    <a:pt x="24003" y="74676"/>
                  </a:lnTo>
                  <a:lnTo>
                    <a:pt x="38862" y="71628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35814" y="55626"/>
                  </a:lnTo>
                  <a:lnTo>
                    <a:pt x="38756" y="71072"/>
                  </a:lnTo>
                  <a:lnTo>
                    <a:pt x="268204" y="15795"/>
                  </a:lnTo>
                  <a:lnTo>
                    <a:pt x="266700" y="0"/>
                  </a:lnTo>
                  <a:close/>
                </a:path>
                <a:path w="831850" h="730885">
                  <a:moveTo>
                    <a:pt x="35814" y="55626"/>
                  </a:moveTo>
                  <a:lnTo>
                    <a:pt x="6096" y="61722"/>
                  </a:lnTo>
                  <a:lnTo>
                    <a:pt x="0" y="63246"/>
                  </a:lnTo>
                  <a:lnTo>
                    <a:pt x="0" y="70104"/>
                  </a:lnTo>
                  <a:lnTo>
                    <a:pt x="16002" y="69342"/>
                  </a:lnTo>
                  <a:lnTo>
                    <a:pt x="38426" y="69342"/>
                  </a:lnTo>
                  <a:lnTo>
                    <a:pt x="35814" y="55626"/>
                  </a:lnTo>
                  <a:close/>
                </a:path>
                <a:path w="831850" h="730885">
                  <a:moveTo>
                    <a:pt x="818380" y="32010"/>
                  </a:moveTo>
                  <a:lnTo>
                    <a:pt x="810006" y="39624"/>
                  </a:lnTo>
                  <a:lnTo>
                    <a:pt x="810017" y="47562"/>
                  </a:lnTo>
                  <a:lnTo>
                    <a:pt x="817626" y="48006"/>
                  </a:lnTo>
                  <a:lnTo>
                    <a:pt x="818380" y="32010"/>
                  </a:lnTo>
                  <a:close/>
                </a:path>
                <a:path w="831850" h="730885">
                  <a:moveTo>
                    <a:pt x="818387" y="32011"/>
                  </a:moveTo>
                  <a:lnTo>
                    <a:pt x="817626" y="48006"/>
                  </a:lnTo>
                  <a:lnTo>
                    <a:pt x="826020" y="48006"/>
                  </a:lnTo>
                  <a:lnTo>
                    <a:pt x="826008" y="39624"/>
                  </a:lnTo>
                  <a:lnTo>
                    <a:pt x="831342" y="32766"/>
                  </a:lnTo>
                  <a:lnTo>
                    <a:pt x="818387" y="32011"/>
                  </a:lnTo>
                  <a:close/>
                </a:path>
                <a:path w="831850" h="730885">
                  <a:moveTo>
                    <a:pt x="268986" y="0"/>
                  </a:moveTo>
                  <a:lnTo>
                    <a:pt x="266700" y="0"/>
                  </a:lnTo>
                  <a:lnTo>
                    <a:pt x="270510" y="15240"/>
                  </a:lnTo>
                  <a:lnTo>
                    <a:pt x="268204" y="15795"/>
                  </a:lnTo>
                  <a:lnTo>
                    <a:pt x="268224" y="16002"/>
                  </a:lnTo>
                  <a:lnTo>
                    <a:pt x="810017" y="47562"/>
                  </a:lnTo>
                  <a:lnTo>
                    <a:pt x="810006" y="39624"/>
                  </a:lnTo>
                  <a:lnTo>
                    <a:pt x="818380" y="32011"/>
                  </a:lnTo>
                  <a:lnTo>
                    <a:pt x="268986" y="0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268204" y="15795"/>
                  </a:lnTo>
                  <a:lnTo>
                    <a:pt x="270510" y="1524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679"/>
            <p:cNvSpPr/>
            <p:nvPr/>
          </p:nvSpPr>
          <p:spPr>
            <a:xfrm>
              <a:off x="9076943" y="4708702"/>
              <a:ext cx="140970" cy="123825"/>
            </a:xfrm>
            <a:custGeom>
              <a:avLst/>
              <a:gdLst/>
              <a:ahLst/>
              <a:cxnLst/>
              <a:rect l="l" t="t" r="r" b="b"/>
              <a:pathLst>
                <a:path w="140970" h="123825">
                  <a:moveTo>
                    <a:pt x="127254" y="0"/>
                  </a:moveTo>
                  <a:lnTo>
                    <a:pt x="0" y="111251"/>
                  </a:lnTo>
                  <a:lnTo>
                    <a:pt x="10668" y="123443"/>
                  </a:lnTo>
                  <a:lnTo>
                    <a:pt x="137922" y="12191"/>
                  </a:lnTo>
                  <a:lnTo>
                    <a:pt x="140970" y="9143"/>
                  </a:lnTo>
                  <a:lnTo>
                    <a:pt x="140970" y="6095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680"/>
            <p:cNvSpPr/>
            <p:nvPr/>
          </p:nvSpPr>
          <p:spPr>
            <a:xfrm>
              <a:off x="9081516" y="4284268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681"/>
            <p:cNvSpPr/>
            <p:nvPr/>
          </p:nvSpPr>
          <p:spPr>
            <a:xfrm>
              <a:off x="9009888" y="42812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682"/>
            <p:cNvSpPr/>
            <p:nvPr/>
          </p:nvSpPr>
          <p:spPr>
            <a:xfrm>
              <a:off x="9083040" y="428350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683"/>
            <p:cNvSpPr/>
            <p:nvPr/>
          </p:nvSpPr>
          <p:spPr>
            <a:xfrm>
              <a:off x="9012173" y="4281220"/>
              <a:ext cx="71120" cy="6985"/>
            </a:xfrm>
            <a:custGeom>
              <a:avLst/>
              <a:gdLst/>
              <a:ahLst/>
              <a:cxnLst/>
              <a:rect l="l" t="t" r="r" b="b"/>
              <a:pathLst>
                <a:path w="71120" h="6985">
                  <a:moveTo>
                    <a:pt x="0" y="0"/>
                  </a:moveTo>
                  <a:lnTo>
                    <a:pt x="0" y="4572"/>
                  </a:lnTo>
                  <a:lnTo>
                    <a:pt x="70866" y="6858"/>
                  </a:lnTo>
                  <a:lnTo>
                    <a:pt x="70866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684"/>
            <p:cNvSpPr/>
            <p:nvPr/>
          </p:nvSpPr>
          <p:spPr>
            <a:xfrm>
              <a:off x="9054083" y="482147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4572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4572" y="22098"/>
                  </a:lnTo>
                  <a:lnTo>
                    <a:pt x="8382" y="22860"/>
                  </a:lnTo>
                  <a:lnTo>
                    <a:pt x="11430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1430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685"/>
            <p:cNvSpPr/>
            <p:nvPr/>
          </p:nvSpPr>
          <p:spPr>
            <a:xfrm>
              <a:off x="9053321" y="4820716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5334" y="762"/>
                  </a:lnTo>
                  <a:lnTo>
                    <a:pt x="4572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4572" y="23622"/>
                  </a:lnTo>
                  <a:lnTo>
                    <a:pt x="5334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2954" y="24384"/>
                  </a:lnTo>
                  <a:lnTo>
                    <a:pt x="12954" y="23622"/>
                  </a:lnTo>
                  <a:lnTo>
                    <a:pt x="13716" y="22860"/>
                  </a:lnTo>
                  <a:lnTo>
                    <a:pt x="9144" y="22860"/>
                  </a:lnTo>
                  <a:lnTo>
                    <a:pt x="9482" y="22775"/>
                  </a:lnTo>
                  <a:lnTo>
                    <a:pt x="6096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096" y="2286"/>
                  </a:lnTo>
                  <a:lnTo>
                    <a:pt x="14986" y="2286"/>
                  </a:lnTo>
                  <a:lnTo>
                    <a:pt x="12954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482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482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1430" y="22098"/>
                  </a:lnTo>
                  <a:lnTo>
                    <a:pt x="12192" y="22098"/>
                  </a:lnTo>
                  <a:lnTo>
                    <a:pt x="9482" y="22775"/>
                  </a:lnTo>
                  <a:lnTo>
                    <a:pt x="9906" y="22860"/>
                  </a:lnTo>
                  <a:lnTo>
                    <a:pt x="13716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4986" y="2286"/>
                  </a:moveTo>
                  <a:lnTo>
                    <a:pt x="11430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6002" y="3048"/>
                  </a:lnTo>
                  <a:lnTo>
                    <a:pt x="14986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096" y="2286"/>
                  </a:lnTo>
                  <a:lnTo>
                    <a:pt x="6096" y="3048"/>
                  </a:lnTo>
                  <a:lnTo>
                    <a:pt x="9482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1430" y="2286"/>
                  </a:moveTo>
                  <a:lnTo>
                    <a:pt x="9906" y="2286"/>
                  </a:lnTo>
                  <a:lnTo>
                    <a:pt x="9482" y="2370"/>
                  </a:lnTo>
                  <a:lnTo>
                    <a:pt x="12192" y="3048"/>
                  </a:lnTo>
                  <a:lnTo>
                    <a:pt x="11430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482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686"/>
            <p:cNvSpPr/>
            <p:nvPr/>
          </p:nvSpPr>
          <p:spPr>
            <a:xfrm>
              <a:off x="9070085" y="48329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1" name="object 22"/>
          <p:cNvSpPr txBox="1"/>
          <p:nvPr/>
        </p:nvSpPr>
        <p:spPr>
          <a:xfrm>
            <a:off x="4272021" y="1698634"/>
            <a:ext cx="874569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pc="5" dirty="0" err="1">
                <a:solidFill>
                  <a:srgbClr val="00007F"/>
                </a:solidFill>
                <a:latin typeface="Verdana"/>
                <a:cs typeface="Verdana"/>
              </a:rPr>
              <a:t>Routed</a:t>
            </a:r>
            <a:r>
              <a:rPr lang="es-ES" spc="5" dirty="0">
                <a:solidFill>
                  <a:srgbClr val="00007F"/>
                </a:solidFill>
                <a:latin typeface="Verdana"/>
                <a:cs typeface="Verdana"/>
              </a:rPr>
              <a:t> Network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5537" y="2035915"/>
            <a:ext cx="1126744" cy="662432"/>
            <a:chOff x="725537" y="1921611"/>
            <a:chExt cx="1126744" cy="662432"/>
          </a:xfrm>
        </p:grpSpPr>
        <p:sp>
          <p:nvSpPr>
            <p:cNvPr id="409" name="object 87"/>
            <p:cNvSpPr/>
            <p:nvPr/>
          </p:nvSpPr>
          <p:spPr>
            <a:xfrm>
              <a:off x="1662034" y="2306421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92202" y="0"/>
                  </a:moveTo>
                  <a:lnTo>
                    <a:pt x="63246" y="0"/>
                  </a:lnTo>
                  <a:lnTo>
                    <a:pt x="41148" y="2285"/>
                  </a:lnTo>
                  <a:lnTo>
                    <a:pt x="9144" y="28193"/>
                  </a:lnTo>
                  <a:lnTo>
                    <a:pt x="0" y="96773"/>
                  </a:lnTo>
                  <a:lnTo>
                    <a:pt x="110" y="144017"/>
                  </a:lnTo>
                  <a:lnTo>
                    <a:pt x="1524" y="192785"/>
                  </a:lnTo>
                  <a:lnTo>
                    <a:pt x="5334" y="230885"/>
                  </a:lnTo>
                  <a:lnTo>
                    <a:pt x="24384" y="262127"/>
                  </a:lnTo>
                  <a:lnTo>
                    <a:pt x="32004" y="259841"/>
                  </a:lnTo>
                  <a:lnTo>
                    <a:pt x="61722" y="233171"/>
                  </a:lnTo>
                  <a:lnTo>
                    <a:pt x="89154" y="195833"/>
                  </a:lnTo>
                  <a:lnTo>
                    <a:pt x="122682" y="144017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8214" y="19811"/>
                  </a:lnTo>
                  <a:lnTo>
                    <a:pt x="132588" y="1523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88"/>
            <p:cNvSpPr/>
            <p:nvPr/>
          </p:nvSpPr>
          <p:spPr>
            <a:xfrm>
              <a:off x="1660511" y="2304897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93726" y="0"/>
                  </a:moveTo>
                  <a:lnTo>
                    <a:pt x="64770" y="0"/>
                  </a:lnTo>
                  <a:lnTo>
                    <a:pt x="42672" y="2285"/>
                  </a:lnTo>
                  <a:lnTo>
                    <a:pt x="33528" y="5333"/>
                  </a:lnTo>
                  <a:lnTo>
                    <a:pt x="25908" y="8381"/>
                  </a:lnTo>
                  <a:lnTo>
                    <a:pt x="25146" y="9143"/>
                  </a:lnTo>
                  <a:lnTo>
                    <a:pt x="19050" y="14477"/>
                  </a:lnTo>
                  <a:lnTo>
                    <a:pt x="13716" y="20573"/>
                  </a:lnTo>
                  <a:lnTo>
                    <a:pt x="12954" y="20573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007"/>
                  </a:lnTo>
                  <a:lnTo>
                    <a:pt x="0" y="98297"/>
                  </a:lnTo>
                  <a:lnTo>
                    <a:pt x="88" y="144779"/>
                  </a:lnTo>
                  <a:lnTo>
                    <a:pt x="1524" y="194309"/>
                  </a:lnTo>
                  <a:lnTo>
                    <a:pt x="5334" y="232409"/>
                  </a:lnTo>
                  <a:lnTo>
                    <a:pt x="5334" y="233171"/>
                  </a:lnTo>
                  <a:lnTo>
                    <a:pt x="9144" y="246887"/>
                  </a:lnTo>
                  <a:lnTo>
                    <a:pt x="12954" y="256031"/>
                  </a:lnTo>
                  <a:lnTo>
                    <a:pt x="13716" y="256793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2889"/>
                  </a:lnTo>
                  <a:lnTo>
                    <a:pt x="35487" y="262127"/>
                  </a:lnTo>
                  <a:lnTo>
                    <a:pt x="25908" y="262127"/>
                  </a:lnTo>
                  <a:lnTo>
                    <a:pt x="26331" y="262000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20627" y="259895"/>
                  </a:lnTo>
                  <a:lnTo>
                    <a:pt x="16002" y="254507"/>
                  </a:lnTo>
                  <a:lnTo>
                    <a:pt x="12509" y="246125"/>
                  </a:lnTo>
                  <a:lnTo>
                    <a:pt x="12192" y="246125"/>
                  </a:lnTo>
                  <a:lnTo>
                    <a:pt x="8382" y="232409"/>
                  </a:lnTo>
                  <a:lnTo>
                    <a:pt x="4572" y="194309"/>
                  </a:lnTo>
                  <a:lnTo>
                    <a:pt x="3136" y="144779"/>
                  </a:lnTo>
                  <a:lnTo>
                    <a:pt x="3048" y="98297"/>
                  </a:lnTo>
                  <a:lnTo>
                    <a:pt x="4572" y="64007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097"/>
                  </a:lnTo>
                  <a:lnTo>
                    <a:pt x="16668" y="22097"/>
                  </a:lnTo>
                  <a:lnTo>
                    <a:pt x="21336" y="16763"/>
                  </a:lnTo>
                  <a:lnTo>
                    <a:pt x="27432" y="11429"/>
                  </a:lnTo>
                  <a:lnTo>
                    <a:pt x="26670" y="11429"/>
                  </a:lnTo>
                  <a:lnTo>
                    <a:pt x="34290" y="8381"/>
                  </a:lnTo>
                  <a:lnTo>
                    <a:pt x="43434" y="5333"/>
                  </a:lnTo>
                  <a:lnTo>
                    <a:pt x="42672" y="5333"/>
                  </a:lnTo>
                  <a:lnTo>
                    <a:pt x="64770" y="3047"/>
                  </a:lnTo>
                  <a:lnTo>
                    <a:pt x="148590" y="3047"/>
                  </a:lnTo>
                  <a:lnTo>
                    <a:pt x="134112" y="1523"/>
                  </a:lnTo>
                  <a:lnTo>
                    <a:pt x="93726" y="0"/>
                  </a:lnTo>
                  <a:close/>
                </a:path>
                <a:path w="191769" h="265429">
                  <a:moveTo>
                    <a:pt x="26331" y="262000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331" y="262000"/>
                  </a:lnTo>
                  <a:close/>
                </a:path>
                <a:path w="191769" h="265429">
                  <a:moveTo>
                    <a:pt x="33528" y="259841"/>
                  </a:moveTo>
                  <a:lnTo>
                    <a:pt x="26331" y="262000"/>
                  </a:lnTo>
                  <a:lnTo>
                    <a:pt x="26670" y="262127"/>
                  </a:lnTo>
                  <a:lnTo>
                    <a:pt x="35487" y="262127"/>
                  </a:lnTo>
                  <a:lnTo>
                    <a:pt x="37882" y="260603"/>
                  </a:lnTo>
                  <a:lnTo>
                    <a:pt x="32766" y="260603"/>
                  </a:lnTo>
                  <a:lnTo>
                    <a:pt x="33528" y="259841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0715" y="259895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20715" y="259895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715" y="259895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4779"/>
                  </a:lnTo>
                  <a:lnTo>
                    <a:pt x="89916" y="196595"/>
                  </a:lnTo>
                  <a:lnTo>
                    <a:pt x="62484" y="233933"/>
                  </a:lnTo>
                  <a:lnTo>
                    <a:pt x="32766" y="260603"/>
                  </a:lnTo>
                  <a:lnTo>
                    <a:pt x="37882" y="260603"/>
                  </a:lnTo>
                  <a:lnTo>
                    <a:pt x="42672" y="257555"/>
                  </a:lnTo>
                  <a:lnTo>
                    <a:pt x="43434" y="257555"/>
                  </a:lnTo>
                  <a:lnTo>
                    <a:pt x="53340" y="248411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119"/>
                  </a:lnTo>
                  <a:lnTo>
                    <a:pt x="125730" y="146303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669" y="259841"/>
                  </a:moveTo>
                  <a:close/>
                </a:path>
                <a:path w="191769" h="265429">
                  <a:moveTo>
                    <a:pt x="12192" y="245363"/>
                  </a:moveTo>
                  <a:lnTo>
                    <a:pt x="12192" y="246125"/>
                  </a:lnTo>
                  <a:lnTo>
                    <a:pt x="12509" y="246125"/>
                  </a:lnTo>
                  <a:lnTo>
                    <a:pt x="12192" y="245363"/>
                  </a:lnTo>
                  <a:close/>
                </a:path>
                <a:path w="191769" h="265429">
                  <a:moveTo>
                    <a:pt x="4691" y="64007"/>
                  </a:moveTo>
                  <a:lnTo>
                    <a:pt x="4572" y="64769"/>
                  </a:lnTo>
                  <a:lnTo>
                    <a:pt x="4691" y="64007"/>
                  </a:lnTo>
                  <a:close/>
                </a:path>
                <a:path w="191769" h="265429">
                  <a:moveTo>
                    <a:pt x="191262" y="21335"/>
                  </a:moveTo>
                  <a:lnTo>
                    <a:pt x="188214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1335"/>
                  </a:lnTo>
                  <a:close/>
                </a:path>
                <a:path w="191769" h="265429">
                  <a:moveTo>
                    <a:pt x="16668" y="22097"/>
                  </a:moveTo>
                  <a:lnTo>
                    <a:pt x="16002" y="22097"/>
                  </a:lnTo>
                  <a:lnTo>
                    <a:pt x="16002" y="22859"/>
                  </a:lnTo>
                  <a:lnTo>
                    <a:pt x="16668" y="22097"/>
                  </a:lnTo>
                  <a:close/>
                </a:path>
                <a:path w="191769" h="265429">
                  <a:moveTo>
                    <a:pt x="185335" y="16340"/>
                  </a:moveTo>
                  <a:lnTo>
                    <a:pt x="188214" y="22097"/>
                  </a:lnTo>
                  <a:lnTo>
                    <a:pt x="188214" y="21335"/>
                  </a:lnTo>
                  <a:lnTo>
                    <a:pt x="191262" y="21335"/>
                  </a:lnTo>
                  <a:lnTo>
                    <a:pt x="191262" y="20573"/>
                  </a:lnTo>
                  <a:lnTo>
                    <a:pt x="189357" y="16763"/>
                  </a:lnTo>
                  <a:lnTo>
                    <a:pt x="185928" y="16763"/>
                  </a:lnTo>
                  <a:lnTo>
                    <a:pt x="185335" y="16340"/>
                  </a:lnTo>
                  <a:close/>
                </a:path>
                <a:path w="191769" h="265429">
                  <a:moveTo>
                    <a:pt x="185166" y="16001"/>
                  </a:moveTo>
                  <a:lnTo>
                    <a:pt x="185335" y="16340"/>
                  </a:lnTo>
                  <a:lnTo>
                    <a:pt x="185928" y="16763"/>
                  </a:lnTo>
                  <a:lnTo>
                    <a:pt x="185166" y="16001"/>
                  </a:lnTo>
                  <a:close/>
                </a:path>
                <a:path w="191769" h="265429">
                  <a:moveTo>
                    <a:pt x="188976" y="16001"/>
                  </a:moveTo>
                  <a:lnTo>
                    <a:pt x="185166" y="16001"/>
                  </a:lnTo>
                  <a:lnTo>
                    <a:pt x="185928" y="16763"/>
                  </a:lnTo>
                  <a:lnTo>
                    <a:pt x="189357" y="16763"/>
                  </a:lnTo>
                  <a:lnTo>
                    <a:pt x="188976" y="16001"/>
                  </a:lnTo>
                  <a:close/>
                </a:path>
                <a:path w="191769" h="265429">
                  <a:moveTo>
                    <a:pt x="148590" y="3047"/>
                  </a:moveTo>
                  <a:lnTo>
                    <a:pt x="93726" y="3047"/>
                  </a:lnTo>
                  <a:lnTo>
                    <a:pt x="134112" y="4571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335" y="16340"/>
                  </a:lnTo>
                  <a:lnTo>
                    <a:pt x="185166" y="16001"/>
                  </a:lnTo>
                  <a:lnTo>
                    <a:pt x="188976" y="16001"/>
                  </a:lnTo>
                  <a:lnTo>
                    <a:pt x="188214" y="14477"/>
                  </a:lnTo>
                  <a:lnTo>
                    <a:pt x="187452" y="14477"/>
                  </a:lnTo>
                  <a:lnTo>
                    <a:pt x="182118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8590" y="304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89"/>
            <p:cNvSpPr/>
            <p:nvPr/>
          </p:nvSpPr>
          <p:spPr>
            <a:xfrm>
              <a:off x="1645271" y="2314803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63246" y="0"/>
                  </a:moveTo>
                  <a:lnTo>
                    <a:pt x="24384" y="9143"/>
                  </a:lnTo>
                  <a:lnTo>
                    <a:pt x="1524" y="63245"/>
                  </a:lnTo>
                  <a:lnTo>
                    <a:pt x="0" y="96773"/>
                  </a:lnTo>
                  <a:lnTo>
                    <a:pt x="0" y="140207"/>
                  </a:lnTo>
                  <a:lnTo>
                    <a:pt x="1524" y="193547"/>
                  </a:lnTo>
                  <a:lnTo>
                    <a:pt x="5334" y="231647"/>
                  </a:lnTo>
                  <a:lnTo>
                    <a:pt x="24384" y="262127"/>
                  </a:lnTo>
                  <a:lnTo>
                    <a:pt x="32004" y="260603"/>
                  </a:lnTo>
                  <a:lnTo>
                    <a:pt x="61722" y="233171"/>
                  </a:lnTo>
                  <a:lnTo>
                    <a:pt x="89154" y="196595"/>
                  </a:lnTo>
                  <a:lnTo>
                    <a:pt x="122682" y="144779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7452" y="19811"/>
                  </a:lnTo>
                  <a:lnTo>
                    <a:pt x="132588" y="2285"/>
                  </a:lnTo>
                  <a:lnTo>
                    <a:pt x="92202" y="76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90"/>
            <p:cNvSpPr/>
            <p:nvPr/>
          </p:nvSpPr>
          <p:spPr>
            <a:xfrm>
              <a:off x="1643746" y="2313279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42672" y="5333"/>
                  </a:moveTo>
                  <a:lnTo>
                    <a:pt x="32766" y="5333"/>
                  </a:lnTo>
                  <a:lnTo>
                    <a:pt x="25146" y="9143"/>
                  </a:lnTo>
                  <a:lnTo>
                    <a:pt x="25146" y="9905"/>
                  </a:lnTo>
                  <a:lnTo>
                    <a:pt x="19050" y="14477"/>
                  </a:lnTo>
                  <a:lnTo>
                    <a:pt x="13716" y="21335"/>
                  </a:lnTo>
                  <a:lnTo>
                    <a:pt x="12954" y="21335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769"/>
                  </a:lnTo>
                  <a:lnTo>
                    <a:pt x="0" y="98297"/>
                  </a:lnTo>
                  <a:lnTo>
                    <a:pt x="108" y="145541"/>
                  </a:lnTo>
                  <a:lnTo>
                    <a:pt x="1524" y="195071"/>
                  </a:lnTo>
                  <a:lnTo>
                    <a:pt x="5334" y="233171"/>
                  </a:lnTo>
                  <a:lnTo>
                    <a:pt x="5334" y="233933"/>
                  </a:lnTo>
                  <a:lnTo>
                    <a:pt x="9144" y="246887"/>
                  </a:lnTo>
                  <a:lnTo>
                    <a:pt x="12954" y="256794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3652"/>
                  </a:lnTo>
                  <a:lnTo>
                    <a:pt x="36684" y="262127"/>
                  </a:lnTo>
                  <a:lnTo>
                    <a:pt x="25908" y="262127"/>
                  </a:lnTo>
                  <a:lnTo>
                    <a:pt x="26404" y="262028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16764" y="256031"/>
                  </a:lnTo>
                  <a:lnTo>
                    <a:pt x="16002" y="256031"/>
                  </a:lnTo>
                  <a:lnTo>
                    <a:pt x="12192" y="246125"/>
                  </a:lnTo>
                  <a:lnTo>
                    <a:pt x="8382" y="233171"/>
                  </a:lnTo>
                  <a:lnTo>
                    <a:pt x="4572" y="195071"/>
                  </a:lnTo>
                  <a:lnTo>
                    <a:pt x="3156" y="145541"/>
                  </a:lnTo>
                  <a:lnTo>
                    <a:pt x="3048" y="98297"/>
                  </a:lnTo>
                  <a:lnTo>
                    <a:pt x="4572" y="64769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859"/>
                  </a:lnTo>
                  <a:lnTo>
                    <a:pt x="20743" y="16763"/>
                  </a:lnTo>
                  <a:lnTo>
                    <a:pt x="20574" y="16763"/>
                  </a:lnTo>
                  <a:lnTo>
                    <a:pt x="21336" y="16001"/>
                  </a:lnTo>
                  <a:lnTo>
                    <a:pt x="21590" y="16001"/>
                  </a:lnTo>
                  <a:lnTo>
                    <a:pt x="26670" y="12191"/>
                  </a:lnTo>
                  <a:lnTo>
                    <a:pt x="34290" y="8381"/>
                  </a:lnTo>
                  <a:lnTo>
                    <a:pt x="42672" y="5333"/>
                  </a:lnTo>
                  <a:close/>
                </a:path>
                <a:path w="191769" h="265429">
                  <a:moveTo>
                    <a:pt x="26404" y="262028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404" y="262028"/>
                  </a:lnTo>
                  <a:close/>
                </a:path>
                <a:path w="191769" h="265429">
                  <a:moveTo>
                    <a:pt x="33528" y="260603"/>
                  </a:moveTo>
                  <a:lnTo>
                    <a:pt x="26404" y="262028"/>
                  </a:lnTo>
                  <a:lnTo>
                    <a:pt x="26670" y="262127"/>
                  </a:lnTo>
                  <a:lnTo>
                    <a:pt x="36684" y="262127"/>
                  </a:lnTo>
                  <a:lnTo>
                    <a:pt x="37882" y="261365"/>
                  </a:lnTo>
                  <a:lnTo>
                    <a:pt x="32766" y="261365"/>
                  </a:lnTo>
                  <a:lnTo>
                    <a:pt x="33528" y="260603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5541"/>
                  </a:lnTo>
                  <a:lnTo>
                    <a:pt x="89916" y="197357"/>
                  </a:lnTo>
                  <a:lnTo>
                    <a:pt x="62484" y="233933"/>
                  </a:lnTo>
                  <a:lnTo>
                    <a:pt x="32766" y="261365"/>
                  </a:lnTo>
                  <a:lnTo>
                    <a:pt x="37882" y="261365"/>
                  </a:lnTo>
                  <a:lnTo>
                    <a:pt x="42672" y="258317"/>
                  </a:lnTo>
                  <a:lnTo>
                    <a:pt x="43434" y="258317"/>
                  </a:lnTo>
                  <a:lnTo>
                    <a:pt x="53340" y="249173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881"/>
                  </a:lnTo>
                  <a:lnTo>
                    <a:pt x="125730" y="147065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16002" y="255269"/>
                  </a:moveTo>
                  <a:lnTo>
                    <a:pt x="16002" y="256031"/>
                  </a:lnTo>
                  <a:lnTo>
                    <a:pt x="16764" y="256031"/>
                  </a:lnTo>
                  <a:lnTo>
                    <a:pt x="16002" y="255269"/>
                  </a:lnTo>
                  <a:close/>
                </a:path>
                <a:path w="191769" h="265429">
                  <a:moveTo>
                    <a:pt x="4687" y="64769"/>
                  </a:moveTo>
                  <a:lnTo>
                    <a:pt x="4572" y="65531"/>
                  </a:lnTo>
                  <a:lnTo>
                    <a:pt x="4687" y="64769"/>
                  </a:lnTo>
                  <a:close/>
                </a:path>
                <a:path w="191769" h="265429">
                  <a:moveTo>
                    <a:pt x="190500" y="21335"/>
                  </a:moveTo>
                  <a:lnTo>
                    <a:pt x="187452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8955"/>
                  </a:lnTo>
                  <a:lnTo>
                    <a:pt x="190500" y="21335"/>
                  </a:lnTo>
                  <a:close/>
                </a:path>
                <a:path w="191769" h="265429">
                  <a:moveTo>
                    <a:pt x="185239" y="16936"/>
                  </a:moveTo>
                  <a:lnTo>
                    <a:pt x="187452" y="22097"/>
                  </a:lnTo>
                  <a:lnTo>
                    <a:pt x="187452" y="21335"/>
                  </a:lnTo>
                  <a:lnTo>
                    <a:pt x="190500" y="21335"/>
                  </a:lnTo>
                  <a:lnTo>
                    <a:pt x="190500" y="20573"/>
                  </a:lnTo>
                  <a:lnTo>
                    <a:pt x="189193" y="17525"/>
                  </a:lnTo>
                  <a:lnTo>
                    <a:pt x="185928" y="17525"/>
                  </a:lnTo>
                  <a:lnTo>
                    <a:pt x="185239" y="16936"/>
                  </a:lnTo>
                  <a:close/>
                </a:path>
                <a:path w="191769" h="265429">
                  <a:moveTo>
                    <a:pt x="185166" y="16763"/>
                  </a:moveTo>
                  <a:lnTo>
                    <a:pt x="185239" y="16936"/>
                  </a:lnTo>
                  <a:lnTo>
                    <a:pt x="185928" y="17525"/>
                  </a:lnTo>
                  <a:lnTo>
                    <a:pt x="185166" y="16763"/>
                  </a:lnTo>
                  <a:close/>
                </a:path>
                <a:path w="191769" h="265429">
                  <a:moveTo>
                    <a:pt x="188867" y="16763"/>
                  </a:moveTo>
                  <a:lnTo>
                    <a:pt x="185166" y="16763"/>
                  </a:lnTo>
                  <a:lnTo>
                    <a:pt x="185928" y="17525"/>
                  </a:lnTo>
                  <a:lnTo>
                    <a:pt x="189193" y="17525"/>
                  </a:lnTo>
                  <a:lnTo>
                    <a:pt x="188867" y="16763"/>
                  </a:lnTo>
                  <a:close/>
                </a:path>
                <a:path w="191769" h="265429">
                  <a:moveTo>
                    <a:pt x="143764" y="3047"/>
                  </a:moveTo>
                  <a:lnTo>
                    <a:pt x="64770" y="3047"/>
                  </a:lnTo>
                  <a:lnTo>
                    <a:pt x="93726" y="3809"/>
                  </a:lnTo>
                  <a:lnTo>
                    <a:pt x="134112" y="5333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239" y="16936"/>
                  </a:lnTo>
                  <a:lnTo>
                    <a:pt x="185166" y="16763"/>
                  </a:lnTo>
                  <a:lnTo>
                    <a:pt x="188867" y="16763"/>
                  </a:lnTo>
                  <a:lnTo>
                    <a:pt x="188214" y="15239"/>
                  </a:lnTo>
                  <a:lnTo>
                    <a:pt x="182880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3764" y="3047"/>
                  </a:lnTo>
                  <a:close/>
                </a:path>
                <a:path w="191769" h="265429">
                  <a:moveTo>
                    <a:pt x="21336" y="16001"/>
                  </a:moveTo>
                  <a:lnTo>
                    <a:pt x="20574" y="16763"/>
                  </a:lnTo>
                  <a:lnTo>
                    <a:pt x="20980" y="16459"/>
                  </a:lnTo>
                  <a:lnTo>
                    <a:pt x="21336" y="16001"/>
                  </a:lnTo>
                  <a:close/>
                </a:path>
                <a:path w="191769" h="265429">
                  <a:moveTo>
                    <a:pt x="20980" y="16459"/>
                  </a:moveTo>
                  <a:lnTo>
                    <a:pt x="20574" y="16763"/>
                  </a:lnTo>
                  <a:lnTo>
                    <a:pt x="20743" y="16763"/>
                  </a:lnTo>
                  <a:lnTo>
                    <a:pt x="20980" y="16459"/>
                  </a:lnTo>
                  <a:close/>
                </a:path>
                <a:path w="191769" h="265429">
                  <a:moveTo>
                    <a:pt x="21590" y="16001"/>
                  </a:moveTo>
                  <a:lnTo>
                    <a:pt x="21336" y="16001"/>
                  </a:lnTo>
                  <a:lnTo>
                    <a:pt x="20980" y="16459"/>
                  </a:lnTo>
                  <a:lnTo>
                    <a:pt x="21590" y="16001"/>
                  </a:lnTo>
                  <a:close/>
                </a:path>
                <a:path w="191769" h="265429">
                  <a:moveTo>
                    <a:pt x="64770" y="0"/>
                  </a:moveTo>
                  <a:lnTo>
                    <a:pt x="41910" y="2285"/>
                  </a:lnTo>
                  <a:lnTo>
                    <a:pt x="33528" y="5333"/>
                  </a:lnTo>
                  <a:lnTo>
                    <a:pt x="41910" y="5333"/>
                  </a:lnTo>
                  <a:lnTo>
                    <a:pt x="64770" y="3047"/>
                  </a:lnTo>
                  <a:lnTo>
                    <a:pt x="143764" y="3047"/>
                  </a:lnTo>
                  <a:lnTo>
                    <a:pt x="134112" y="2285"/>
                  </a:lnTo>
                  <a:lnTo>
                    <a:pt x="93726" y="761"/>
                  </a:lnTo>
                  <a:lnTo>
                    <a:pt x="64770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91"/>
            <p:cNvSpPr/>
            <p:nvPr/>
          </p:nvSpPr>
          <p:spPr>
            <a:xfrm>
              <a:off x="1633840" y="2320138"/>
              <a:ext cx="187960" cy="262255"/>
            </a:xfrm>
            <a:custGeom>
              <a:avLst/>
              <a:gdLst/>
              <a:ahLst/>
              <a:cxnLst/>
              <a:rect l="l" t="t" r="r" b="b"/>
              <a:pathLst>
                <a:path w="187960" h="262254">
                  <a:moveTo>
                    <a:pt x="92202" y="0"/>
                  </a:moveTo>
                  <a:lnTo>
                    <a:pt x="63246" y="0"/>
                  </a:lnTo>
                  <a:lnTo>
                    <a:pt x="40386" y="2286"/>
                  </a:lnTo>
                  <a:lnTo>
                    <a:pt x="8382" y="28194"/>
                  </a:lnTo>
                  <a:lnTo>
                    <a:pt x="0" y="96774"/>
                  </a:lnTo>
                  <a:lnTo>
                    <a:pt x="0" y="140208"/>
                  </a:lnTo>
                  <a:lnTo>
                    <a:pt x="1524" y="192786"/>
                  </a:lnTo>
                  <a:lnTo>
                    <a:pt x="5334" y="230886"/>
                  </a:lnTo>
                  <a:lnTo>
                    <a:pt x="24384" y="262128"/>
                  </a:lnTo>
                  <a:lnTo>
                    <a:pt x="32004" y="260604"/>
                  </a:lnTo>
                  <a:lnTo>
                    <a:pt x="61722" y="233172"/>
                  </a:lnTo>
                  <a:lnTo>
                    <a:pt x="88392" y="195834"/>
                  </a:lnTo>
                  <a:lnTo>
                    <a:pt x="122682" y="144780"/>
                  </a:lnTo>
                  <a:lnTo>
                    <a:pt x="173736" y="61722"/>
                  </a:lnTo>
                  <a:lnTo>
                    <a:pt x="187452" y="27432"/>
                  </a:lnTo>
                  <a:lnTo>
                    <a:pt x="187452" y="19812"/>
                  </a:lnTo>
                  <a:lnTo>
                    <a:pt x="132588" y="1524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92"/>
            <p:cNvSpPr/>
            <p:nvPr/>
          </p:nvSpPr>
          <p:spPr>
            <a:xfrm>
              <a:off x="1632317" y="2318613"/>
              <a:ext cx="190500" cy="265430"/>
            </a:xfrm>
            <a:custGeom>
              <a:avLst/>
              <a:gdLst/>
              <a:ahLst/>
              <a:cxnLst/>
              <a:rect l="l" t="t" r="r" b="b"/>
              <a:pathLst>
                <a:path w="190500" h="265429">
                  <a:moveTo>
                    <a:pt x="42672" y="5334"/>
                  </a:moveTo>
                  <a:lnTo>
                    <a:pt x="32766" y="5334"/>
                  </a:lnTo>
                  <a:lnTo>
                    <a:pt x="25146" y="9144"/>
                  </a:lnTo>
                  <a:lnTo>
                    <a:pt x="25146" y="9906"/>
                  </a:lnTo>
                  <a:lnTo>
                    <a:pt x="18288" y="14478"/>
                  </a:lnTo>
                  <a:lnTo>
                    <a:pt x="13716" y="21336"/>
                  </a:lnTo>
                  <a:lnTo>
                    <a:pt x="9144" y="28956"/>
                  </a:lnTo>
                  <a:lnTo>
                    <a:pt x="8382" y="29718"/>
                  </a:lnTo>
                  <a:lnTo>
                    <a:pt x="5334" y="39624"/>
                  </a:lnTo>
                  <a:lnTo>
                    <a:pt x="1524" y="64770"/>
                  </a:lnTo>
                  <a:lnTo>
                    <a:pt x="0" y="98298"/>
                  </a:lnTo>
                  <a:lnTo>
                    <a:pt x="110" y="145542"/>
                  </a:lnTo>
                  <a:lnTo>
                    <a:pt x="1524" y="194310"/>
                  </a:lnTo>
                  <a:lnTo>
                    <a:pt x="5334" y="232410"/>
                  </a:lnTo>
                  <a:lnTo>
                    <a:pt x="5334" y="233172"/>
                  </a:lnTo>
                  <a:lnTo>
                    <a:pt x="8382" y="246888"/>
                  </a:lnTo>
                  <a:lnTo>
                    <a:pt x="12954" y="256032"/>
                  </a:lnTo>
                  <a:lnTo>
                    <a:pt x="13716" y="256794"/>
                  </a:lnTo>
                  <a:lnTo>
                    <a:pt x="19050" y="262890"/>
                  </a:lnTo>
                  <a:lnTo>
                    <a:pt x="19812" y="262890"/>
                  </a:lnTo>
                  <a:lnTo>
                    <a:pt x="25908" y="265176"/>
                  </a:lnTo>
                  <a:lnTo>
                    <a:pt x="26670" y="265176"/>
                  </a:lnTo>
                  <a:lnTo>
                    <a:pt x="34290" y="263652"/>
                  </a:lnTo>
                  <a:lnTo>
                    <a:pt x="36684" y="262128"/>
                  </a:lnTo>
                  <a:lnTo>
                    <a:pt x="25908" y="262128"/>
                  </a:lnTo>
                  <a:lnTo>
                    <a:pt x="26404" y="262028"/>
                  </a:lnTo>
                  <a:lnTo>
                    <a:pt x="22606" y="260604"/>
                  </a:lnTo>
                  <a:lnTo>
                    <a:pt x="21336" y="260604"/>
                  </a:lnTo>
                  <a:lnTo>
                    <a:pt x="20627" y="259895"/>
                  </a:lnTo>
                  <a:lnTo>
                    <a:pt x="16002" y="254508"/>
                  </a:lnTo>
                  <a:lnTo>
                    <a:pt x="11811" y="246126"/>
                  </a:lnTo>
                  <a:lnTo>
                    <a:pt x="11430" y="246126"/>
                  </a:lnTo>
                  <a:lnTo>
                    <a:pt x="8382" y="232410"/>
                  </a:lnTo>
                  <a:lnTo>
                    <a:pt x="4572" y="194310"/>
                  </a:lnTo>
                  <a:lnTo>
                    <a:pt x="3158" y="145542"/>
                  </a:lnTo>
                  <a:lnTo>
                    <a:pt x="3048" y="98298"/>
                  </a:lnTo>
                  <a:lnTo>
                    <a:pt x="4572" y="64770"/>
                  </a:lnTo>
                  <a:lnTo>
                    <a:pt x="8382" y="40386"/>
                  </a:lnTo>
                  <a:lnTo>
                    <a:pt x="11430" y="30480"/>
                  </a:lnTo>
                  <a:lnTo>
                    <a:pt x="16002" y="22860"/>
                  </a:lnTo>
                  <a:lnTo>
                    <a:pt x="20066" y="16764"/>
                  </a:lnTo>
                  <a:lnTo>
                    <a:pt x="19812" y="16764"/>
                  </a:lnTo>
                  <a:lnTo>
                    <a:pt x="20574" y="16002"/>
                  </a:lnTo>
                  <a:lnTo>
                    <a:pt x="20955" y="16002"/>
                  </a:lnTo>
                  <a:lnTo>
                    <a:pt x="26670" y="12192"/>
                  </a:lnTo>
                  <a:lnTo>
                    <a:pt x="34290" y="8382"/>
                  </a:lnTo>
                  <a:lnTo>
                    <a:pt x="42672" y="5334"/>
                  </a:lnTo>
                  <a:close/>
                </a:path>
                <a:path w="190500" h="265429">
                  <a:moveTo>
                    <a:pt x="26404" y="262028"/>
                  </a:moveTo>
                  <a:lnTo>
                    <a:pt x="25908" y="262128"/>
                  </a:lnTo>
                  <a:lnTo>
                    <a:pt x="26670" y="262128"/>
                  </a:lnTo>
                  <a:lnTo>
                    <a:pt x="26404" y="262028"/>
                  </a:lnTo>
                  <a:close/>
                </a:path>
                <a:path w="190500" h="265429">
                  <a:moveTo>
                    <a:pt x="33528" y="260604"/>
                  </a:moveTo>
                  <a:lnTo>
                    <a:pt x="26404" y="262028"/>
                  </a:lnTo>
                  <a:lnTo>
                    <a:pt x="26670" y="262128"/>
                  </a:lnTo>
                  <a:lnTo>
                    <a:pt x="36684" y="262128"/>
                  </a:lnTo>
                  <a:lnTo>
                    <a:pt x="37882" y="261366"/>
                  </a:lnTo>
                  <a:lnTo>
                    <a:pt x="32766" y="261366"/>
                  </a:lnTo>
                  <a:lnTo>
                    <a:pt x="33528" y="260604"/>
                  </a:lnTo>
                  <a:close/>
                </a:path>
                <a:path w="190500" h="265429">
                  <a:moveTo>
                    <a:pt x="185166" y="37338"/>
                  </a:moveTo>
                  <a:lnTo>
                    <a:pt x="173736" y="62484"/>
                  </a:lnTo>
                  <a:lnTo>
                    <a:pt x="174498" y="62484"/>
                  </a:lnTo>
                  <a:lnTo>
                    <a:pt x="123444" y="145542"/>
                  </a:lnTo>
                  <a:lnTo>
                    <a:pt x="89154" y="196596"/>
                  </a:lnTo>
                  <a:lnTo>
                    <a:pt x="62484" y="233934"/>
                  </a:lnTo>
                  <a:lnTo>
                    <a:pt x="32766" y="261366"/>
                  </a:lnTo>
                  <a:lnTo>
                    <a:pt x="37882" y="261366"/>
                  </a:lnTo>
                  <a:lnTo>
                    <a:pt x="42672" y="258318"/>
                  </a:lnTo>
                  <a:lnTo>
                    <a:pt x="43434" y="258318"/>
                  </a:lnTo>
                  <a:lnTo>
                    <a:pt x="53340" y="249174"/>
                  </a:lnTo>
                  <a:lnTo>
                    <a:pt x="64770" y="236220"/>
                  </a:lnTo>
                  <a:lnTo>
                    <a:pt x="64770" y="235458"/>
                  </a:lnTo>
                  <a:lnTo>
                    <a:pt x="91440" y="198120"/>
                  </a:lnTo>
                  <a:lnTo>
                    <a:pt x="125730" y="147066"/>
                  </a:lnTo>
                  <a:lnTo>
                    <a:pt x="176784" y="64008"/>
                  </a:lnTo>
                  <a:lnTo>
                    <a:pt x="188214" y="38862"/>
                  </a:lnTo>
                  <a:lnTo>
                    <a:pt x="188404" y="38100"/>
                  </a:lnTo>
                  <a:lnTo>
                    <a:pt x="185166" y="38100"/>
                  </a:lnTo>
                  <a:lnTo>
                    <a:pt x="185166" y="37338"/>
                  </a:lnTo>
                  <a:close/>
                </a:path>
                <a:path w="190500" h="265429">
                  <a:moveTo>
                    <a:pt x="20574" y="259842"/>
                  </a:moveTo>
                  <a:lnTo>
                    <a:pt x="21336" y="260604"/>
                  </a:lnTo>
                  <a:lnTo>
                    <a:pt x="20715" y="259895"/>
                  </a:lnTo>
                  <a:lnTo>
                    <a:pt x="20574" y="259842"/>
                  </a:lnTo>
                  <a:close/>
                </a:path>
                <a:path w="190500" h="265429">
                  <a:moveTo>
                    <a:pt x="20715" y="259895"/>
                  </a:moveTo>
                  <a:lnTo>
                    <a:pt x="21336" y="260604"/>
                  </a:lnTo>
                  <a:lnTo>
                    <a:pt x="22606" y="260604"/>
                  </a:lnTo>
                  <a:lnTo>
                    <a:pt x="20715" y="259895"/>
                  </a:lnTo>
                  <a:close/>
                </a:path>
                <a:path w="190500" h="265429">
                  <a:moveTo>
                    <a:pt x="20669" y="259842"/>
                  </a:moveTo>
                  <a:close/>
                </a:path>
                <a:path w="190500" h="265429">
                  <a:moveTo>
                    <a:pt x="11430" y="245364"/>
                  </a:moveTo>
                  <a:lnTo>
                    <a:pt x="11430" y="246126"/>
                  </a:lnTo>
                  <a:lnTo>
                    <a:pt x="11811" y="246126"/>
                  </a:lnTo>
                  <a:lnTo>
                    <a:pt x="11430" y="245364"/>
                  </a:lnTo>
                  <a:close/>
                </a:path>
                <a:path w="190500" h="265429">
                  <a:moveTo>
                    <a:pt x="4687" y="64770"/>
                  </a:moveTo>
                  <a:lnTo>
                    <a:pt x="4572" y="65532"/>
                  </a:lnTo>
                  <a:lnTo>
                    <a:pt x="4687" y="64770"/>
                  </a:lnTo>
                  <a:close/>
                </a:path>
                <a:path w="190500" h="265429">
                  <a:moveTo>
                    <a:pt x="190500" y="21336"/>
                  </a:moveTo>
                  <a:lnTo>
                    <a:pt x="187452" y="21336"/>
                  </a:lnTo>
                  <a:lnTo>
                    <a:pt x="187452" y="28956"/>
                  </a:lnTo>
                  <a:lnTo>
                    <a:pt x="185166" y="38100"/>
                  </a:lnTo>
                  <a:lnTo>
                    <a:pt x="188404" y="38100"/>
                  </a:lnTo>
                  <a:lnTo>
                    <a:pt x="190500" y="29718"/>
                  </a:lnTo>
                  <a:lnTo>
                    <a:pt x="190500" y="21336"/>
                  </a:lnTo>
                  <a:close/>
                </a:path>
                <a:path w="190500" h="265429">
                  <a:moveTo>
                    <a:pt x="185239" y="16936"/>
                  </a:moveTo>
                  <a:lnTo>
                    <a:pt x="187452" y="22098"/>
                  </a:lnTo>
                  <a:lnTo>
                    <a:pt x="187452" y="21336"/>
                  </a:lnTo>
                  <a:lnTo>
                    <a:pt x="190500" y="21336"/>
                  </a:lnTo>
                  <a:lnTo>
                    <a:pt x="190500" y="20574"/>
                  </a:lnTo>
                  <a:lnTo>
                    <a:pt x="189193" y="17526"/>
                  </a:lnTo>
                  <a:lnTo>
                    <a:pt x="185928" y="17526"/>
                  </a:lnTo>
                  <a:lnTo>
                    <a:pt x="185239" y="16936"/>
                  </a:lnTo>
                  <a:close/>
                </a:path>
                <a:path w="190500" h="265429">
                  <a:moveTo>
                    <a:pt x="185166" y="16764"/>
                  </a:moveTo>
                  <a:lnTo>
                    <a:pt x="185239" y="16936"/>
                  </a:lnTo>
                  <a:lnTo>
                    <a:pt x="185928" y="17526"/>
                  </a:lnTo>
                  <a:lnTo>
                    <a:pt x="185166" y="16764"/>
                  </a:lnTo>
                  <a:close/>
                </a:path>
                <a:path w="190500" h="265429">
                  <a:moveTo>
                    <a:pt x="188867" y="16764"/>
                  </a:moveTo>
                  <a:lnTo>
                    <a:pt x="185166" y="16764"/>
                  </a:lnTo>
                  <a:lnTo>
                    <a:pt x="185928" y="17526"/>
                  </a:lnTo>
                  <a:lnTo>
                    <a:pt x="189193" y="17526"/>
                  </a:lnTo>
                  <a:lnTo>
                    <a:pt x="188867" y="16764"/>
                  </a:lnTo>
                  <a:close/>
                </a:path>
                <a:path w="190500" h="265429">
                  <a:moveTo>
                    <a:pt x="148590" y="3048"/>
                  </a:moveTo>
                  <a:lnTo>
                    <a:pt x="93726" y="3048"/>
                  </a:lnTo>
                  <a:lnTo>
                    <a:pt x="134112" y="4572"/>
                  </a:lnTo>
                  <a:lnTo>
                    <a:pt x="163068" y="7620"/>
                  </a:lnTo>
                  <a:lnTo>
                    <a:pt x="173736" y="9906"/>
                  </a:lnTo>
                  <a:lnTo>
                    <a:pt x="181356" y="12954"/>
                  </a:lnTo>
                  <a:lnTo>
                    <a:pt x="180594" y="12954"/>
                  </a:lnTo>
                  <a:lnTo>
                    <a:pt x="185239" y="16936"/>
                  </a:lnTo>
                  <a:lnTo>
                    <a:pt x="185166" y="16764"/>
                  </a:lnTo>
                  <a:lnTo>
                    <a:pt x="188867" y="16764"/>
                  </a:lnTo>
                  <a:lnTo>
                    <a:pt x="188214" y="15240"/>
                  </a:lnTo>
                  <a:lnTo>
                    <a:pt x="182880" y="10668"/>
                  </a:lnTo>
                  <a:lnTo>
                    <a:pt x="182118" y="9906"/>
                  </a:lnTo>
                  <a:lnTo>
                    <a:pt x="174498" y="6858"/>
                  </a:lnTo>
                  <a:lnTo>
                    <a:pt x="163830" y="4572"/>
                  </a:lnTo>
                  <a:lnTo>
                    <a:pt x="163068" y="4572"/>
                  </a:lnTo>
                  <a:lnTo>
                    <a:pt x="148590" y="3048"/>
                  </a:lnTo>
                  <a:close/>
                </a:path>
                <a:path w="190500" h="265429">
                  <a:moveTo>
                    <a:pt x="20574" y="16002"/>
                  </a:moveTo>
                  <a:lnTo>
                    <a:pt x="19812" y="16764"/>
                  </a:lnTo>
                  <a:lnTo>
                    <a:pt x="20269" y="16459"/>
                  </a:lnTo>
                  <a:lnTo>
                    <a:pt x="20574" y="16002"/>
                  </a:lnTo>
                  <a:close/>
                </a:path>
                <a:path w="190500" h="265429">
                  <a:moveTo>
                    <a:pt x="20269" y="16459"/>
                  </a:moveTo>
                  <a:lnTo>
                    <a:pt x="19812" y="16764"/>
                  </a:lnTo>
                  <a:lnTo>
                    <a:pt x="20066" y="16764"/>
                  </a:lnTo>
                  <a:lnTo>
                    <a:pt x="20269" y="16459"/>
                  </a:lnTo>
                  <a:close/>
                </a:path>
                <a:path w="190500" h="265429">
                  <a:moveTo>
                    <a:pt x="20955" y="16002"/>
                  </a:moveTo>
                  <a:lnTo>
                    <a:pt x="20574" y="16002"/>
                  </a:lnTo>
                  <a:lnTo>
                    <a:pt x="20269" y="16459"/>
                  </a:lnTo>
                  <a:lnTo>
                    <a:pt x="20955" y="16002"/>
                  </a:lnTo>
                  <a:close/>
                </a:path>
                <a:path w="190500" h="265429">
                  <a:moveTo>
                    <a:pt x="93726" y="0"/>
                  </a:moveTo>
                  <a:lnTo>
                    <a:pt x="64770" y="0"/>
                  </a:lnTo>
                  <a:lnTo>
                    <a:pt x="41910" y="2286"/>
                  </a:lnTo>
                  <a:lnTo>
                    <a:pt x="33528" y="5334"/>
                  </a:lnTo>
                  <a:lnTo>
                    <a:pt x="41910" y="5334"/>
                  </a:lnTo>
                  <a:lnTo>
                    <a:pt x="64770" y="3048"/>
                  </a:lnTo>
                  <a:lnTo>
                    <a:pt x="148590" y="3048"/>
                  </a:lnTo>
                  <a:lnTo>
                    <a:pt x="134112" y="1524"/>
                  </a:lnTo>
                  <a:lnTo>
                    <a:pt x="93726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93"/>
            <p:cNvSpPr/>
            <p:nvPr/>
          </p:nvSpPr>
          <p:spPr>
            <a:xfrm>
              <a:off x="756017" y="1959711"/>
              <a:ext cx="944880" cy="585470"/>
            </a:xfrm>
            <a:custGeom>
              <a:avLst/>
              <a:gdLst/>
              <a:ahLst/>
              <a:cxnLst/>
              <a:rect l="l" t="t" r="r" b="b"/>
              <a:pathLst>
                <a:path w="944880" h="585470">
                  <a:moveTo>
                    <a:pt x="0" y="585216"/>
                  </a:moveTo>
                  <a:lnTo>
                    <a:pt x="944879" y="585216"/>
                  </a:lnTo>
                  <a:lnTo>
                    <a:pt x="944879" y="0"/>
                  </a:lnTo>
                  <a:lnTo>
                    <a:pt x="0" y="0"/>
                  </a:lnTo>
                  <a:lnTo>
                    <a:pt x="0" y="58521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94"/>
            <p:cNvSpPr/>
            <p:nvPr/>
          </p:nvSpPr>
          <p:spPr>
            <a:xfrm>
              <a:off x="1507349" y="2374239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211836" y="170688"/>
                  </a:moveTo>
                  <a:lnTo>
                    <a:pt x="19812" y="170688"/>
                  </a:lnTo>
                  <a:lnTo>
                    <a:pt x="36576" y="172212"/>
                  </a:lnTo>
                  <a:lnTo>
                    <a:pt x="51053" y="174498"/>
                  </a:lnTo>
                  <a:lnTo>
                    <a:pt x="92964" y="189738"/>
                  </a:lnTo>
                  <a:lnTo>
                    <a:pt x="98298" y="193548"/>
                  </a:lnTo>
                  <a:lnTo>
                    <a:pt x="104394" y="197358"/>
                  </a:lnTo>
                  <a:lnTo>
                    <a:pt x="111252" y="200406"/>
                  </a:lnTo>
                  <a:lnTo>
                    <a:pt x="124968" y="204978"/>
                  </a:lnTo>
                  <a:lnTo>
                    <a:pt x="131826" y="206502"/>
                  </a:lnTo>
                  <a:lnTo>
                    <a:pt x="139446" y="207264"/>
                  </a:lnTo>
                  <a:lnTo>
                    <a:pt x="153924" y="207264"/>
                  </a:lnTo>
                  <a:lnTo>
                    <a:pt x="194310" y="192024"/>
                  </a:lnTo>
                  <a:lnTo>
                    <a:pt x="209550" y="175260"/>
                  </a:lnTo>
                  <a:lnTo>
                    <a:pt x="211836" y="170688"/>
                  </a:lnTo>
                  <a:close/>
                </a:path>
                <a:path w="222885" h="207645">
                  <a:moveTo>
                    <a:pt x="193548" y="0"/>
                  </a:moveTo>
                  <a:lnTo>
                    <a:pt x="0" y="171450"/>
                  </a:lnTo>
                  <a:lnTo>
                    <a:pt x="19812" y="170688"/>
                  </a:lnTo>
                  <a:lnTo>
                    <a:pt x="211836" y="170688"/>
                  </a:lnTo>
                  <a:lnTo>
                    <a:pt x="212597" y="169164"/>
                  </a:lnTo>
                  <a:lnTo>
                    <a:pt x="216408" y="162306"/>
                  </a:lnTo>
                  <a:lnTo>
                    <a:pt x="218694" y="155448"/>
                  </a:lnTo>
                  <a:lnTo>
                    <a:pt x="220218" y="148590"/>
                  </a:lnTo>
                  <a:lnTo>
                    <a:pt x="221742" y="140970"/>
                  </a:lnTo>
                  <a:lnTo>
                    <a:pt x="222504" y="134112"/>
                  </a:lnTo>
                  <a:lnTo>
                    <a:pt x="222504" y="126492"/>
                  </a:lnTo>
                  <a:lnTo>
                    <a:pt x="221742" y="118872"/>
                  </a:lnTo>
                  <a:lnTo>
                    <a:pt x="220979" y="110490"/>
                  </a:lnTo>
                  <a:lnTo>
                    <a:pt x="207264" y="70866"/>
                  </a:lnTo>
                  <a:lnTo>
                    <a:pt x="204978" y="65532"/>
                  </a:lnTo>
                  <a:lnTo>
                    <a:pt x="194310" y="22860"/>
                  </a:lnTo>
                  <a:lnTo>
                    <a:pt x="193548" y="12192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95"/>
            <p:cNvSpPr/>
            <p:nvPr/>
          </p:nvSpPr>
          <p:spPr>
            <a:xfrm>
              <a:off x="727060" y="2374239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28955" y="0"/>
                  </a:moveTo>
                  <a:lnTo>
                    <a:pt x="28955" y="12192"/>
                  </a:lnTo>
                  <a:lnTo>
                    <a:pt x="28193" y="22860"/>
                  </a:lnTo>
                  <a:lnTo>
                    <a:pt x="18287" y="65532"/>
                  </a:lnTo>
                  <a:lnTo>
                    <a:pt x="15239" y="70866"/>
                  </a:lnTo>
                  <a:lnTo>
                    <a:pt x="11429" y="79248"/>
                  </a:lnTo>
                  <a:lnTo>
                    <a:pt x="8381" y="86868"/>
                  </a:lnTo>
                  <a:lnTo>
                    <a:pt x="5333" y="95250"/>
                  </a:lnTo>
                  <a:lnTo>
                    <a:pt x="3809" y="102870"/>
                  </a:lnTo>
                  <a:lnTo>
                    <a:pt x="1523" y="110490"/>
                  </a:lnTo>
                  <a:lnTo>
                    <a:pt x="761" y="118872"/>
                  </a:lnTo>
                  <a:lnTo>
                    <a:pt x="0" y="126492"/>
                  </a:lnTo>
                  <a:lnTo>
                    <a:pt x="761" y="134112"/>
                  </a:lnTo>
                  <a:lnTo>
                    <a:pt x="761" y="140970"/>
                  </a:lnTo>
                  <a:lnTo>
                    <a:pt x="2285" y="148590"/>
                  </a:lnTo>
                  <a:lnTo>
                    <a:pt x="22859" y="187452"/>
                  </a:lnTo>
                  <a:lnTo>
                    <a:pt x="28955" y="192024"/>
                  </a:lnTo>
                  <a:lnTo>
                    <a:pt x="34289" y="196596"/>
                  </a:lnTo>
                  <a:lnTo>
                    <a:pt x="68579" y="207264"/>
                  </a:lnTo>
                  <a:lnTo>
                    <a:pt x="83819" y="207264"/>
                  </a:lnTo>
                  <a:lnTo>
                    <a:pt x="130301" y="189738"/>
                  </a:lnTo>
                  <a:lnTo>
                    <a:pt x="150113" y="179832"/>
                  </a:lnTo>
                  <a:lnTo>
                    <a:pt x="160019" y="176784"/>
                  </a:lnTo>
                  <a:lnTo>
                    <a:pt x="172211" y="174498"/>
                  </a:lnTo>
                  <a:lnTo>
                    <a:pt x="186690" y="172212"/>
                  </a:lnTo>
                  <a:lnTo>
                    <a:pt x="203454" y="170688"/>
                  </a:lnTo>
                  <a:lnTo>
                    <a:pt x="222402" y="170688"/>
                  </a:lnTo>
                  <a:lnTo>
                    <a:pt x="28955" y="0"/>
                  </a:lnTo>
                  <a:close/>
                </a:path>
                <a:path w="223519" h="207645">
                  <a:moveTo>
                    <a:pt x="222402" y="170688"/>
                  </a:moveTo>
                  <a:lnTo>
                    <a:pt x="203454" y="170688"/>
                  </a:lnTo>
                  <a:lnTo>
                    <a:pt x="223265" y="171450"/>
                  </a:lnTo>
                  <a:lnTo>
                    <a:pt x="222402" y="170688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96"/>
            <p:cNvSpPr/>
            <p:nvPr/>
          </p:nvSpPr>
          <p:spPr>
            <a:xfrm>
              <a:off x="1507349" y="1923135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153924" y="0"/>
                  </a:moveTo>
                  <a:lnTo>
                    <a:pt x="139446" y="0"/>
                  </a:lnTo>
                  <a:lnTo>
                    <a:pt x="131826" y="1524"/>
                  </a:lnTo>
                  <a:lnTo>
                    <a:pt x="118110" y="4572"/>
                  </a:lnTo>
                  <a:lnTo>
                    <a:pt x="104394" y="10668"/>
                  </a:lnTo>
                  <a:lnTo>
                    <a:pt x="98298" y="13716"/>
                  </a:lnTo>
                  <a:lnTo>
                    <a:pt x="92964" y="17526"/>
                  </a:lnTo>
                  <a:lnTo>
                    <a:pt x="80772" y="23622"/>
                  </a:lnTo>
                  <a:lnTo>
                    <a:pt x="36576" y="35052"/>
                  </a:lnTo>
                  <a:lnTo>
                    <a:pt x="19812" y="36576"/>
                  </a:lnTo>
                  <a:lnTo>
                    <a:pt x="0" y="36576"/>
                  </a:lnTo>
                  <a:lnTo>
                    <a:pt x="193548" y="207264"/>
                  </a:lnTo>
                  <a:lnTo>
                    <a:pt x="193548" y="195834"/>
                  </a:lnTo>
                  <a:lnTo>
                    <a:pt x="194310" y="184404"/>
                  </a:lnTo>
                  <a:lnTo>
                    <a:pt x="204978" y="141732"/>
                  </a:lnTo>
                  <a:lnTo>
                    <a:pt x="211074" y="128016"/>
                  </a:lnTo>
                  <a:lnTo>
                    <a:pt x="217170" y="112776"/>
                  </a:lnTo>
                  <a:lnTo>
                    <a:pt x="219456" y="104394"/>
                  </a:lnTo>
                  <a:lnTo>
                    <a:pt x="220979" y="96774"/>
                  </a:lnTo>
                  <a:lnTo>
                    <a:pt x="221742" y="89154"/>
                  </a:lnTo>
                  <a:lnTo>
                    <a:pt x="222504" y="80772"/>
                  </a:lnTo>
                  <a:lnTo>
                    <a:pt x="222504" y="73152"/>
                  </a:lnTo>
                  <a:lnTo>
                    <a:pt x="204978" y="25908"/>
                  </a:lnTo>
                  <a:lnTo>
                    <a:pt x="168402" y="2286"/>
                  </a:lnTo>
                  <a:lnTo>
                    <a:pt x="161544" y="762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97"/>
            <p:cNvSpPr/>
            <p:nvPr/>
          </p:nvSpPr>
          <p:spPr>
            <a:xfrm>
              <a:off x="727060" y="1923135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83057" y="0"/>
                  </a:moveTo>
                  <a:lnTo>
                    <a:pt x="68579" y="0"/>
                  </a:lnTo>
                  <a:lnTo>
                    <a:pt x="61721" y="762"/>
                  </a:lnTo>
                  <a:lnTo>
                    <a:pt x="54101" y="2286"/>
                  </a:lnTo>
                  <a:lnTo>
                    <a:pt x="47243" y="4572"/>
                  </a:lnTo>
                  <a:lnTo>
                    <a:pt x="41147" y="7620"/>
                  </a:lnTo>
                  <a:lnTo>
                    <a:pt x="34289" y="10668"/>
                  </a:lnTo>
                  <a:lnTo>
                    <a:pt x="28955" y="15240"/>
                  </a:lnTo>
                  <a:lnTo>
                    <a:pt x="22859" y="19812"/>
                  </a:lnTo>
                  <a:lnTo>
                    <a:pt x="13715" y="32004"/>
                  </a:lnTo>
                  <a:lnTo>
                    <a:pt x="9905" y="38100"/>
                  </a:lnTo>
                  <a:lnTo>
                    <a:pt x="6857" y="44958"/>
                  </a:lnTo>
                  <a:lnTo>
                    <a:pt x="2285" y="58674"/>
                  </a:lnTo>
                  <a:lnTo>
                    <a:pt x="761" y="66294"/>
                  </a:lnTo>
                  <a:lnTo>
                    <a:pt x="761" y="73152"/>
                  </a:lnTo>
                  <a:lnTo>
                    <a:pt x="0" y="80772"/>
                  </a:lnTo>
                  <a:lnTo>
                    <a:pt x="761" y="89154"/>
                  </a:lnTo>
                  <a:lnTo>
                    <a:pt x="1523" y="96774"/>
                  </a:lnTo>
                  <a:lnTo>
                    <a:pt x="3809" y="104394"/>
                  </a:lnTo>
                  <a:lnTo>
                    <a:pt x="5333" y="112776"/>
                  </a:lnTo>
                  <a:lnTo>
                    <a:pt x="11429" y="128016"/>
                  </a:lnTo>
                  <a:lnTo>
                    <a:pt x="15239" y="136398"/>
                  </a:lnTo>
                  <a:lnTo>
                    <a:pt x="17525" y="141732"/>
                  </a:lnTo>
                  <a:lnTo>
                    <a:pt x="20573" y="147828"/>
                  </a:lnTo>
                  <a:lnTo>
                    <a:pt x="25145" y="164592"/>
                  </a:lnTo>
                  <a:lnTo>
                    <a:pt x="28193" y="184404"/>
                  </a:lnTo>
                  <a:lnTo>
                    <a:pt x="28955" y="195834"/>
                  </a:lnTo>
                  <a:lnTo>
                    <a:pt x="28955" y="207264"/>
                  </a:lnTo>
                  <a:lnTo>
                    <a:pt x="223265" y="36576"/>
                  </a:lnTo>
                  <a:lnTo>
                    <a:pt x="203454" y="36576"/>
                  </a:lnTo>
                  <a:lnTo>
                    <a:pt x="186690" y="35052"/>
                  </a:lnTo>
                  <a:lnTo>
                    <a:pt x="130301" y="17526"/>
                  </a:lnTo>
                  <a:lnTo>
                    <a:pt x="124205" y="13716"/>
                  </a:lnTo>
                  <a:lnTo>
                    <a:pt x="112013" y="7620"/>
                  </a:lnTo>
                  <a:lnTo>
                    <a:pt x="105155" y="4572"/>
                  </a:lnTo>
                  <a:lnTo>
                    <a:pt x="97535" y="3048"/>
                  </a:lnTo>
                  <a:lnTo>
                    <a:pt x="90677" y="1524"/>
                  </a:lnTo>
                  <a:lnTo>
                    <a:pt x="8305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98"/>
            <p:cNvSpPr/>
            <p:nvPr/>
          </p:nvSpPr>
          <p:spPr>
            <a:xfrm>
              <a:off x="1505824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99"/>
            <p:cNvSpPr/>
            <p:nvPr/>
          </p:nvSpPr>
          <p:spPr>
            <a:xfrm>
              <a:off x="1507349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0" y="127254"/>
                  </a:moveTo>
                  <a:lnTo>
                    <a:pt x="0" y="130302"/>
                  </a:lnTo>
                  <a:lnTo>
                    <a:pt x="36576" y="131064"/>
                  </a:lnTo>
                  <a:lnTo>
                    <a:pt x="62484" y="135636"/>
                  </a:lnTo>
                  <a:lnTo>
                    <a:pt x="80772" y="142494"/>
                  </a:lnTo>
                  <a:lnTo>
                    <a:pt x="80010" y="142494"/>
                  </a:lnTo>
                  <a:lnTo>
                    <a:pt x="92202" y="148590"/>
                  </a:lnTo>
                  <a:lnTo>
                    <a:pt x="103632" y="156210"/>
                  </a:lnTo>
                  <a:lnTo>
                    <a:pt x="116586" y="161544"/>
                  </a:lnTo>
                  <a:lnTo>
                    <a:pt x="117348" y="161544"/>
                  </a:lnTo>
                  <a:lnTo>
                    <a:pt x="131826" y="165354"/>
                  </a:lnTo>
                  <a:lnTo>
                    <a:pt x="146304" y="166116"/>
                  </a:lnTo>
                  <a:lnTo>
                    <a:pt x="160782" y="165354"/>
                  </a:lnTo>
                  <a:lnTo>
                    <a:pt x="161544" y="165354"/>
                  </a:lnTo>
                  <a:lnTo>
                    <a:pt x="170230" y="163068"/>
                  </a:lnTo>
                  <a:lnTo>
                    <a:pt x="146304" y="163068"/>
                  </a:lnTo>
                  <a:lnTo>
                    <a:pt x="131826" y="162306"/>
                  </a:lnTo>
                  <a:lnTo>
                    <a:pt x="132588" y="162306"/>
                  </a:lnTo>
                  <a:lnTo>
                    <a:pt x="118110" y="158496"/>
                  </a:lnTo>
                  <a:lnTo>
                    <a:pt x="107006" y="153924"/>
                  </a:lnTo>
                  <a:lnTo>
                    <a:pt x="105155" y="153924"/>
                  </a:lnTo>
                  <a:lnTo>
                    <a:pt x="93726" y="146304"/>
                  </a:lnTo>
                  <a:lnTo>
                    <a:pt x="93726" y="145542"/>
                  </a:lnTo>
                  <a:lnTo>
                    <a:pt x="81534" y="139446"/>
                  </a:lnTo>
                  <a:lnTo>
                    <a:pt x="63246" y="132588"/>
                  </a:lnTo>
                  <a:lnTo>
                    <a:pt x="37338" y="128016"/>
                  </a:lnTo>
                  <a:lnTo>
                    <a:pt x="36576" y="128016"/>
                  </a:lnTo>
                  <a:lnTo>
                    <a:pt x="0" y="127254"/>
                  </a:lnTo>
                  <a:close/>
                </a:path>
                <a:path w="224155" h="166370">
                  <a:moveTo>
                    <a:pt x="187452" y="152400"/>
                  </a:moveTo>
                  <a:lnTo>
                    <a:pt x="174498" y="158496"/>
                  </a:lnTo>
                  <a:lnTo>
                    <a:pt x="175260" y="158496"/>
                  </a:lnTo>
                  <a:lnTo>
                    <a:pt x="160782" y="162306"/>
                  </a:lnTo>
                  <a:lnTo>
                    <a:pt x="146304" y="163068"/>
                  </a:lnTo>
                  <a:lnTo>
                    <a:pt x="170230" y="163068"/>
                  </a:lnTo>
                  <a:lnTo>
                    <a:pt x="176022" y="161544"/>
                  </a:lnTo>
                  <a:lnTo>
                    <a:pt x="188976" y="155448"/>
                  </a:lnTo>
                  <a:lnTo>
                    <a:pt x="191833" y="153162"/>
                  </a:lnTo>
                  <a:lnTo>
                    <a:pt x="187452" y="153162"/>
                  </a:lnTo>
                  <a:lnTo>
                    <a:pt x="187452" y="152400"/>
                  </a:lnTo>
                  <a:close/>
                </a:path>
                <a:path w="224155" h="166370">
                  <a:moveTo>
                    <a:pt x="105155" y="153162"/>
                  </a:moveTo>
                  <a:lnTo>
                    <a:pt x="105155" y="153924"/>
                  </a:lnTo>
                  <a:lnTo>
                    <a:pt x="107006" y="153924"/>
                  </a:lnTo>
                  <a:lnTo>
                    <a:pt x="105155" y="153162"/>
                  </a:lnTo>
                  <a:close/>
                </a:path>
                <a:path w="224155" h="166370">
                  <a:moveTo>
                    <a:pt x="214122" y="118872"/>
                  </a:moveTo>
                  <a:lnTo>
                    <a:pt x="207264" y="131826"/>
                  </a:lnTo>
                  <a:lnTo>
                    <a:pt x="208026" y="131826"/>
                  </a:lnTo>
                  <a:lnTo>
                    <a:pt x="198882" y="144018"/>
                  </a:lnTo>
                  <a:lnTo>
                    <a:pt x="187452" y="153162"/>
                  </a:lnTo>
                  <a:lnTo>
                    <a:pt x="191833" y="153162"/>
                  </a:lnTo>
                  <a:lnTo>
                    <a:pt x="217170" y="120396"/>
                  </a:lnTo>
                  <a:lnTo>
                    <a:pt x="217424" y="119634"/>
                  </a:lnTo>
                  <a:lnTo>
                    <a:pt x="214122" y="119634"/>
                  </a:lnTo>
                  <a:lnTo>
                    <a:pt x="214122" y="118872"/>
                  </a:lnTo>
                  <a:close/>
                </a:path>
                <a:path w="224155" h="166370">
                  <a:moveTo>
                    <a:pt x="223265" y="76200"/>
                  </a:moveTo>
                  <a:lnTo>
                    <a:pt x="220218" y="76200"/>
                  </a:lnTo>
                  <a:lnTo>
                    <a:pt x="220979" y="91440"/>
                  </a:lnTo>
                  <a:lnTo>
                    <a:pt x="218694" y="105918"/>
                  </a:lnTo>
                  <a:lnTo>
                    <a:pt x="214122" y="119634"/>
                  </a:lnTo>
                  <a:lnTo>
                    <a:pt x="217424" y="119634"/>
                  </a:lnTo>
                  <a:lnTo>
                    <a:pt x="221742" y="106680"/>
                  </a:lnTo>
                  <a:lnTo>
                    <a:pt x="224028" y="92202"/>
                  </a:lnTo>
                  <a:lnTo>
                    <a:pt x="224028" y="91440"/>
                  </a:lnTo>
                  <a:lnTo>
                    <a:pt x="223265" y="76200"/>
                  </a:lnTo>
                  <a:close/>
                </a:path>
                <a:path w="224155" h="166370">
                  <a:moveTo>
                    <a:pt x="198882" y="0"/>
                  </a:moveTo>
                  <a:lnTo>
                    <a:pt x="195834" y="762"/>
                  </a:lnTo>
                  <a:lnTo>
                    <a:pt x="200406" y="17526"/>
                  </a:lnTo>
                  <a:lnTo>
                    <a:pt x="205740" y="28956"/>
                  </a:lnTo>
                  <a:lnTo>
                    <a:pt x="212597" y="44958"/>
                  </a:lnTo>
                  <a:lnTo>
                    <a:pt x="217932" y="60960"/>
                  </a:lnTo>
                  <a:lnTo>
                    <a:pt x="220218" y="76962"/>
                  </a:lnTo>
                  <a:lnTo>
                    <a:pt x="220218" y="76200"/>
                  </a:lnTo>
                  <a:lnTo>
                    <a:pt x="223265" y="76200"/>
                  </a:lnTo>
                  <a:lnTo>
                    <a:pt x="220979" y="60198"/>
                  </a:lnTo>
                  <a:lnTo>
                    <a:pt x="215646" y="44196"/>
                  </a:lnTo>
                  <a:lnTo>
                    <a:pt x="215646" y="43434"/>
                  </a:lnTo>
                  <a:lnTo>
                    <a:pt x="208788" y="27432"/>
                  </a:lnTo>
                  <a:lnTo>
                    <a:pt x="203809" y="16764"/>
                  </a:lnTo>
                  <a:lnTo>
                    <a:pt x="203454" y="16764"/>
                  </a:lnTo>
                  <a:lnTo>
                    <a:pt x="198882" y="0"/>
                  </a:lnTo>
                  <a:close/>
                </a:path>
                <a:path w="224155" h="166370">
                  <a:moveTo>
                    <a:pt x="203454" y="16002"/>
                  </a:moveTo>
                  <a:lnTo>
                    <a:pt x="203454" y="16764"/>
                  </a:lnTo>
                  <a:lnTo>
                    <a:pt x="203809" y="16764"/>
                  </a:lnTo>
                  <a:lnTo>
                    <a:pt x="203454" y="160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100"/>
            <p:cNvSpPr/>
            <p:nvPr/>
          </p:nvSpPr>
          <p:spPr>
            <a:xfrm>
              <a:off x="1700134" y="2397100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8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3048" y="20573"/>
                  </a:lnTo>
                  <a:lnTo>
                    <a:pt x="6096" y="1981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101"/>
            <p:cNvSpPr/>
            <p:nvPr/>
          </p:nvSpPr>
          <p:spPr>
            <a:xfrm>
              <a:off x="949565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102"/>
            <p:cNvSpPr/>
            <p:nvPr/>
          </p:nvSpPr>
          <p:spPr>
            <a:xfrm>
              <a:off x="725537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15239" y="27432"/>
                  </a:moveTo>
                  <a:lnTo>
                    <a:pt x="8382" y="43434"/>
                  </a:lnTo>
                  <a:lnTo>
                    <a:pt x="8382" y="44196"/>
                  </a:lnTo>
                  <a:lnTo>
                    <a:pt x="3048" y="60198"/>
                  </a:lnTo>
                  <a:lnTo>
                    <a:pt x="762" y="76200"/>
                  </a:lnTo>
                  <a:lnTo>
                    <a:pt x="0" y="91440"/>
                  </a:lnTo>
                  <a:lnTo>
                    <a:pt x="0" y="92202"/>
                  </a:lnTo>
                  <a:lnTo>
                    <a:pt x="2285" y="106680"/>
                  </a:lnTo>
                  <a:lnTo>
                    <a:pt x="6096" y="120396"/>
                  </a:lnTo>
                  <a:lnTo>
                    <a:pt x="6857" y="120396"/>
                  </a:lnTo>
                  <a:lnTo>
                    <a:pt x="14478" y="133350"/>
                  </a:lnTo>
                  <a:lnTo>
                    <a:pt x="23622" y="145542"/>
                  </a:lnTo>
                  <a:lnTo>
                    <a:pt x="23622" y="146304"/>
                  </a:lnTo>
                  <a:lnTo>
                    <a:pt x="35052" y="155448"/>
                  </a:lnTo>
                  <a:lnTo>
                    <a:pt x="48006" y="161544"/>
                  </a:lnTo>
                  <a:lnTo>
                    <a:pt x="48768" y="161544"/>
                  </a:lnTo>
                  <a:lnTo>
                    <a:pt x="62484" y="165354"/>
                  </a:lnTo>
                  <a:lnTo>
                    <a:pt x="76962" y="166116"/>
                  </a:lnTo>
                  <a:lnTo>
                    <a:pt x="92202" y="165354"/>
                  </a:lnTo>
                  <a:lnTo>
                    <a:pt x="92964" y="165354"/>
                  </a:lnTo>
                  <a:lnTo>
                    <a:pt x="101193" y="163068"/>
                  </a:lnTo>
                  <a:lnTo>
                    <a:pt x="76962" y="163068"/>
                  </a:lnTo>
                  <a:lnTo>
                    <a:pt x="62484" y="162306"/>
                  </a:lnTo>
                  <a:lnTo>
                    <a:pt x="63246" y="162306"/>
                  </a:lnTo>
                  <a:lnTo>
                    <a:pt x="49530" y="158496"/>
                  </a:lnTo>
                  <a:lnTo>
                    <a:pt x="38195" y="153162"/>
                  </a:lnTo>
                  <a:lnTo>
                    <a:pt x="36576" y="153162"/>
                  </a:lnTo>
                  <a:lnTo>
                    <a:pt x="25146" y="144018"/>
                  </a:lnTo>
                  <a:lnTo>
                    <a:pt x="25908" y="144018"/>
                  </a:lnTo>
                  <a:lnTo>
                    <a:pt x="16764" y="131826"/>
                  </a:lnTo>
                  <a:lnTo>
                    <a:pt x="9592" y="119634"/>
                  </a:lnTo>
                  <a:lnTo>
                    <a:pt x="9143" y="119634"/>
                  </a:lnTo>
                  <a:lnTo>
                    <a:pt x="5334" y="105918"/>
                  </a:lnTo>
                  <a:lnTo>
                    <a:pt x="3048" y="91440"/>
                  </a:lnTo>
                  <a:lnTo>
                    <a:pt x="3810" y="76200"/>
                  </a:lnTo>
                  <a:lnTo>
                    <a:pt x="6096" y="60960"/>
                  </a:lnTo>
                  <a:lnTo>
                    <a:pt x="11430" y="44958"/>
                  </a:lnTo>
                  <a:lnTo>
                    <a:pt x="18288" y="28956"/>
                  </a:lnTo>
                  <a:lnTo>
                    <a:pt x="18592" y="28194"/>
                  </a:lnTo>
                  <a:lnTo>
                    <a:pt x="15239" y="28194"/>
                  </a:lnTo>
                  <a:lnTo>
                    <a:pt x="15239" y="27432"/>
                  </a:lnTo>
                  <a:close/>
                </a:path>
                <a:path w="224155" h="166370">
                  <a:moveTo>
                    <a:pt x="119634" y="153162"/>
                  </a:moveTo>
                  <a:lnTo>
                    <a:pt x="105918" y="158496"/>
                  </a:lnTo>
                  <a:lnTo>
                    <a:pt x="92202" y="162306"/>
                  </a:lnTo>
                  <a:lnTo>
                    <a:pt x="76962" y="163068"/>
                  </a:lnTo>
                  <a:lnTo>
                    <a:pt x="101193" y="163068"/>
                  </a:lnTo>
                  <a:lnTo>
                    <a:pt x="106680" y="161544"/>
                  </a:lnTo>
                  <a:lnTo>
                    <a:pt x="120396" y="156210"/>
                  </a:lnTo>
                  <a:lnTo>
                    <a:pt x="123825" y="153924"/>
                  </a:lnTo>
                  <a:lnTo>
                    <a:pt x="118872" y="153924"/>
                  </a:lnTo>
                  <a:lnTo>
                    <a:pt x="119634" y="153162"/>
                  </a:lnTo>
                  <a:close/>
                </a:path>
                <a:path w="224155" h="166370">
                  <a:moveTo>
                    <a:pt x="224028" y="127254"/>
                  </a:moveTo>
                  <a:lnTo>
                    <a:pt x="187452" y="128016"/>
                  </a:lnTo>
                  <a:lnTo>
                    <a:pt x="161544" y="132588"/>
                  </a:lnTo>
                  <a:lnTo>
                    <a:pt x="143256" y="139446"/>
                  </a:lnTo>
                  <a:lnTo>
                    <a:pt x="142494" y="139446"/>
                  </a:lnTo>
                  <a:lnTo>
                    <a:pt x="130302" y="145542"/>
                  </a:lnTo>
                  <a:lnTo>
                    <a:pt x="130302" y="146304"/>
                  </a:lnTo>
                  <a:lnTo>
                    <a:pt x="118872" y="153924"/>
                  </a:lnTo>
                  <a:lnTo>
                    <a:pt x="123825" y="153924"/>
                  </a:lnTo>
                  <a:lnTo>
                    <a:pt x="131826" y="148590"/>
                  </a:lnTo>
                  <a:lnTo>
                    <a:pt x="144018" y="142494"/>
                  </a:lnTo>
                  <a:lnTo>
                    <a:pt x="162306" y="135636"/>
                  </a:lnTo>
                  <a:lnTo>
                    <a:pt x="188214" y="131064"/>
                  </a:lnTo>
                  <a:lnTo>
                    <a:pt x="187452" y="131064"/>
                  </a:lnTo>
                  <a:lnTo>
                    <a:pt x="224028" y="130302"/>
                  </a:lnTo>
                  <a:lnTo>
                    <a:pt x="224028" y="127254"/>
                  </a:lnTo>
                  <a:close/>
                </a:path>
                <a:path w="224155" h="166370">
                  <a:moveTo>
                    <a:pt x="36576" y="152400"/>
                  </a:moveTo>
                  <a:lnTo>
                    <a:pt x="36576" y="153162"/>
                  </a:lnTo>
                  <a:lnTo>
                    <a:pt x="38195" y="153162"/>
                  </a:lnTo>
                  <a:lnTo>
                    <a:pt x="36576" y="152400"/>
                  </a:lnTo>
                  <a:close/>
                </a:path>
                <a:path w="224155" h="166370">
                  <a:moveTo>
                    <a:pt x="9143" y="118872"/>
                  </a:moveTo>
                  <a:lnTo>
                    <a:pt x="9143" y="119634"/>
                  </a:lnTo>
                  <a:lnTo>
                    <a:pt x="9592" y="119634"/>
                  </a:lnTo>
                  <a:lnTo>
                    <a:pt x="9143" y="118872"/>
                  </a:lnTo>
                  <a:close/>
                </a:path>
                <a:path w="224155" h="166370">
                  <a:moveTo>
                    <a:pt x="3918" y="76200"/>
                  </a:moveTo>
                  <a:lnTo>
                    <a:pt x="3810" y="76962"/>
                  </a:lnTo>
                  <a:lnTo>
                    <a:pt x="3918" y="76200"/>
                  </a:lnTo>
                  <a:close/>
                </a:path>
                <a:path w="224155" h="166370">
                  <a:moveTo>
                    <a:pt x="24384" y="0"/>
                  </a:moveTo>
                  <a:lnTo>
                    <a:pt x="19812" y="16764"/>
                  </a:lnTo>
                  <a:lnTo>
                    <a:pt x="15239" y="28194"/>
                  </a:lnTo>
                  <a:lnTo>
                    <a:pt x="18592" y="28194"/>
                  </a:lnTo>
                  <a:lnTo>
                    <a:pt x="22860" y="17526"/>
                  </a:lnTo>
                  <a:lnTo>
                    <a:pt x="27432" y="76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103"/>
            <p:cNvSpPr/>
            <p:nvPr/>
          </p:nvSpPr>
          <p:spPr>
            <a:xfrm>
              <a:off x="749920" y="2397100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6858" y="0"/>
                  </a:moveTo>
                  <a:lnTo>
                    <a:pt x="3810" y="0"/>
                  </a:lnTo>
                  <a:lnTo>
                    <a:pt x="0" y="19811"/>
                  </a:lnTo>
                  <a:lnTo>
                    <a:pt x="3048" y="20573"/>
                  </a:lnTo>
                  <a:lnTo>
                    <a:pt x="6858" y="761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104"/>
            <p:cNvSpPr/>
            <p:nvPr/>
          </p:nvSpPr>
          <p:spPr>
            <a:xfrm>
              <a:off x="1505824" y="195818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8"/>
                  </a:moveTo>
                  <a:lnTo>
                    <a:pt x="1524" y="3048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105"/>
            <p:cNvSpPr/>
            <p:nvPr/>
          </p:nvSpPr>
          <p:spPr>
            <a:xfrm>
              <a:off x="1507349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212597" y="121158"/>
                  </a:moveTo>
                  <a:lnTo>
                    <a:pt x="205740" y="137160"/>
                  </a:lnTo>
                  <a:lnTo>
                    <a:pt x="200406" y="148590"/>
                  </a:lnTo>
                  <a:lnTo>
                    <a:pt x="200406" y="149352"/>
                  </a:lnTo>
                  <a:lnTo>
                    <a:pt x="195834" y="166116"/>
                  </a:lnTo>
                  <a:lnTo>
                    <a:pt x="198882" y="166878"/>
                  </a:lnTo>
                  <a:lnTo>
                    <a:pt x="203454" y="150114"/>
                  </a:lnTo>
                  <a:lnTo>
                    <a:pt x="208788" y="138684"/>
                  </a:lnTo>
                  <a:lnTo>
                    <a:pt x="215646" y="122682"/>
                  </a:lnTo>
                  <a:lnTo>
                    <a:pt x="215863" y="121920"/>
                  </a:lnTo>
                  <a:lnTo>
                    <a:pt x="212597" y="121920"/>
                  </a:lnTo>
                  <a:lnTo>
                    <a:pt x="212597" y="121158"/>
                  </a:lnTo>
                  <a:close/>
                </a:path>
                <a:path w="224155" h="167004">
                  <a:moveTo>
                    <a:pt x="224028" y="74676"/>
                  </a:moveTo>
                  <a:lnTo>
                    <a:pt x="220979" y="74676"/>
                  </a:lnTo>
                  <a:lnTo>
                    <a:pt x="220979" y="75438"/>
                  </a:lnTo>
                  <a:lnTo>
                    <a:pt x="220218" y="90678"/>
                  </a:lnTo>
                  <a:lnTo>
                    <a:pt x="217170" y="105918"/>
                  </a:lnTo>
                  <a:lnTo>
                    <a:pt x="212597" y="121920"/>
                  </a:lnTo>
                  <a:lnTo>
                    <a:pt x="215863" y="121920"/>
                  </a:lnTo>
                  <a:lnTo>
                    <a:pt x="220218" y="106680"/>
                  </a:lnTo>
                  <a:lnTo>
                    <a:pt x="223265" y="91440"/>
                  </a:lnTo>
                  <a:lnTo>
                    <a:pt x="223265" y="90678"/>
                  </a:lnTo>
                  <a:lnTo>
                    <a:pt x="224028" y="74676"/>
                  </a:lnTo>
                  <a:close/>
                </a:path>
                <a:path w="224155" h="167004">
                  <a:moveTo>
                    <a:pt x="220952" y="75261"/>
                  </a:moveTo>
                  <a:lnTo>
                    <a:pt x="220943" y="75438"/>
                  </a:lnTo>
                  <a:lnTo>
                    <a:pt x="220952" y="75261"/>
                  </a:lnTo>
                  <a:close/>
                </a:path>
                <a:path w="224155" h="167004">
                  <a:moveTo>
                    <a:pt x="202311" y="22098"/>
                  </a:moveTo>
                  <a:lnTo>
                    <a:pt x="198882" y="22098"/>
                  </a:lnTo>
                  <a:lnTo>
                    <a:pt x="208026" y="34290"/>
                  </a:lnTo>
                  <a:lnTo>
                    <a:pt x="207264" y="34290"/>
                  </a:lnTo>
                  <a:lnTo>
                    <a:pt x="214122" y="47244"/>
                  </a:lnTo>
                  <a:lnTo>
                    <a:pt x="218694" y="60960"/>
                  </a:lnTo>
                  <a:lnTo>
                    <a:pt x="220952" y="75261"/>
                  </a:lnTo>
                  <a:lnTo>
                    <a:pt x="220979" y="74676"/>
                  </a:lnTo>
                  <a:lnTo>
                    <a:pt x="224028" y="74676"/>
                  </a:lnTo>
                  <a:lnTo>
                    <a:pt x="221742" y="60198"/>
                  </a:lnTo>
                  <a:lnTo>
                    <a:pt x="217170" y="46482"/>
                  </a:lnTo>
                  <a:lnTo>
                    <a:pt x="217170" y="45720"/>
                  </a:lnTo>
                  <a:lnTo>
                    <a:pt x="210311" y="32766"/>
                  </a:lnTo>
                  <a:lnTo>
                    <a:pt x="202311" y="22098"/>
                  </a:lnTo>
                  <a:close/>
                </a:path>
                <a:path w="224155" h="167004">
                  <a:moveTo>
                    <a:pt x="92202" y="17526"/>
                  </a:moveTo>
                  <a:lnTo>
                    <a:pt x="80010" y="23622"/>
                  </a:lnTo>
                  <a:lnTo>
                    <a:pt x="80772" y="23622"/>
                  </a:lnTo>
                  <a:lnTo>
                    <a:pt x="62484" y="30480"/>
                  </a:lnTo>
                  <a:lnTo>
                    <a:pt x="35814" y="35052"/>
                  </a:lnTo>
                  <a:lnTo>
                    <a:pt x="0" y="36576"/>
                  </a:lnTo>
                  <a:lnTo>
                    <a:pt x="0" y="39624"/>
                  </a:lnTo>
                  <a:lnTo>
                    <a:pt x="35814" y="38100"/>
                  </a:lnTo>
                  <a:lnTo>
                    <a:pt x="36576" y="38100"/>
                  </a:lnTo>
                  <a:lnTo>
                    <a:pt x="63246" y="33528"/>
                  </a:lnTo>
                  <a:lnTo>
                    <a:pt x="81534" y="26670"/>
                  </a:lnTo>
                  <a:lnTo>
                    <a:pt x="93726" y="20574"/>
                  </a:lnTo>
                  <a:lnTo>
                    <a:pt x="97536" y="18288"/>
                  </a:lnTo>
                  <a:lnTo>
                    <a:pt x="92202" y="18288"/>
                  </a:lnTo>
                  <a:lnTo>
                    <a:pt x="92202" y="17526"/>
                  </a:lnTo>
                  <a:close/>
                </a:path>
                <a:path w="224155" h="167004">
                  <a:moveTo>
                    <a:pt x="170230" y="3048"/>
                  </a:moveTo>
                  <a:lnTo>
                    <a:pt x="146304" y="3048"/>
                  </a:lnTo>
                  <a:lnTo>
                    <a:pt x="160782" y="3810"/>
                  </a:lnTo>
                  <a:lnTo>
                    <a:pt x="175260" y="7620"/>
                  </a:lnTo>
                  <a:lnTo>
                    <a:pt x="174498" y="7620"/>
                  </a:lnTo>
                  <a:lnTo>
                    <a:pt x="187452" y="13716"/>
                  </a:lnTo>
                  <a:lnTo>
                    <a:pt x="198882" y="22860"/>
                  </a:lnTo>
                  <a:lnTo>
                    <a:pt x="198882" y="22098"/>
                  </a:lnTo>
                  <a:lnTo>
                    <a:pt x="202311" y="22098"/>
                  </a:lnTo>
                  <a:lnTo>
                    <a:pt x="201168" y="20574"/>
                  </a:lnTo>
                  <a:lnTo>
                    <a:pt x="200406" y="20574"/>
                  </a:lnTo>
                  <a:lnTo>
                    <a:pt x="188976" y="11430"/>
                  </a:lnTo>
                  <a:lnTo>
                    <a:pt x="188976" y="10668"/>
                  </a:lnTo>
                  <a:lnTo>
                    <a:pt x="176022" y="4572"/>
                  </a:lnTo>
                  <a:lnTo>
                    <a:pt x="170230" y="3048"/>
                  </a:lnTo>
                  <a:close/>
                </a:path>
                <a:path w="224155" h="167004">
                  <a:moveTo>
                    <a:pt x="132588" y="4572"/>
                  </a:moveTo>
                  <a:lnTo>
                    <a:pt x="116586" y="4572"/>
                  </a:lnTo>
                  <a:lnTo>
                    <a:pt x="103632" y="10668"/>
                  </a:lnTo>
                  <a:lnTo>
                    <a:pt x="103632" y="11430"/>
                  </a:lnTo>
                  <a:lnTo>
                    <a:pt x="92202" y="18288"/>
                  </a:lnTo>
                  <a:lnTo>
                    <a:pt x="97536" y="18288"/>
                  </a:lnTo>
                  <a:lnTo>
                    <a:pt x="105155" y="13716"/>
                  </a:lnTo>
                  <a:lnTo>
                    <a:pt x="118110" y="7620"/>
                  </a:lnTo>
                  <a:lnTo>
                    <a:pt x="132588" y="4572"/>
                  </a:lnTo>
                  <a:close/>
                </a:path>
                <a:path w="224155" h="167004">
                  <a:moveTo>
                    <a:pt x="146304" y="0"/>
                  </a:moveTo>
                  <a:lnTo>
                    <a:pt x="131826" y="1524"/>
                  </a:lnTo>
                  <a:lnTo>
                    <a:pt x="117348" y="4572"/>
                  </a:lnTo>
                  <a:lnTo>
                    <a:pt x="131826" y="4572"/>
                  </a:lnTo>
                  <a:lnTo>
                    <a:pt x="146304" y="3048"/>
                  </a:lnTo>
                  <a:lnTo>
                    <a:pt x="170230" y="3048"/>
                  </a:lnTo>
                  <a:lnTo>
                    <a:pt x="161544" y="762"/>
                  </a:lnTo>
                  <a:lnTo>
                    <a:pt x="160782" y="762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106"/>
            <p:cNvSpPr/>
            <p:nvPr/>
          </p:nvSpPr>
          <p:spPr>
            <a:xfrm>
              <a:off x="1700134" y="2087727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7" y="0"/>
                  </a:moveTo>
                  <a:lnTo>
                    <a:pt x="0" y="19811"/>
                  </a:lnTo>
                  <a:lnTo>
                    <a:pt x="3047" y="19811"/>
                  </a:lnTo>
                  <a:lnTo>
                    <a:pt x="3047" y="20573"/>
                  </a:lnTo>
                  <a:lnTo>
                    <a:pt x="6095" y="76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108"/>
            <p:cNvSpPr/>
            <p:nvPr/>
          </p:nvSpPr>
          <p:spPr>
            <a:xfrm>
              <a:off x="725537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76962" y="0"/>
                  </a:moveTo>
                  <a:lnTo>
                    <a:pt x="62484" y="762"/>
                  </a:lnTo>
                  <a:lnTo>
                    <a:pt x="48768" y="4572"/>
                  </a:lnTo>
                  <a:lnTo>
                    <a:pt x="48006" y="4572"/>
                  </a:lnTo>
                  <a:lnTo>
                    <a:pt x="35052" y="10668"/>
                  </a:lnTo>
                  <a:lnTo>
                    <a:pt x="35052" y="11430"/>
                  </a:lnTo>
                  <a:lnTo>
                    <a:pt x="23622" y="20574"/>
                  </a:lnTo>
                  <a:lnTo>
                    <a:pt x="14478" y="32766"/>
                  </a:lnTo>
                  <a:lnTo>
                    <a:pt x="6857" y="45720"/>
                  </a:lnTo>
                  <a:lnTo>
                    <a:pt x="6096" y="46482"/>
                  </a:lnTo>
                  <a:lnTo>
                    <a:pt x="2285" y="60198"/>
                  </a:lnTo>
                  <a:lnTo>
                    <a:pt x="0" y="74676"/>
                  </a:lnTo>
                  <a:lnTo>
                    <a:pt x="762" y="90678"/>
                  </a:lnTo>
                  <a:lnTo>
                    <a:pt x="762" y="91440"/>
                  </a:lnTo>
                  <a:lnTo>
                    <a:pt x="3048" y="106680"/>
                  </a:lnTo>
                  <a:lnTo>
                    <a:pt x="8382" y="122682"/>
                  </a:lnTo>
                  <a:lnTo>
                    <a:pt x="15239" y="138684"/>
                  </a:lnTo>
                  <a:lnTo>
                    <a:pt x="19812" y="150114"/>
                  </a:lnTo>
                  <a:lnTo>
                    <a:pt x="24384" y="166878"/>
                  </a:lnTo>
                  <a:lnTo>
                    <a:pt x="27432" y="166116"/>
                  </a:lnTo>
                  <a:lnTo>
                    <a:pt x="22860" y="149352"/>
                  </a:lnTo>
                  <a:lnTo>
                    <a:pt x="18288" y="137922"/>
                  </a:lnTo>
                  <a:lnTo>
                    <a:pt x="18288" y="137160"/>
                  </a:lnTo>
                  <a:lnTo>
                    <a:pt x="11756" y="121920"/>
                  </a:lnTo>
                  <a:lnTo>
                    <a:pt x="11430" y="121920"/>
                  </a:lnTo>
                  <a:lnTo>
                    <a:pt x="6096" y="105918"/>
                  </a:lnTo>
                  <a:lnTo>
                    <a:pt x="3810" y="90678"/>
                  </a:lnTo>
                  <a:lnTo>
                    <a:pt x="3084" y="75438"/>
                  </a:lnTo>
                  <a:lnTo>
                    <a:pt x="5334" y="60960"/>
                  </a:lnTo>
                  <a:lnTo>
                    <a:pt x="9143" y="47244"/>
                  </a:lnTo>
                  <a:lnTo>
                    <a:pt x="16764" y="34290"/>
                  </a:lnTo>
                  <a:lnTo>
                    <a:pt x="25336" y="22860"/>
                  </a:lnTo>
                  <a:lnTo>
                    <a:pt x="25146" y="22860"/>
                  </a:lnTo>
                  <a:lnTo>
                    <a:pt x="25908" y="22098"/>
                  </a:lnTo>
                  <a:lnTo>
                    <a:pt x="26098" y="22098"/>
                  </a:lnTo>
                  <a:lnTo>
                    <a:pt x="36576" y="13716"/>
                  </a:lnTo>
                  <a:lnTo>
                    <a:pt x="49530" y="7620"/>
                  </a:lnTo>
                  <a:lnTo>
                    <a:pt x="63246" y="3810"/>
                  </a:lnTo>
                  <a:lnTo>
                    <a:pt x="62484" y="3810"/>
                  </a:lnTo>
                  <a:lnTo>
                    <a:pt x="76962" y="3048"/>
                  </a:lnTo>
                  <a:lnTo>
                    <a:pt x="99822" y="3048"/>
                  </a:lnTo>
                  <a:lnTo>
                    <a:pt x="92964" y="1524"/>
                  </a:lnTo>
                  <a:lnTo>
                    <a:pt x="92202" y="1524"/>
                  </a:lnTo>
                  <a:lnTo>
                    <a:pt x="76962" y="0"/>
                  </a:lnTo>
                  <a:close/>
                </a:path>
                <a:path w="224155" h="167004">
                  <a:moveTo>
                    <a:pt x="11430" y="121158"/>
                  </a:moveTo>
                  <a:lnTo>
                    <a:pt x="11430" y="121920"/>
                  </a:lnTo>
                  <a:lnTo>
                    <a:pt x="11756" y="121920"/>
                  </a:lnTo>
                  <a:lnTo>
                    <a:pt x="11430" y="121158"/>
                  </a:lnTo>
                  <a:close/>
                </a:path>
                <a:path w="224155" h="167004">
                  <a:moveTo>
                    <a:pt x="3075" y="75261"/>
                  </a:moveTo>
                  <a:lnTo>
                    <a:pt x="3048" y="75438"/>
                  </a:lnTo>
                  <a:lnTo>
                    <a:pt x="3075" y="75261"/>
                  </a:lnTo>
                  <a:close/>
                </a:path>
                <a:path w="224155" h="167004">
                  <a:moveTo>
                    <a:pt x="3168" y="74676"/>
                  </a:moveTo>
                  <a:lnTo>
                    <a:pt x="3075" y="75261"/>
                  </a:lnTo>
                  <a:lnTo>
                    <a:pt x="3168" y="74676"/>
                  </a:lnTo>
                  <a:close/>
                </a:path>
                <a:path w="224155" h="167004">
                  <a:moveTo>
                    <a:pt x="99822" y="3048"/>
                  </a:moveTo>
                  <a:lnTo>
                    <a:pt x="76962" y="3048"/>
                  </a:lnTo>
                  <a:lnTo>
                    <a:pt x="92202" y="4572"/>
                  </a:lnTo>
                  <a:lnTo>
                    <a:pt x="105918" y="7620"/>
                  </a:lnTo>
                  <a:lnTo>
                    <a:pt x="105156" y="7620"/>
                  </a:lnTo>
                  <a:lnTo>
                    <a:pt x="118872" y="13716"/>
                  </a:lnTo>
                  <a:lnTo>
                    <a:pt x="130302" y="20574"/>
                  </a:lnTo>
                  <a:lnTo>
                    <a:pt x="142494" y="26670"/>
                  </a:lnTo>
                  <a:lnTo>
                    <a:pt x="143256" y="26670"/>
                  </a:lnTo>
                  <a:lnTo>
                    <a:pt x="161544" y="33528"/>
                  </a:lnTo>
                  <a:lnTo>
                    <a:pt x="187452" y="38100"/>
                  </a:lnTo>
                  <a:lnTo>
                    <a:pt x="224028" y="39624"/>
                  </a:lnTo>
                  <a:lnTo>
                    <a:pt x="224028" y="36576"/>
                  </a:lnTo>
                  <a:lnTo>
                    <a:pt x="187452" y="35052"/>
                  </a:lnTo>
                  <a:lnTo>
                    <a:pt x="188214" y="35052"/>
                  </a:lnTo>
                  <a:lnTo>
                    <a:pt x="162306" y="30480"/>
                  </a:lnTo>
                  <a:lnTo>
                    <a:pt x="144018" y="23622"/>
                  </a:lnTo>
                  <a:lnTo>
                    <a:pt x="133350" y="18288"/>
                  </a:lnTo>
                  <a:lnTo>
                    <a:pt x="131826" y="18288"/>
                  </a:lnTo>
                  <a:lnTo>
                    <a:pt x="120396" y="11430"/>
                  </a:lnTo>
                  <a:lnTo>
                    <a:pt x="120396" y="10668"/>
                  </a:lnTo>
                  <a:lnTo>
                    <a:pt x="106680" y="4572"/>
                  </a:lnTo>
                  <a:lnTo>
                    <a:pt x="99822" y="3048"/>
                  </a:lnTo>
                  <a:close/>
                </a:path>
                <a:path w="224155" h="167004">
                  <a:moveTo>
                    <a:pt x="25908" y="22098"/>
                  </a:moveTo>
                  <a:lnTo>
                    <a:pt x="25146" y="22860"/>
                  </a:lnTo>
                  <a:lnTo>
                    <a:pt x="25622" y="22479"/>
                  </a:lnTo>
                  <a:lnTo>
                    <a:pt x="25908" y="22098"/>
                  </a:lnTo>
                  <a:close/>
                </a:path>
                <a:path w="224155" h="167004">
                  <a:moveTo>
                    <a:pt x="25622" y="22479"/>
                  </a:moveTo>
                  <a:lnTo>
                    <a:pt x="25146" y="22860"/>
                  </a:lnTo>
                  <a:lnTo>
                    <a:pt x="25336" y="22860"/>
                  </a:lnTo>
                  <a:lnTo>
                    <a:pt x="25622" y="22479"/>
                  </a:lnTo>
                  <a:close/>
                </a:path>
                <a:path w="224155" h="167004">
                  <a:moveTo>
                    <a:pt x="26098" y="22098"/>
                  </a:moveTo>
                  <a:lnTo>
                    <a:pt x="25908" y="22098"/>
                  </a:lnTo>
                  <a:lnTo>
                    <a:pt x="25622" y="22479"/>
                  </a:lnTo>
                  <a:lnTo>
                    <a:pt x="26098" y="22098"/>
                  </a:lnTo>
                  <a:close/>
                </a:path>
                <a:path w="224155" h="167004">
                  <a:moveTo>
                    <a:pt x="131826" y="17526"/>
                  </a:moveTo>
                  <a:lnTo>
                    <a:pt x="131826" y="18288"/>
                  </a:lnTo>
                  <a:lnTo>
                    <a:pt x="133350" y="18288"/>
                  </a:lnTo>
                  <a:lnTo>
                    <a:pt x="131826" y="175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109"/>
            <p:cNvSpPr/>
            <p:nvPr/>
          </p:nvSpPr>
          <p:spPr>
            <a:xfrm>
              <a:off x="749920" y="2087727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3047" y="0"/>
                  </a:moveTo>
                  <a:lnTo>
                    <a:pt x="0" y="761"/>
                  </a:lnTo>
                  <a:lnTo>
                    <a:pt x="3809" y="20573"/>
                  </a:lnTo>
                  <a:lnTo>
                    <a:pt x="3809" y="19811"/>
                  </a:lnTo>
                  <a:lnTo>
                    <a:pt x="6857" y="1981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110"/>
            <p:cNvSpPr/>
            <p:nvPr/>
          </p:nvSpPr>
          <p:spPr>
            <a:xfrm>
              <a:off x="949565" y="1959711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111"/>
            <p:cNvSpPr/>
            <p:nvPr/>
          </p:nvSpPr>
          <p:spPr>
            <a:xfrm>
              <a:off x="948040" y="2544927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112"/>
            <p:cNvSpPr/>
            <p:nvPr/>
          </p:nvSpPr>
          <p:spPr>
            <a:xfrm>
              <a:off x="755636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113"/>
            <p:cNvSpPr/>
            <p:nvPr/>
          </p:nvSpPr>
          <p:spPr>
            <a:xfrm>
              <a:off x="1701277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114"/>
            <p:cNvSpPr/>
            <p:nvPr/>
          </p:nvSpPr>
          <p:spPr>
            <a:xfrm>
              <a:off x="772781" y="1984095"/>
              <a:ext cx="909319" cy="537210"/>
            </a:xfrm>
            <a:custGeom>
              <a:avLst/>
              <a:gdLst/>
              <a:ahLst/>
              <a:cxnLst/>
              <a:rect l="l" t="t" r="r" b="b"/>
              <a:pathLst>
                <a:path w="909319" h="537209">
                  <a:moveTo>
                    <a:pt x="880110" y="0"/>
                  </a:moveTo>
                  <a:lnTo>
                    <a:pt x="28956" y="0"/>
                  </a:lnTo>
                  <a:lnTo>
                    <a:pt x="17526" y="2286"/>
                  </a:lnTo>
                  <a:lnTo>
                    <a:pt x="8382" y="8382"/>
                  </a:lnTo>
                  <a:lnTo>
                    <a:pt x="2286" y="17526"/>
                  </a:lnTo>
                  <a:lnTo>
                    <a:pt x="0" y="28956"/>
                  </a:lnTo>
                  <a:lnTo>
                    <a:pt x="0" y="508254"/>
                  </a:lnTo>
                  <a:lnTo>
                    <a:pt x="2286" y="519684"/>
                  </a:lnTo>
                  <a:lnTo>
                    <a:pt x="8382" y="528828"/>
                  </a:lnTo>
                  <a:lnTo>
                    <a:pt x="17526" y="534924"/>
                  </a:lnTo>
                  <a:lnTo>
                    <a:pt x="28956" y="537210"/>
                  </a:lnTo>
                  <a:lnTo>
                    <a:pt x="880110" y="537210"/>
                  </a:lnTo>
                  <a:lnTo>
                    <a:pt x="891540" y="534924"/>
                  </a:lnTo>
                  <a:lnTo>
                    <a:pt x="900684" y="528828"/>
                  </a:lnTo>
                  <a:lnTo>
                    <a:pt x="906780" y="519684"/>
                  </a:lnTo>
                  <a:lnTo>
                    <a:pt x="909066" y="508254"/>
                  </a:lnTo>
                  <a:lnTo>
                    <a:pt x="909066" y="28956"/>
                  </a:lnTo>
                  <a:lnTo>
                    <a:pt x="906780" y="17526"/>
                  </a:lnTo>
                  <a:lnTo>
                    <a:pt x="900684" y="8382"/>
                  </a:lnTo>
                  <a:lnTo>
                    <a:pt x="891540" y="2286"/>
                  </a:lnTo>
                  <a:lnTo>
                    <a:pt x="88011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115"/>
            <p:cNvSpPr/>
            <p:nvPr/>
          </p:nvSpPr>
          <p:spPr>
            <a:xfrm>
              <a:off x="884032" y="2046579"/>
              <a:ext cx="687705" cy="414020"/>
            </a:xfrm>
            <a:custGeom>
              <a:avLst/>
              <a:gdLst/>
              <a:ahLst/>
              <a:cxnLst/>
              <a:rect l="l" t="t" r="r" b="b"/>
              <a:pathLst>
                <a:path w="687705" h="414020">
                  <a:moveTo>
                    <a:pt x="676656" y="0"/>
                  </a:moveTo>
                  <a:lnTo>
                    <a:pt x="10668" y="0"/>
                  </a:lnTo>
                  <a:lnTo>
                    <a:pt x="6858" y="762"/>
                  </a:lnTo>
                  <a:lnTo>
                    <a:pt x="3048" y="3048"/>
                  </a:lnTo>
                  <a:lnTo>
                    <a:pt x="762" y="6096"/>
                  </a:lnTo>
                  <a:lnTo>
                    <a:pt x="0" y="10668"/>
                  </a:lnTo>
                  <a:lnTo>
                    <a:pt x="0" y="403098"/>
                  </a:lnTo>
                  <a:lnTo>
                    <a:pt x="762" y="406908"/>
                  </a:lnTo>
                  <a:lnTo>
                    <a:pt x="3048" y="410718"/>
                  </a:lnTo>
                  <a:lnTo>
                    <a:pt x="6858" y="413004"/>
                  </a:lnTo>
                  <a:lnTo>
                    <a:pt x="10668" y="413766"/>
                  </a:lnTo>
                  <a:lnTo>
                    <a:pt x="676656" y="413766"/>
                  </a:lnTo>
                  <a:lnTo>
                    <a:pt x="680466" y="413004"/>
                  </a:lnTo>
                  <a:lnTo>
                    <a:pt x="684276" y="410718"/>
                  </a:lnTo>
                  <a:lnTo>
                    <a:pt x="686562" y="406908"/>
                  </a:lnTo>
                  <a:lnTo>
                    <a:pt x="687324" y="403098"/>
                  </a:lnTo>
                  <a:lnTo>
                    <a:pt x="687324" y="10667"/>
                  </a:lnTo>
                  <a:lnTo>
                    <a:pt x="686562" y="6096"/>
                  </a:lnTo>
                  <a:lnTo>
                    <a:pt x="684276" y="3048"/>
                  </a:lnTo>
                  <a:lnTo>
                    <a:pt x="680466" y="762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116"/>
            <p:cNvSpPr/>
            <p:nvPr/>
          </p:nvSpPr>
          <p:spPr>
            <a:xfrm>
              <a:off x="882509" y="2045055"/>
              <a:ext cx="690880" cy="417195"/>
            </a:xfrm>
            <a:custGeom>
              <a:avLst/>
              <a:gdLst/>
              <a:ahLst/>
              <a:cxnLst/>
              <a:rect l="l" t="t" r="r" b="b"/>
              <a:pathLst>
                <a:path w="690880" h="417195">
                  <a:moveTo>
                    <a:pt x="12191" y="0"/>
                  </a:moveTo>
                  <a:lnTo>
                    <a:pt x="8381" y="762"/>
                  </a:lnTo>
                  <a:lnTo>
                    <a:pt x="7619" y="1524"/>
                  </a:lnTo>
                  <a:lnTo>
                    <a:pt x="3809" y="3810"/>
                  </a:lnTo>
                  <a:lnTo>
                    <a:pt x="1523" y="6858"/>
                  </a:lnTo>
                  <a:lnTo>
                    <a:pt x="761" y="7620"/>
                  </a:lnTo>
                  <a:lnTo>
                    <a:pt x="0" y="12192"/>
                  </a:lnTo>
                  <a:lnTo>
                    <a:pt x="0" y="405384"/>
                  </a:lnTo>
                  <a:lnTo>
                    <a:pt x="761" y="409194"/>
                  </a:lnTo>
                  <a:lnTo>
                    <a:pt x="1523" y="409194"/>
                  </a:lnTo>
                  <a:lnTo>
                    <a:pt x="3809" y="413004"/>
                  </a:lnTo>
                  <a:lnTo>
                    <a:pt x="3809" y="413766"/>
                  </a:lnTo>
                  <a:lnTo>
                    <a:pt x="7619" y="416052"/>
                  </a:lnTo>
                  <a:lnTo>
                    <a:pt x="8381" y="416052"/>
                  </a:lnTo>
                  <a:lnTo>
                    <a:pt x="12191" y="416814"/>
                  </a:lnTo>
                  <a:lnTo>
                    <a:pt x="678941" y="416814"/>
                  </a:lnTo>
                  <a:lnTo>
                    <a:pt x="682752" y="416052"/>
                  </a:lnTo>
                  <a:lnTo>
                    <a:pt x="686561" y="413766"/>
                  </a:lnTo>
                  <a:lnTo>
                    <a:pt x="9143" y="413766"/>
                  </a:lnTo>
                  <a:lnTo>
                    <a:pt x="5333" y="411480"/>
                  </a:lnTo>
                  <a:lnTo>
                    <a:pt x="6095" y="411480"/>
                  </a:lnTo>
                  <a:lnTo>
                    <a:pt x="4267" y="408432"/>
                  </a:lnTo>
                  <a:lnTo>
                    <a:pt x="3809" y="408432"/>
                  </a:lnTo>
                  <a:lnTo>
                    <a:pt x="3047" y="404622"/>
                  </a:lnTo>
                  <a:lnTo>
                    <a:pt x="3047" y="12192"/>
                  </a:lnTo>
                  <a:lnTo>
                    <a:pt x="3174" y="12192"/>
                  </a:lnTo>
                  <a:lnTo>
                    <a:pt x="3809" y="8382"/>
                  </a:lnTo>
                  <a:lnTo>
                    <a:pt x="5524" y="6096"/>
                  </a:lnTo>
                  <a:lnTo>
                    <a:pt x="5333" y="6096"/>
                  </a:lnTo>
                  <a:lnTo>
                    <a:pt x="6095" y="5334"/>
                  </a:lnTo>
                  <a:lnTo>
                    <a:pt x="6603" y="5334"/>
                  </a:lnTo>
                  <a:lnTo>
                    <a:pt x="9143" y="3810"/>
                  </a:lnTo>
                  <a:lnTo>
                    <a:pt x="12953" y="3048"/>
                  </a:lnTo>
                  <a:lnTo>
                    <a:pt x="12191" y="3048"/>
                  </a:lnTo>
                  <a:lnTo>
                    <a:pt x="12191" y="0"/>
                  </a:lnTo>
                  <a:close/>
                </a:path>
                <a:path w="690880" h="417195">
                  <a:moveTo>
                    <a:pt x="9143" y="413004"/>
                  </a:moveTo>
                  <a:lnTo>
                    <a:pt x="9143" y="413766"/>
                  </a:lnTo>
                  <a:lnTo>
                    <a:pt x="12953" y="413766"/>
                  </a:lnTo>
                  <a:lnTo>
                    <a:pt x="9143" y="413004"/>
                  </a:lnTo>
                  <a:close/>
                </a:path>
                <a:path w="690880" h="417195">
                  <a:moveTo>
                    <a:pt x="681990" y="413004"/>
                  </a:moveTo>
                  <a:lnTo>
                    <a:pt x="678180" y="413766"/>
                  </a:lnTo>
                  <a:lnTo>
                    <a:pt x="681227" y="413766"/>
                  </a:lnTo>
                  <a:lnTo>
                    <a:pt x="681990" y="413004"/>
                  </a:lnTo>
                  <a:close/>
                </a:path>
                <a:path w="690880" h="417195">
                  <a:moveTo>
                    <a:pt x="689914" y="407670"/>
                  </a:moveTo>
                  <a:lnTo>
                    <a:pt x="687324" y="407670"/>
                  </a:lnTo>
                  <a:lnTo>
                    <a:pt x="685038" y="411480"/>
                  </a:lnTo>
                  <a:lnTo>
                    <a:pt x="681227" y="413766"/>
                  </a:lnTo>
                  <a:lnTo>
                    <a:pt x="686561" y="413766"/>
                  </a:lnTo>
                  <a:lnTo>
                    <a:pt x="687324" y="413004"/>
                  </a:lnTo>
                  <a:lnTo>
                    <a:pt x="689610" y="409194"/>
                  </a:lnTo>
                  <a:lnTo>
                    <a:pt x="689914" y="407670"/>
                  </a:lnTo>
                  <a:close/>
                </a:path>
                <a:path w="690880" h="417195">
                  <a:moveTo>
                    <a:pt x="3809" y="407670"/>
                  </a:moveTo>
                  <a:lnTo>
                    <a:pt x="3809" y="408432"/>
                  </a:lnTo>
                  <a:lnTo>
                    <a:pt x="4267" y="408432"/>
                  </a:lnTo>
                  <a:lnTo>
                    <a:pt x="3809" y="407670"/>
                  </a:lnTo>
                  <a:close/>
                </a:path>
                <a:path w="690880" h="417195">
                  <a:moveTo>
                    <a:pt x="690372" y="12192"/>
                  </a:moveTo>
                  <a:lnTo>
                    <a:pt x="687324" y="12192"/>
                  </a:lnTo>
                  <a:lnTo>
                    <a:pt x="687324" y="404622"/>
                  </a:lnTo>
                  <a:lnTo>
                    <a:pt x="686561" y="408432"/>
                  </a:lnTo>
                  <a:lnTo>
                    <a:pt x="687324" y="407670"/>
                  </a:lnTo>
                  <a:lnTo>
                    <a:pt x="689914" y="407670"/>
                  </a:lnTo>
                  <a:lnTo>
                    <a:pt x="690372" y="405384"/>
                  </a:lnTo>
                  <a:lnTo>
                    <a:pt x="690372" y="12192"/>
                  </a:lnTo>
                  <a:close/>
                </a:path>
                <a:path w="690880" h="417195">
                  <a:moveTo>
                    <a:pt x="3174" y="12192"/>
                  </a:moveTo>
                  <a:lnTo>
                    <a:pt x="3047" y="12192"/>
                  </a:lnTo>
                  <a:lnTo>
                    <a:pt x="3047" y="12954"/>
                  </a:lnTo>
                  <a:lnTo>
                    <a:pt x="3174" y="12192"/>
                  </a:lnTo>
                  <a:close/>
                </a:path>
                <a:path w="690880" h="417195">
                  <a:moveTo>
                    <a:pt x="688466" y="5334"/>
                  </a:moveTo>
                  <a:lnTo>
                    <a:pt x="685038" y="5334"/>
                  </a:lnTo>
                  <a:lnTo>
                    <a:pt x="687324" y="8382"/>
                  </a:lnTo>
                  <a:lnTo>
                    <a:pt x="686561" y="8382"/>
                  </a:lnTo>
                  <a:lnTo>
                    <a:pt x="687324" y="12954"/>
                  </a:lnTo>
                  <a:lnTo>
                    <a:pt x="687324" y="12192"/>
                  </a:lnTo>
                  <a:lnTo>
                    <a:pt x="690372" y="12192"/>
                  </a:lnTo>
                  <a:lnTo>
                    <a:pt x="689736" y="8382"/>
                  </a:lnTo>
                  <a:lnTo>
                    <a:pt x="689610" y="6858"/>
                  </a:lnTo>
                  <a:lnTo>
                    <a:pt x="688466" y="5334"/>
                  </a:lnTo>
                  <a:close/>
                </a:path>
                <a:path w="690880" h="417195">
                  <a:moveTo>
                    <a:pt x="6095" y="5334"/>
                  </a:moveTo>
                  <a:lnTo>
                    <a:pt x="5333" y="6096"/>
                  </a:lnTo>
                  <a:lnTo>
                    <a:pt x="5680" y="5888"/>
                  </a:lnTo>
                  <a:lnTo>
                    <a:pt x="6095" y="5334"/>
                  </a:lnTo>
                  <a:close/>
                </a:path>
                <a:path w="690880" h="417195">
                  <a:moveTo>
                    <a:pt x="5680" y="5888"/>
                  </a:moveTo>
                  <a:lnTo>
                    <a:pt x="5333" y="6096"/>
                  </a:lnTo>
                  <a:lnTo>
                    <a:pt x="5524" y="6096"/>
                  </a:lnTo>
                  <a:lnTo>
                    <a:pt x="5680" y="5888"/>
                  </a:lnTo>
                  <a:close/>
                </a:path>
                <a:path w="690880" h="417195">
                  <a:moveTo>
                    <a:pt x="687324" y="3810"/>
                  </a:moveTo>
                  <a:lnTo>
                    <a:pt x="681227" y="3810"/>
                  </a:lnTo>
                  <a:lnTo>
                    <a:pt x="685038" y="6096"/>
                  </a:lnTo>
                  <a:lnTo>
                    <a:pt x="685038" y="5334"/>
                  </a:lnTo>
                  <a:lnTo>
                    <a:pt x="688466" y="5334"/>
                  </a:lnTo>
                  <a:lnTo>
                    <a:pt x="687324" y="3810"/>
                  </a:lnTo>
                  <a:close/>
                </a:path>
                <a:path w="690880" h="417195">
                  <a:moveTo>
                    <a:pt x="6603" y="5334"/>
                  </a:moveTo>
                  <a:lnTo>
                    <a:pt x="6095" y="5334"/>
                  </a:lnTo>
                  <a:lnTo>
                    <a:pt x="5680" y="5888"/>
                  </a:lnTo>
                  <a:lnTo>
                    <a:pt x="6603" y="5334"/>
                  </a:lnTo>
                  <a:close/>
                </a:path>
                <a:path w="690880" h="417195">
                  <a:moveTo>
                    <a:pt x="678941" y="0"/>
                  </a:moveTo>
                  <a:lnTo>
                    <a:pt x="12191" y="0"/>
                  </a:lnTo>
                  <a:lnTo>
                    <a:pt x="12953" y="3048"/>
                  </a:lnTo>
                  <a:lnTo>
                    <a:pt x="678180" y="3048"/>
                  </a:lnTo>
                  <a:lnTo>
                    <a:pt x="681990" y="3810"/>
                  </a:lnTo>
                  <a:lnTo>
                    <a:pt x="686561" y="3810"/>
                  </a:lnTo>
                  <a:lnTo>
                    <a:pt x="682752" y="1524"/>
                  </a:lnTo>
                  <a:lnTo>
                    <a:pt x="682752" y="762"/>
                  </a:lnTo>
                  <a:lnTo>
                    <a:pt x="678941" y="0"/>
                  </a:lnTo>
                  <a:close/>
                </a:path>
                <a:path w="690880" h="417195">
                  <a:moveTo>
                    <a:pt x="12191" y="0"/>
                  </a:moveTo>
                  <a:lnTo>
                    <a:pt x="12191" y="3048"/>
                  </a:lnTo>
                  <a:lnTo>
                    <a:pt x="12953" y="3048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118"/>
            <p:cNvSpPr/>
            <p:nvPr/>
          </p:nvSpPr>
          <p:spPr>
            <a:xfrm>
              <a:off x="902320" y="2067915"/>
              <a:ext cx="654557" cy="3741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119"/>
            <p:cNvSpPr/>
            <p:nvPr/>
          </p:nvSpPr>
          <p:spPr>
            <a:xfrm>
              <a:off x="882509" y="2027055"/>
              <a:ext cx="690372" cy="5139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s-ES" sz="2800" b="1" dirty="0">
                  <a:solidFill>
                    <a:schemeClr val="bg1"/>
                  </a:solidFill>
                </a:rPr>
                <a:t>  1</a:t>
              </a:r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42" name="object 120"/>
            <p:cNvSpPr/>
            <p:nvPr/>
          </p:nvSpPr>
          <p:spPr>
            <a:xfrm>
              <a:off x="765160" y="1983333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572" y="0"/>
                  </a:moveTo>
                  <a:lnTo>
                    <a:pt x="3810" y="0"/>
                  </a:lnTo>
                  <a:lnTo>
                    <a:pt x="762" y="1524"/>
                  </a:lnTo>
                  <a:lnTo>
                    <a:pt x="75" y="1524"/>
                  </a:lnTo>
                  <a:lnTo>
                    <a:pt x="26670" y="268224"/>
                  </a:lnTo>
                  <a:lnTo>
                    <a:pt x="27432" y="262128"/>
                  </a:lnTo>
                  <a:lnTo>
                    <a:pt x="27432" y="256794"/>
                  </a:lnTo>
                  <a:lnTo>
                    <a:pt x="24384" y="189738"/>
                  </a:lnTo>
                  <a:lnTo>
                    <a:pt x="17526" y="125730"/>
                  </a:lnTo>
                  <a:lnTo>
                    <a:pt x="9144" y="68580"/>
                  </a:lnTo>
                  <a:lnTo>
                    <a:pt x="7620" y="52578"/>
                  </a:lnTo>
                  <a:lnTo>
                    <a:pt x="6096" y="35814"/>
                  </a:lnTo>
                  <a:lnTo>
                    <a:pt x="5334" y="19050"/>
                  </a:lnTo>
                  <a:lnTo>
                    <a:pt x="4603" y="1524"/>
                  </a:lnTo>
                  <a:lnTo>
                    <a:pt x="4572" y="0"/>
                  </a:lnTo>
                  <a:close/>
                </a:path>
                <a:path w="27940" h="268604">
                  <a:moveTo>
                    <a:pt x="0" y="762"/>
                  </a:moveTo>
                  <a:lnTo>
                    <a:pt x="0" y="1524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121"/>
            <p:cNvSpPr/>
            <p:nvPr/>
          </p:nvSpPr>
          <p:spPr>
            <a:xfrm>
              <a:off x="759065" y="1977999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0" y="6096"/>
                  </a:moveTo>
                  <a:lnTo>
                    <a:pt x="12953" y="6096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122"/>
            <p:cNvSpPr/>
            <p:nvPr/>
          </p:nvSpPr>
          <p:spPr>
            <a:xfrm>
              <a:off x="759065" y="1977237"/>
              <a:ext cx="40640" cy="262890"/>
            </a:xfrm>
            <a:custGeom>
              <a:avLst/>
              <a:gdLst/>
              <a:ahLst/>
              <a:cxnLst/>
              <a:rect l="l" t="t" r="r" b="b"/>
              <a:pathLst>
                <a:path w="40640" h="262889">
                  <a:moveTo>
                    <a:pt x="39623" y="228600"/>
                  </a:moveTo>
                  <a:lnTo>
                    <a:pt x="26669" y="228600"/>
                  </a:lnTo>
                  <a:lnTo>
                    <a:pt x="27431" y="262890"/>
                  </a:lnTo>
                  <a:lnTo>
                    <a:pt x="40385" y="262890"/>
                  </a:lnTo>
                  <a:lnTo>
                    <a:pt x="39623" y="228600"/>
                  </a:lnTo>
                  <a:close/>
                </a:path>
                <a:path w="40640" h="262889">
                  <a:moveTo>
                    <a:pt x="4796" y="13016"/>
                  </a:moveTo>
                  <a:lnTo>
                    <a:pt x="7619" y="59436"/>
                  </a:lnTo>
                  <a:lnTo>
                    <a:pt x="17525" y="132588"/>
                  </a:lnTo>
                  <a:lnTo>
                    <a:pt x="21335" y="164592"/>
                  </a:lnTo>
                  <a:lnTo>
                    <a:pt x="24383" y="196596"/>
                  </a:lnTo>
                  <a:lnTo>
                    <a:pt x="26669" y="229362"/>
                  </a:lnTo>
                  <a:lnTo>
                    <a:pt x="26669" y="228600"/>
                  </a:lnTo>
                  <a:lnTo>
                    <a:pt x="39623" y="228600"/>
                  </a:lnTo>
                  <a:lnTo>
                    <a:pt x="37391" y="196596"/>
                  </a:lnTo>
                  <a:lnTo>
                    <a:pt x="37337" y="195072"/>
                  </a:lnTo>
                  <a:lnTo>
                    <a:pt x="34289" y="163068"/>
                  </a:lnTo>
                  <a:lnTo>
                    <a:pt x="30479" y="131064"/>
                  </a:lnTo>
                  <a:lnTo>
                    <a:pt x="22097" y="73914"/>
                  </a:lnTo>
                  <a:lnTo>
                    <a:pt x="20573" y="57912"/>
                  </a:lnTo>
                  <a:lnTo>
                    <a:pt x="19119" y="41910"/>
                  </a:lnTo>
                  <a:lnTo>
                    <a:pt x="18287" y="25146"/>
                  </a:lnTo>
                  <a:lnTo>
                    <a:pt x="17843" y="14478"/>
                  </a:lnTo>
                  <a:lnTo>
                    <a:pt x="6095" y="14478"/>
                  </a:lnTo>
                  <a:lnTo>
                    <a:pt x="4796" y="13016"/>
                  </a:lnTo>
                  <a:close/>
                </a:path>
                <a:path w="40640" h="262889">
                  <a:moveTo>
                    <a:pt x="19049" y="41148"/>
                  </a:moveTo>
                  <a:lnTo>
                    <a:pt x="19049" y="41910"/>
                  </a:lnTo>
                  <a:lnTo>
                    <a:pt x="19049" y="41148"/>
                  </a:lnTo>
                  <a:close/>
                </a:path>
                <a:path w="40640" h="262889">
                  <a:moveTo>
                    <a:pt x="4571" y="6096"/>
                  </a:moveTo>
                  <a:lnTo>
                    <a:pt x="4571" y="7620"/>
                  </a:lnTo>
                  <a:lnTo>
                    <a:pt x="4796" y="13016"/>
                  </a:lnTo>
                  <a:lnTo>
                    <a:pt x="6095" y="14478"/>
                  </a:lnTo>
                  <a:lnTo>
                    <a:pt x="6857" y="14478"/>
                  </a:lnTo>
                  <a:lnTo>
                    <a:pt x="9905" y="13716"/>
                  </a:lnTo>
                  <a:lnTo>
                    <a:pt x="11429" y="12954"/>
                  </a:lnTo>
                  <a:lnTo>
                    <a:pt x="9905" y="12954"/>
                  </a:lnTo>
                  <a:lnTo>
                    <a:pt x="10529" y="12798"/>
                  </a:lnTo>
                  <a:lnTo>
                    <a:pt x="4571" y="6096"/>
                  </a:lnTo>
                  <a:close/>
                </a:path>
                <a:path w="40640" h="262889">
                  <a:moveTo>
                    <a:pt x="17748" y="12192"/>
                  </a:moveTo>
                  <a:lnTo>
                    <a:pt x="12953" y="12192"/>
                  </a:lnTo>
                  <a:lnTo>
                    <a:pt x="9905" y="13716"/>
                  </a:lnTo>
                  <a:lnTo>
                    <a:pt x="6857" y="14478"/>
                  </a:lnTo>
                  <a:lnTo>
                    <a:pt x="17843" y="14478"/>
                  </a:lnTo>
                  <a:lnTo>
                    <a:pt x="17748" y="12192"/>
                  </a:lnTo>
                  <a:close/>
                </a:path>
                <a:path w="40640" h="262889">
                  <a:moveTo>
                    <a:pt x="4571" y="6858"/>
                  </a:moveTo>
                  <a:lnTo>
                    <a:pt x="0" y="6858"/>
                  </a:lnTo>
                  <a:lnTo>
                    <a:pt x="0" y="7620"/>
                  </a:lnTo>
                  <a:lnTo>
                    <a:pt x="4796" y="13016"/>
                  </a:lnTo>
                  <a:lnTo>
                    <a:pt x="4571" y="7620"/>
                  </a:lnTo>
                  <a:lnTo>
                    <a:pt x="4571" y="6858"/>
                  </a:lnTo>
                  <a:close/>
                </a:path>
                <a:path w="40640" h="262889">
                  <a:moveTo>
                    <a:pt x="10529" y="12798"/>
                  </a:moveTo>
                  <a:lnTo>
                    <a:pt x="9905" y="12954"/>
                  </a:lnTo>
                  <a:lnTo>
                    <a:pt x="10667" y="12954"/>
                  </a:lnTo>
                  <a:lnTo>
                    <a:pt x="10529" y="12798"/>
                  </a:lnTo>
                  <a:close/>
                </a:path>
                <a:path w="40640" h="262889">
                  <a:moveTo>
                    <a:pt x="12953" y="12192"/>
                  </a:moveTo>
                  <a:lnTo>
                    <a:pt x="10529" y="12798"/>
                  </a:lnTo>
                  <a:lnTo>
                    <a:pt x="10667" y="12954"/>
                  </a:lnTo>
                  <a:lnTo>
                    <a:pt x="11429" y="12954"/>
                  </a:lnTo>
                  <a:lnTo>
                    <a:pt x="12953" y="12192"/>
                  </a:lnTo>
                  <a:close/>
                </a:path>
                <a:path w="40640" h="262889">
                  <a:moveTo>
                    <a:pt x="12096" y="6858"/>
                  </a:moveTo>
                  <a:lnTo>
                    <a:pt x="5249" y="6858"/>
                  </a:lnTo>
                  <a:lnTo>
                    <a:pt x="10529" y="12798"/>
                  </a:lnTo>
                  <a:lnTo>
                    <a:pt x="12953" y="12192"/>
                  </a:lnTo>
                  <a:lnTo>
                    <a:pt x="17748" y="12192"/>
                  </a:lnTo>
                  <a:lnTo>
                    <a:pt x="17557" y="7620"/>
                  </a:lnTo>
                  <a:lnTo>
                    <a:pt x="12953" y="7620"/>
                  </a:lnTo>
                  <a:lnTo>
                    <a:pt x="12096" y="6858"/>
                  </a:lnTo>
                  <a:close/>
                </a:path>
                <a:path w="40640" h="262889">
                  <a:moveTo>
                    <a:pt x="12382" y="1524"/>
                  </a:moveTo>
                  <a:lnTo>
                    <a:pt x="6857" y="1524"/>
                  </a:lnTo>
                  <a:lnTo>
                    <a:pt x="6263" y="1672"/>
                  </a:lnTo>
                  <a:lnTo>
                    <a:pt x="12953" y="7620"/>
                  </a:lnTo>
                  <a:lnTo>
                    <a:pt x="12953" y="6858"/>
                  </a:lnTo>
                  <a:lnTo>
                    <a:pt x="17525" y="6858"/>
                  </a:lnTo>
                  <a:lnTo>
                    <a:pt x="17525" y="6096"/>
                  </a:lnTo>
                  <a:lnTo>
                    <a:pt x="12382" y="1524"/>
                  </a:lnTo>
                  <a:close/>
                </a:path>
                <a:path w="40640" h="262889">
                  <a:moveTo>
                    <a:pt x="17525" y="6858"/>
                  </a:moveTo>
                  <a:lnTo>
                    <a:pt x="12953" y="6858"/>
                  </a:lnTo>
                  <a:lnTo>
                    <a:pt x="12953" y="7620"/>
                  </a:lnTo>
                  <a:lnTo>
                    <a:pt x="17557" y="7620"/>
                  </a:lnTo>
                  <a:lnTo>
                    <a:pt x="17525" y="6858"/>
                  </a:lnTo>
                  <a:close/>
                </a:path>
                <a:path w="40640" h="262889">
                  <a:moveTo>
                    <a:pt x="10667" y="0"/>
                  </a:moveTo>
                  <a:lnTo>
                    <a:pt x="9905" y="0"/>
                  </a:lnTo>
                  <a:lnTo>
                    <a:pt x="6857" y="762"/>
                  </a:lnTo>
                  <a:lnTo>
                    <a:pt x="3809" y="2286"/>
                  </a:lnTo>
                  <a:lnTo>
                    <a:pt x="6263" y="1672"/>
                  </a:lnTo>
                  <a:lnTo>
                    <a:pt x="6095" y="1524"/>
                  </a:lnTo>
                  <a:lnTo>
                    <a:pt x="12382" y="1524"/>
                  </a:lnTo>
                  <a:lnTo>
                    <a:pt x="10667" y="0"/>
                  </a:lnTo>
                  <a:close/>
                </a:path>
                <a:path w="40640" h="262889">
                  <a:moveTo>
                    <a:pt x="6857" y="1524"/>
                  </a:moveTo>
                  <a:lnTo>
                    <a:pt x="6095" y="1524"/>
                  </a:lnTo>
                  <a:lnTo>
                    <a:pt x="6263" y="1672"/>
                  </a:lnTo>
                  <a:lnTo>
                    <a:pt x="6857" y="152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123"/>
            <p:cNvSpPr/>
            <p:nvPr/>
          </p:nvSpPr>
          <p:spPr>
            <a:xfrm>
              <a:off x="786496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3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12953" y="6095"/>
                  </a:lnTo>
                  <a:lnTo>
                    <a:pt x="12953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124"/>
            <p:cNvSpPr/>
            <p:nvPr/>
          </p:nvSpPr>
          <p:spPr>
            <a:xfrm>
              <a:off x="784973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6"/>
                  </a:lnTo>
                  <a:lnTo>
                    <a:pt x="12953" y="7620"/>
                  </a:lnTo>
                  <a:lnTo>
                    <a:pt x="13715" y="15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125"/>
            <p:cNvSpPr/>
            <p:nvPr/>
          </p:nvSpPr>
          <p:spPr>
            <a:xfrm>
              <a:off x="785734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5"/>
                  </a:lnTo>
                  <a:lnTo>
                    <a:pt x="12953" y="7619"/>
                  </a:lnTo>
                  <a:lnTo>
                    <a:pt x="13715" y="1523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126"/>
            <p:cNvSpPr/>
            <p:nvPr/>
          </p:nvSpPr>
          <p:spPr>
            <a:xfrm>
              <a:off x="753731" y="2037435"/>
              <a:ext cx="39370" cy="212725"/>
            </a:xfrm>
            <a:custGeom>
              <a:avLst/>
              <a:gdLst/>
              <a:ahLst/>
              <a:cxnLst/>
              <a:rect l="l" t="t" r="r" b="b"/>
              <a:pathLst>
                <a:path w="39369" h="212725">
                  <a:moveTo>
                    <a:pt x="0" y="0"/>
                  </a:moveTo>
                  <a:lnTo>
                    <a:pt x="13716" y="108204"/>
                  </a:lnTo>
                  <a:lnTo>
                    <a:pt x="9906" y="212598"/>
                  </a:lnTo>
                  <a:lnTo>
                    <a:pt x="38862" y="212598"/>
                  </a:lnTo>
                  <a:lnTo>
                    <a:pt x="28194" y="91440"/>
                  </a:lnTo>
                  <a:lnTo>
                    <a:pt x="1752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127"/>
            <p:cNvSpPr/>
            <p:nvPr/>
          </p:nvSpPr>
          <p:spPr>
            <a:xfrm>
              <a:off x="752207" y="2035911"/>
              <a:ext cx="40640" cy="215900"/>
            </a:xfrm>
            <a:custGeom>
              <a:avLst/>
              <a:gdLst/>
              <a:ahLst/>
              <a:cxnLst/>
              <a:rect l="l" t="t" r="r" b="b"/>
              <a:pathLst>
                <a:path w="40640" h="215900">
                  <a:moveTo>
                    <a:pt x="13009" y="212598"/>
                  </a:moveTo>
                  <a:lnTo>
                    <a:pt x="11430" y="212598"/>
                  </a:lnTo>
                  <a:lnTo>
                    <a:pt x="9906" y="214122"/>
                  </a:lnTo>
                  <a:lnTo>
                    <a:pt x="9906" y="215646"/>
                  </a:lnTo>
                  <a:lnTo>
                    <a:pt x="40386" y="215646"/>
                  </a:lnTo>
                  <a:lnTo>
                    <a:pt x="40386" y="214122"/>
                  </a:lnTo>
                  <a:lnTo>
                    <a:pt x="12954" y="214122"/>
                  </a:lnTo>
                  <a:lnTo>
                    <a:pt x="13009" y="212598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10490"/>
                  </a:lnTo>
                  <a:lnTo>
                    <a:pt x="9906" y="214122"/>
                  </a:lnTo>
                  <a:lnTo>
                    <a:pt x="11430" y="212598"/>
                  </a:lnTo>
                  <a:lnTo>
                    <a:pt x="13009" y="212598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40386" y="212598"/>
                  </a:moveTo>
                  <a:lnTo>
                    <a:pt x="13009" y="212598"/>
                  </a:lnTo>
                  <a:lnTo>
                    <a:pt x="12954" y="214122"/>
                  </a:lnTo>
                  <a:lnTo>
                    <a:pt x="40386" y="214122"/>
                  </a:lnTo>
                  <a:lnTo>
                    <a:pt x="40386" y="212598"/>
                  </a:lnTo>
                  <a:close/>
                </a:path>
                <a:path w="40640" h="215900">
                  <a:moveTo>
                    <a:pt x="13694" y="110319"/>
                  </a:moveTo>
                  <a:lnTo>
                    <a:pt x="13688" y="110490"/>
                  </a:lnTo>
                  <a:lnTo>
                    <a:pt x="13694" y="110319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09728"/>
                  </a:lnTo>
                  <a:lnTo>
                    <a:pt x="13716" y="110490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0" y="2286"/>
                  </a:lnTo>
                  <a:lnTo>
                    <a:pt x="13694" y="110319"/>
                  </a:lnTo>
                  <a:lnTo>
                    <a:pt x="13716" y="109728"/>
                  </a:lnTo>
                  <a:lnTo>
                    <a:pt x="16764" y="109728"/>
                  </a:lnTo>
                  <a:lnTo>
                    <a:pt x="3260" y="3198"/>
                  </a:lnTo>
                  <a:lnTo>
                    <a:pt x="1524" y="3048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9050" y="4572"/>
                  </a:lnTo>
                  <a:lnTo>
                    <a:pt x="17706" y="4572"/>
                  </a:lnTo>
                  <a:lnTo>
                    <a:pt x="28194" y="92964"/>
                  </a:lnTo>
                  <a:lnTo>
                    <a:pt x="31242" y="92964"/>
                  </a:lnTo>
                  <a:lnTo>
                    <a:pt x="20754" y="4572"/>
                  </a:lnTo>
                  <a:lnTo>
                    <a:pt x="19050" y="4572"/>
                  </a:lnTo>
                  <a:lnTo>
                    <a:pt x="17692" y="4453"/>
                  </a:lnTo>
                  <a:lnTo>
                    <a:pt x="20740" y="4453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7526" y="3048"/>
                  </a:lnTo>
                  <a:lnTo>
                    <a:pt x="17692" y="4453"/>
                  </a:lnTo>
                  <a:lnTo>
                    <a:pt x="19050" y="4572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3048" y="1524"/>
                  </a:lnTo>
                  <a:lnTo>
                    <a:pt x="3260" y="3198"/>
                  </a:lnTo>
                  <a:lnTo>
                    <a:pt x="17692" y="4453"/>
                  </a:lnTo>
                  <a:lnTo>
                    <a:pt x="17526" y="3048"/>
                  </a:lnTo>
                  <a:lnTo>
                    <a:pt x="20574" y="3048"/>
                  </a:lnTo>
                  <a:lnTo>
                    <a:pt x="20574" y="1524"/>
                  </a:lnTo>
                  <a:lnTo>
                    <a:pt x="19050" y="1524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1524" y="3048"/>
                  </a:lnTo>
                  <a:lnTo>
                    <a:pt x="3260" y="3198"/>
                  </a:lnTo>
                  <a:lnTo>
                    <a:pt x="3048" y="1524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128"/>
            <p:cNvSpPr/>
            <p:nvPr/>
          </p:nvSpPr>
          <p:spPr>
            <a:xfrm>
              <a:off x="780401" y="2128875"/>
              <a:ext cx="13970" cy="123189"/>
            </a:xfrm>
            <a:custGeom>
              <a:avLst/>
              <a:gdLst/>
              <a:ahLst/>
              <a:cxnLst/>
              <a:rect l="l" t="t" r="r" b="b"/>
              <a:pathLst>
                <a:path w="13969" h="123189">
                  <a:moveTo>
                    <a:pt x="3047" y="0"/>
                  </a:moveTo>
                  <a:lnTo>
                    <a:pt x="0" y="0"/>
                  </a:lnTo>
                  <a:lnTo>
                    <a:pt x="10667" y="121157"/>
                  </a:lnTo>
                  <a:lnTo>
                    <a:pt x="12191" y="122681"/>
                  </a:lnTo>
                  <a:lnTo>
                    <a:pt x="13715" y="122681"/>
                  </a:lnTo>
                  <a:lnTo>
                    <a:pt x="13715" y="121157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129"/>
            <p:cNvSpPr/>
            <p:nvPr/>
          </p:nvSpPr>
          <p:spPr>
            <a:xfrm>
              <a:off x="765160" y="2244699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603" y="266699"/>
                  </a:moveTo>
                  <a:lnTo>
                    <a:pt x="762" y="266699"/>
                  </a:lnTo>
                  <a:lnTo>
                    <a:pt x="3810" y="268223"/>
                  </a:lnTo>
                  <a:lnTo>
                    <a:pt x="4572" y="268223"/>
                  </a:lnTo>
                  <a:lnTo>
                    <a:pt x="4603" y="266699"/>
                  </a:lnTo>
                  <a:close/>
                </a:path>
                <a:path w="27940" h="268604">
                  <a:moveTo>
                    <a:pt x="26670" y="0"/>
                  </a:moveTo>
                  <a:lnTo>
                    <a:pt x="0" y="267461"/>
                  </a:lnTo>
                  <a:lnTo>
                    <a:pt x="762" y="266699"/>
                  </a:lnTo>
                  <a:lnTo>
                    <a:pt x="4603" y="266699"/>
                  </a:lnTo>
                  <a:lnTo>
                    <a:pt x="5334" y="249173"/>
                  </a:lnTo>
                  <a:lnTo>
                    <a:pt x="6096" y="231647"/>
                  </a:lnTo>
                  <a:lnTo>
                    <a:pt x="9144" y="199643"/>
                  </a:lnTo>
                  <a:lnTo>
                    <a:pt x="17526" y="142493"/>
                  </a:lnTo>
                  <a:lnTo>
                    <a:pt x="21336" y="110489"/>
                  </a:lnTo>
                  <a:lnTo>
                    <a:pt x="24384" y="78485"/>
                  </a:lnTo>
                  <a:lnTo>
                    <a:pt x="26670" y="45719"/>
                  </a:lnTo>
                  <a:lnTo>
                    <a:pt x="27432" y="11429"/>
                  </a:lnTo>
                  <a:lnTo>
                    <a:pt x="27432" y="6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130"/>
            <p:cNvSpPr/>
            <p:nvPr/>
          </p:nvSpPr>
          <p:spPr>
            <a:xfrm>
              <a:off x="756017" y="250758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2"/>
                  </a:lnTo>
                  <a:lnTo>
                    <a:pt x="9143" y="13716"/>
                  </a:lnTo>
                  <a:lnTo>
                    <a:pt x="13715" y="9144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131"/>
            <p:cNvSpPr/>
            <p:nvPr/>
          </p:nvSpPr>
          <p:spPr>
            <a:xfrm>
              <a:off x="760589" y="2256129"/>
              <a:ext cx="39370" cy="264160"/>
            </a:xfrm>
            <a:custGeom>
              <a:avLst/>
              <a:gdLst/>
              <a:ahLst/>
              <a:cxnLst/>
              <a:rect l="l" t="t" r="r" b="b"/>
              <a:pathLst>
                <a:path w="39369" h="264159">
                  <a:moveTo>
                    <a:pt x="8636" y="260095"/>
                  </a:moveTo>
                  <a:lnTo>
                    <a:pt x="2286" y="261365"/>
                  </a:lnTo>
                  <a:lnTo>
                    <a:pt x="5334" y="262889"/>
                  </a:lnTo>
                  <a:lnTo>
                    <a:pt x="8382" y="263652"/>
                  </a:lnTo>
                  <a:lnTo>
                    <a:pt x="9144" y="263652"/>
                  </a:lnTo>
                  <a:lnTo>
                    <a:pt x="12192" y="260603"/>
                  </a:lnTo>
                  <a:lnTo>
                    <a:pt x="9144" y="260603"/>
                  </a:lnTo>
                  <a:lnTo>
                    <a:pt x="8636" y="260095"/>
                  </a:lnTo>
                  <a:close/>
                </a:path>
                <a:path w="39369" h="264159">
                  <a:moveTo>
                    <a:pt x="9906" y="259841"/>
                  </a:moveTo>
                  <a:lnTo>
                    <a:pt x="8636" y="260095"/>
                  </a:lnTo>
                  <a:lnTo>
                    <a:pt x="9144" y="260603"/>
                  </a:lnTo>
                  <a:lnTo>
                    <a:pt x="9906" y="259841"/>
                  </a:lnTo>
                  <a:close/>
                </a:path>
                <a:path w="39369" h="264159">
                  <a:moveTo>
                    <a:pt x="12954" y="259841"/>
                  </a:moveTo>
                  <a:lnTo>
                    <a:pt x="9906" y="259841"/>
                  </a:lnTo>
                  <a:lnTo>
                    <a:pt x="9144" y="260603"/>
                  </a:lnTo>
                  <a:lnTo>
                    <a:pt x="12192" y="260603"/>
                  </a:lnTo>
                  <a:lnTo>
                    <a:pt x="12954" y="259841"/>
                  </a:lnTo>
                  <a:close/>
                </a:path>
                <a:path w="39369" h="264159">
                  <a:moveTo>
                    <a:pt x="8991" y="250850"/>
                  </a:moveTo>
                  <a:lnTo>
                    <a:pt x="4190" y="255650"/>
                  </a:lnTo>
                  <a:lnTo>
                    <a:pt x="8636" y="260095"/>
                  </a:lnTo>
                  <a:lnTo>
                    <a:pt x="9906" y="259841"/>
                  </a:lnTo>
                  <a:lnTo>
                    <a:pt x="12954" y="259841"/>
                  </a:lnTo>
                  <a:lnTo>
                    <a:pt x="16002" y="256794"/>
                  </a:lnTo>
                  <a:lnTo>
                    <a:pt x="16224" y="251459"/>
                  </a:lnTo>
                  <a:lnTo>
                    <a:pt x="11430" y="251459"/>
                  </a:lnTo>
                  <a:lnTo>
                    <a:pt x="8991" y="250850"/>
                  </a:lnTo>
                  <a:close/>
                </a:path>
                <a:path w="39369" h="264159">
                  <a:moveTo>
                    <a:pt x="3108" y="254568"/>
                  </a:moveTo>
                  <a:lnTo>
                    <a:pt x="3048" y="256794"/>
                  </a:lnTo>
                  <a:lnTo>
                    <a:pt x="4190" y="255650"/>
                  </a:lnTo>
                  <a:lnTo>
                    <a:pt x="3108" y="254568"/>
                  </a:lnTo>
                  <a:close/>
                </a:path>
                <a:path w="39369" h="264159">
                  <a:moveTo>
                    <a:pt x="16033" y="256031"/>
                  </a:moveTo>
                  <a:lnTo>
                    <a:pt x="16002" y="256794"/>
                  </a:lnTo>
                  <a:lnTo>
                    <a:pt x="16033" y="256031"/>
                  </a:lnTo>
                  <a:close/>
                </a:path>
                <a:path w="39369" h="264159">
                  <a:moveTo>
                    <a:pt x="8382" y="249935"/>
                  </a:moveTo>
                  <a:lnTo>
                    <a:pt x="3280" y="250446"/>
                  </a:lnTo>
                  <a:lnTo>
                    <a:pt x="3108" y="254568"/>
                  </a:lnTo>
                  <a:lnTo>
                    <a:pt x="4191" y="255650"/>
                  </a:lnTo>
                  <a:lnTo>
                    <a:pt x="8991" y="250850"/>
                  </a:lnTo>
                  <a:lnTo>
                    <a:pt x="8382" y="250697"/>
                  </a:lnTo>
                  <a:lnTo>
                    <a:pt x="9906" y="250697"/>
                  </a:lnTo>
                  <a:lnTo>
                    <a:pt x="8382" y="249935"/>
                  </a:lnTo>
                  <a:close/>
                </a:path>
                <a:path w="39369" h="264159">
                  <a:moveTo>
                    <a:pt x="3280" y="250446"/>
                  </a:moveTo>
                  <a:lnTo>
                    <a:pt x="762" y="250697"/>
                  </a:lnTo>
                  <a:lnTo>
                    <a:pt x="0" y="251459"/>
                  </a:lnTo>
                  <a:lnTo>
                    <a:pt x="3108" y="254568"/>
                  </a:lnTo>
                  <a:lnTo>
                    <a:pt x="3280" y="250446"/>
                  </a:lnTo>
                  <a:close/>
                </a:path>
                <a:path w="39369" h="264159">
                  <a:moveTo>
                    <a:pt x="9906" y="250697"/>
                  </a:moveTo>
                  <a:lnTo>
                    <a:pt x="9144" y="250697"/>
                  </a:lnTo>
                  <a:lnTo>
                    <a:pt x="8991" y="250850"/>
                  </a:lnTo>
                  <a:lnTo>
                    <a:pt x="11430" y="251459"/>
                  </a:lnTo>
                  <a:lnTo>
                    <a:pt x="9906" y="250697"/>
                  </a:lnTo>
                  <a:close/>
                </a:path>
                <a:path w="39369" h="264159">
                  <a:moveTo>
                    <a:pt x="16287" y="249935"/>
                  </a:moveTo>
                  <a:lnTo>
                    <a:pt x="8382" y="249935"/>
                  </a:lnTo>
                  <a:lnTo>
                    <a:pt x="11430" y="251459"/>
                  </a:lnTo>
                  <a:lnTo>
                    <a:pt x="16224" y="251459"/>
                  </a:lnTo>
                  <a:lnTo>
                    <a:pt x="16287" y="249935"/>
                  </a:lnTo>
                  <a:close/>
                </a:path>
                <a:path w="39369" h="264159">
                  <a:moveTo>
                    <a:pt x="9144" y="250697"/>
                  </a:moveTo>
                  <a:lnTo>
                    <a:pt x="8382" y="250697"/>
                  </a:lnTo>
                  <a:lnTo>
                    <a:pt x="8991" y="250850"/>
                  </a:lnTo>
                  <a:lnTo>
                    <a:pt x="9144" y="250697"/>
                  </a:lnTo>
                  <a:close/>
                </a:path>
                <a:path w="39369" h="264159">
                  <a:moveTo>
                    <a:pt x="38862" y="0"/>
                  </a:moveTo>
                  <a:lnTo>
                    <a:pt x="25908" y="0"/>
                  </a:lnTo>
                  <a:lnTo>
                    <a:pt x="25146" y="34289"/>
                  </a:lnTo>
                  <a:lnTo>
                    <a:pt x="22860" y="67055"/>
                  </a:lnTo>
                  <a:lnTo>
                    <a:pt x="19812" y="98297"/>
                  </a:lnTo>
                  <a:lnTo>
                    <a:pt x="16002" y="130301"/>
                  </a:lnTo>
                  <a:lnTo>
                    <a:pt x="7620" y="187451"/>
                  </a:lnTo>
                  <a:lnTo>
                    <a:pt x="4572" y="219455"/>
                  </a:lnTo>
                  <a:lnTo>
                    <a:pt x="4538" y="220979"/>
                  </a:lnTo>
                  <a:lnTo>
                    <a:pt x="3280" y="250446"/>
                  </a:lnTo>
                  <a:lnTo>
                    <a:pt x="8382" y="249935"/>
                  </a:lnTo>
                  <a:lnTo>
                    <a:pt x="16287" y="249935"/>
                  </a:lnTo>
                  <a:lnTo>
                    <a:pt x="17526" y="220979"/>
                  </a:lnTo>
                  <a:lnTo>
                    <a:pt x="20574" y="188975"/>
                  </a:lnTo>
                  <a:lnTo>
                    <a:pt x="28956" y="131825"/>
                  </a:lnTo>
                  <a:lnTo>
                    <a:pt x="32766" y="99821"/>
                  </a:lnTo>
                  <a:lnTo>
                    <a:pt x="35814" y="67817"/>
                  </a:lnTo>
                  <a:lnTo>
                    <a:pt x="38100" y="35051"/>
                  </a:lnTo>
                  <a:lnTo>
                    <a:pt x="38100" y="34289"/>
                  </a:lnTo>
                  <a:lnTo>
                    <a:pt x="38862" y="0"/>
                  </a:lnTo>
                  <a:close/>
                </a:path>
                <a:path w="39369" h="264159">
                  <a:moveTo>
                    <a:pt x="22860" y="66293"/>
                  </a:moveTo>
                  <a:lnTo>
                    <a:pt x="22787" y="67055"/>
                  </a:lnTo>
                  <a:lnTo>
                    <a:pt x="22860" y="6629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132"/>
            <p:cNvSpPr/>
            <p:nvPr/>
          </p:nvSpPr>
          <p:spPr>
            <a:xfrm>
              <a:off x="786496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4" y="0"/>
                  </a:moveTo>
                  <a:lnTo>
                    <a:pt x="0" y="1524"/>
                  </a:lnTo>
                  <a:lnTo>
                    <a:pt x="0" y="6096"/>
                  </a:lnTo>
                  <a:lnTo>
                    <a:pt x="12954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133"/>
            <p:cNvSpPr/>
            <p:nvPr/>
          </p:nvSpPr>
          <p:spPr>
            <a:xfrm>
              <a:off x="784973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134"/>
            <p:cNvSpPr/>
            <p:nvPr/>
          </p:nvSpPr>
          <p:spPr>
            <a:xfrm>
              <a:off x="785734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135"/>
            <p:cNvSpPr/>
            <p:nvPr/>
          </p:nvSpPr>
          <p:spPr>
            <a:xfrm>
              <a:off x="753731" y="2246223"/>
              <a:ext cx="39370" cy="212090"/>
            </a:xfrm>
            <a:custGeom>
              <a:avLst/>
              <a:gdLst/>
              <a:ahLst/>
              <a:cxnLst/>
              <a:rect l="l" t="t" r="r" b="b"/>
              <a:pathLst>
                <a:path w="39369" h="212090">
                  <a:moveTo>
                    <a:pt x="38862" y="0"/>
                  </a:moveTo>
                  <a:lnTo>
                    <a:pt x="9906" y="0"/>
                  </a:lnTo>
                  <a:lnTo>
                    <a:pt x="13716" y="104393"/>
                  </a:lnTo>
                  <a:lnTo>
                    <a:pt x="0" y="211835"/>
                  </a:lnTo>
                  <a:lnTo>
                    <a:pt x="17526" y="210311"/>
                  </a:lnTo>
                  <a:lnTo>
                    <a:pt x="28194" y="120395"/>
                  </a:lnTo>
                  <a:lnTo>
                    <a:pt x="388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136"/>
            <p:cNvSpPr/>
            <p:nvPr/>
          </p:nvSpPr>
          <p:spPr>
            <a:xfrm>
              <a:off x="752207" y="2244699"/>
              <a:ext cx="40640" cy="215265"/>
            </a:xfrm>
            <a:custGeom>
              <a:avLst/>
              <a:gdLst/>
              <a:ahLst/>
              <a:cxnLst/>
              <a:rect l="l" t="t" r="r" b="b"/>
              <a:pathLst>
                <a:path w="40640" h="215265">
                  <a:moveTo>
                    <a:pt x="13716" y="105917"/>
                  </a:moveTo>
                  <a:lnTo>
                    <a:pt x="0" y="213359"/>
                  </a:lnTo>
                  <a:lnTo>
                    <a:pt x="1524" y="214883"/>
                  </a:lnTo>
                  <a:lnTo>
                    <a:pt x="1524" y="211835"/>
                  </a:lnTo>
                  <a:lnTo>
                    <a:pt x="3360" y="211676"/>
                  </a:lnTo>
                  <a:lnTo>
                    <a:pt x="16764" y="106679"/>
                  </a:lnTo>
                  <a:lnTo>
                    <a:pt x="13716" y="105917"/>
                  </a:lnTo>
                  <a:close/>
                </a:path>
                <a:path w="40640" h="215265">
                  <a:moveTo>
                    <a:pt x="3360" y="211676"/>
                  </a:moveTo>
                  <a:lnTo>
                    <a:pt x="1524" y="211835"/>
                  </a:lnTo>
                  <a:lnTo>
                    <a:pt x="1524" y="214883"/>
                  </a:lnTo>
                  <a:lnTo>
                    <a:pt x="3048" y="214121"/>
                  </a:lnTo>
                  <a:lnTo>
                    <a:pt x="3360" y="211676"/>
                  </a:lnTo>
                  <a:close/>
                </a:path>
                <a:path w="40640" h="215265">
                  <a:moveTo>
                    <a:pt x="17692" y="210430"/>
                  </a:moveTo>
                  <a:lnTo>
                    <a:pt x="3360" y="211676"/>
                  </a:lnTo>
                  <a:lnTo>
                    <a:pt x="3048" y="214121"/>
                  </a:lnTo>
                  <a:lnTo>
                    <a:pt x="1524" y="214883"/>
                  </a:lnTo>
                  <a:lnTo>
                    <a:pt x="19050" y="213359"/>
                  </a:lnTo>
                  <a:lnTo>
                    <a:pt x="20574" y="213359"/>
                  </a:lnTo>
                  <a:lnTo>
                    <a:pt x="20574" y="211835"/>
                  </a:lnTo>
                  <a:lnTo>
                    <a:pt x="17526" y="211835"/>
                  </a:lnTo>
                  <a:lnTo>
                    <a:pt x="17692" y="210430"/>
                  </a:lnTo>
                  <a:close/>
                </a:path>
                <a:path w="40640" h="215265">
                  <a:moveTo>
                    <a:pt x="19050" y="210311"/>
                  </a:moveTo>
                  <a:lnTo>
                    <a:pt x="17692" y="210430"/>
                  </a:lnTo>
                  <a:lnTo>
                    <a:pt x="17526" y="211835"/>
                  </a:lnTo>
                  <a:lnTo>
                    <a:pt x="20574" y="211835"/>
                  </a:lnTo>
                  <a:lnTo>
                    <a:pt x="19050" y="210311"/>
                  </a:lnTo>
                  <a:close/>
                </a:path>
                <a:path w="40640" h="215265">
                  <a:moveTo>
                    <a:pt x="20754" y="210311"/>
                  </a:moveTo>
                  <a:lnTo>
                    <a:pt x="19050" y="210311"/>
                  </a:lnTo>
                  <a:lnTo>
                    <a:pt x="20574" y="211835"/>
                  </a:lnTo>
                  <a:lnTo>
                    <a:pt x="20754" y="210311"/>
                  </a:lnTo>
                  <a:close/>
                </a:path>
                <a:path w="40640" h="215265">
                  <a:moveTo>
                    <a:pt x="31242" y="121919"/>
                  </a:moveTo>
                  <a:lnTo>
                    <a:pt x="28194" y="121919"/>
                  </a:lnTo>
                  <a:lnTo>
                    <a:pt x="17692" y="210430"/>
                  </a:lnTo>
                  <a:lnTo>
                    <a:pt x="19050" y="210311"/>
                  </a:lnTo>
                  <a:lnTo>
                    <a:pt x="20754" y="210311"/>
                  </a:lnTo>
                  <a:lnTo>
                    <a:pt x="31242" y="121919"/>
                  </a:lnTo>
                  <a:close/>
                </a:path>
                <a:path w="40640" h="215265">
                  <a:moveTo>
                    <a:pt x="40386" y="0"/>
                  </a:moveTo>
                  <a:lnTo>
                    <a:pt x="9906" y="0"/>
                  </a:lnTo>
                  <a:lnTo>
                    <a:pt x="9906" y="1523"/>
                  </a:lnTo>
                  <a:lnTo>
                    <a:pt x="11430" y="3047"/>
                  </a:lnTo>
                  <a:lnTo>
                    <a:pt x="9961" y="3047"/>
                  </a:lnTo>
                  <a:lnTo>
                    <a:pt x="13716" y="105917"/>
                  </a:lnTo>
                  <a:lnTo>
                    <a:pt x="16764" y="106679"/>
                  </a:lnTo>
                  <a:lnTo>
                    <a:pt x="16764" y="105917"/>
                  </a:lnTo>
                  <a:lnTo>
                    <a:pt x="13009" y="3047"/>
                  </a:lnTo>
                  <a:lnTo>
                    <a:pt x="11430" y="3047"/>
                  </a:lnTo>
                  <a:lnTo>
                    <a:pt x="9906" y="1523"/>
                  </a:lnTo>
                  <a:lnTo>
                    <a:pt x="40386" y="1523"/>
                  </a:lnTo>
                  <a:lnTo>
                    <a:pt x="40386" y="0"/>
                  </a:lnTo>
                  <a:close/>
                </a:path>
                <a:path w="40640" h="215265">
                  <a:moveTo>
                    <a:pt x="40386" y="1523"/>
                  </a:moveTo>
                  <a:lnTo>
                    <a:pt x="12954" y="1523"/>
                  </a:lnTo>
                  <a:lnTo>
                    <a:pt x="13009" y="3047"/>
                  </a:lnTo>
                  <a:lnTo>
                    <a:pt x="40386" y="3047"/>
                  </a:lnTo>
                  <a:lnTo>
                    <a:pt x="40386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137"/>
            <p:cNvSpPr/>
            <p:nvPr/>
          </p:nvSpPr>
          <p:spPr>
            <a:xfrm>
              <a:off x="780401" y="2244699"/>
              <a:ext cx="13970" cy="121920"/>
            </a:xfrm>
            <a:custGeom>
              <a:avLst/>
              <a:gdLst/>
              <a:ahLst/>
              <a:cxnLst/>
              <a:rect l="l" t="t" r="r" b="b"/>
              <a:pathLst>
                <a:path w="13969" h="121920">
                  <a:moveTo>
                    <a:pt x="13716" y="0"/>
                  </a:moveTo>
                  <a:lnTo>
                    <a:pt x="12192" y="0"/>
                  </a:lnTo>
                  <a:lnTo>
                    <a:pt x="10668" y="1523"/>
                  </a:lnTo>
                  <a:lnTo>
                    <a:pt x="0" y="121919"/>
                  </a:lnTo>
                  <a:lnTo>
                    <a:pt x="3048" y="121919"/>
                  </a:lnTo>
                  <a:lnTo>
                    <a:pt x="13716" y="1523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138"/>
            <p:cNvSpPr/>
            <p:nvPr/>
          </p:nvSpPr>
          <p:spPr>
            <a:xfrm>
              <a:off x="1659749" y="1983333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24384" y="0"/>
                  </a:moveTo>
                  <a:lnTo>
                    <a:pt x="23622" y="0"/>
                  </a:lnTo>
                  <a:lnTo>
                    <a:pt x="23590" y="1524"/>
                  </a:lnTo>
                  <a:lnTo>
                    <a:pt x="22860" y="19050"/>
                  </a:lnTo>
                  <a:lnTo>
                    <a:pt x="22098" y="36576"/>
                  </a:lnTo>
                  <a:lnTo>
                    <a:pt x="19050" y="68580"/>
                  </a:lnTo>
                  <a:lnTo>
                    <a:pt x="10668" y="125730"/>
                  </a:lnTo>
                  <a:lnTo>
                    <a:pt x="6096" y="157734"/>
                  </a:lnTo>
                  <a:lnTo>
                    <a:pt x="3048" y="189738"/>
                  </a:lnTo>
                  <a:lnTo>
                    <a:pt x="762" y="222504"/>
                  </a:lnTo>
                  <a:lnTo>
                    <a:pt x="0" y="256794"/>
                  </a:lnTo>
                  <a:lnTo>
                    <a:pt x="0" y="262128"/>
                  </a:lnTo>
                  <a:lnTo>
                    <a:pt x="762" y="268224"/>
                  </a:lnTo>
                  <a:lnTo>
                    <a:pt x="28875" y="1524"/>
                  </a:lnTo>
                  <a:lnTo>
                    <a:pt x="28194" y="1524"/>
                  </a:lnTo>
                  <a:lnTo>
                    <a:pt x="25908" y="762"/>
                  </a:lnTo>
                  <a:lnTo>
                    <a:pt x="24384" y="0"/>
                  </a:lnTo>
                  <a:close/>
                </a:path>
                <a:path w="29210" h="268604">
                  <a:moveTo>
                    <a:pt x="28956" y="762"/>
                  </a:moveTo>
                  <a:lnTo>
                    <a:pt x="28194" y="1524"/>
                  </a:lnTo>
                  <a:lnTo>
                    <a:pt x="28875" y="1524"/>
                  </a:lnTo>
                  <a:lnTo>
                    <a:pt x="28956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139"/>
            <p:cNvSpPr/>
            <p:nvPr/>
          </p:nvSpPr>
          <p:spPr>
            <a:xfrm>
              <a:off x="1684133" y="197495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1"/>
                  </a:lnTo>
                  <a:lnTo>
                    <a:pt x="9143" y="13715"/>
                  </a:lnTo>
                  <a:lnTo>
                    <a:pt x="13715" y="9143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140"/>
            <p:cNvSpPr/>
            <p:nvPr/>
          </p:nvSpPr>
          <p:spPr>
            <a:xfrm>
              <a:off x="1653652" y="1977237"/>
              <a:ext cx="40005" cy="262890"/>
            </a:xfrm>
            <a:custGeom>
              <a:avLst/>
              <a:gdLst/>
              <a:ahLst/>
              <a:cxnLst/>
              <a:rect l="l" t="t" r="r" b="b"/>
              <a:pathLst>
                <a:path w="40005" h="262889">
                  <a:moveTo>
                    <a:pt x="30480" y="0"/>
                  </a:moveTo>
                  <a:lnTo>
                    <a:pt x="29718" y="0"/>
                  </a:lnTo>
                  <a:lnTo>
                    <a:pt x="23622" y="6096"/>
                  </a:lnTo>
                  <a:lnTo>
                    <a:pt x="23559" y="8351"/>
                  </a:lnTo>
                  <a:lnTo>
                    <a:pt x="22826" y="25908"/>
                  </a:lnTo>
                  <a:lnTo>
                    <a:pt x="22098" y="42672"/>
                  </a:lnTo>
                  <a:lnTo>
                    <a:pt x="19050" y="73914"/>
                  </a:lnTo>
                  <a:lnTo>
                    <a:pt x="10668" y="131064"/>
                  </a:lnTo>
                  <a:lnTo>
                    <a:pt x="6096" y="163068"/>
                  </a:lnTo>
                  <a:lnTo>
                    <a:pt x="3048" y="195072"/>
                  </a:lnTo>
                  <a:lnTo>
                    <a:pt x="2994" y="196596"/>
                  </a:lnTo>
                  <a:lnTo>
                    <a:pt x="762" y="228600"/>
                  </a:lnTo>
                  <a:lnTo>
                    <a:pt x="0" y="262890"/>
                  </a:lnTo>
                  <a:lnTo>
                    <a:pt x="12954" y="262890"/>
                  </a:lnTo>
                  <a:lnTo>
                    <a:pt x="13699" y="229362"/>
                  </a:lnTo>
                  <a:lnTo>
                    <a:pt x="13769" y="228600"/>
                  </a:lnTo>
                  <a:lnTo>
                    <a:pt x="16002" y="196596"/>
                  </a:lnTo>
                  <a:lnTo>
                    <a:pt x="19050" y="164592"/>
                  </a:lnTo>
                  <a:lnTo>
                    <a:pt x="23622" y="132588"/>
                  </a:lnTo>
                  <a:lnTo>
                    <a:pt x="32004" y="75438"/>
                  </a:lnTo>
                  <a:lnTo>
                    <a:pt x="35052" y="43434"/>
                  </a:lnTo>
                  <a:lnTo>
                    <a:pt x="36322" y="13716"/>
                  </a:lnTo>
                  <a:lnTo>
                    <a:pt x="32766" y="13716"/>
                  </a:lnTo>
                  <a:lnTo>
                    <a:pt x="30480" y="12954"/>
                  </a:lnTo>
                  <a:lnTo>
                    <a:pt x="28956" y="12954"/>
                  </a:lnTo>
                  <a:lnTo>
                    <a:pt x="27432" y="12192"/>
                  </a:lnTo>
                  <a:lnTo>
                    <a:pt x="30480" y="12192"/>
                  </a:lnTo>
                  <a:lnTo>
                    <a:pt x="35433" y="7239"/>
                  </a:lnTo>
                  <a:lnTo>
                    <a:pt x="31242" y="3048"/>
                  </a:lnTo>
                  <a:lnTo>
                    <a:pt x="29718" y="3048"/>
                  </a:lnTo>
                  <a:lnTo>
                    <a:pt x="30480" y="2286"/>
                  </a:lnTo>
                  <a:lnTo>
                    <a:pt x="33147" y="2286"/>
                  </a:lnTo>
                  <a:lnTo>
                    <a:pt x="36576" y="1524"/>
                  </a:lnTo>
                  <a:lnTo>
                    <a:pt x="35052" y="1524"/>
                  </a:lnTo>
                  <a:lnTo>
                    <a:pt x="33528" y="762"/>
                  </a:lnTo>
                  <a:lnTo>
                    <a:pt x="30480" y="0"/>
                  </a:lnTo>
                  <a:close/>
                </a:path>
                <a:path w="40005" h="262889">
                  <a:moveTo>
                    <a:pt x="13769" y="228600"/>
                  </a:moveTo>
                  <a:lnTo>
                    <a:pt x="13716" y="229362"/>
                  </a:lnTo>
                  <a:lnTo>
                    <a:pt x="13769" y="228600"/>
                  </a:lnTo>
                  <a:close/>
                </a:path>
                <a:path w="40005" h="262889">
                  <a:moveTo>
                    <a:pt x="22098" y="41910"/>
                  </a:moveTo>
                  <a:lnTo>
                    <a:pt x="22025" y="42672"/>
                  </a:lnTo>
                  <a:lnTo>
                    <a:pt x="22098" y="41910"/>
                  </a:lnTo>
                  <a:close/>
                </a:path>
                <a:path w="40005" h="262889">
                  <a:moveTo>
                    <a:pt x="35433" y="7239"/>
                  </a:moveTo>
                  <a:lnTo>
                    <a:pt x="29870" y="12801"/>
                  </a:lnTo>
                  <a:lnTo>
                    <a:pt x="30480" y="12954"/>
                  </a:lnTo>
                  <a:lnTo>
                    <a:pt x="32766" y="13716"/>
                  </a:lnTo>
                  <a:lnTo>
                    <a:pt x="36359" y="12817"/>
                  </a:lnTo>
                  <a:lnTo>
                    <a:pt x="36545" y="8351"/>
                  </a:lnTo>
                  <a:lnTo>
                    <a:pt x="35433" y="7239"/>
                  </a:lnTo>
                  <a:close/>
                </a:path>
                <a:path w="40005" h="262889">
                  <a:moveTo>
                    <a:pt x="36359" y="12817"/>
                  </a:moveTo>
                  <a:lnTo>
                    <a:pt x="32766" y="13716"/>
                  </a:lnTo>
                  <a:lnTo>
                    <a:pt x="36322" y="13716"/>
                  </a:lnTo>
                  <a:lnTo>
                    <a:pt x="36359" y="12817"/>
                  </a:lnTo>
                  <a:close/>
                </a:path>
                <a:path w="40005" h="262889">
                  <a:moveTo>
                    <a:pt x="27432" y="12192"/>
                  </a:moveTo>
                  <a:lnTo>
                    <a:pt x="28956" y="12954"/>
                  </a:lnTo>
                  <a:lnTo>
                    <a:pt x="29718" y="12954"/>
                  </a:lnTo>
                  <a:lnTo>
                    <a:pt x="29870" y="12801"/>
                  </a:lnTo>
                  <a:lnTo>
                    <a:pt x="27432" y="12192"/>
                  </a:lnTo>
                  <a:close/>
                </a:path>
                <a:path w="40005" h="262889">
                  <a:moveTo>
                    <a:pt x="29870" y="12801"/>
                  </a:moveTo>
                  <a:lnTo>
                    <a:pt x="29718" y="12954"/>
                  </a:lnTo>
                  <a:lnTo>
                    <a:pt x="30480" y="12954"/>
                  </a:lnTo>
                  <a:lnTo>
                    <a:pt x="29870" y="12801"/>
                  </a:lnTo>
                  <a:close/>
                </a:path>
                <a:path w="40005" h="262889">
                  <a:moveTo>
                    <a:pt x="36545" y="8351"/>
                  </a:moveTo>
                  <a:lnTo>
                    <a:pt x="36359" y="12817"/>
                  </a:lnTo>
                  <a:lnTo>
                    <a:pt x="38862" y="12192"/>
                  </a:lnTo>
                  <a:lnTo>
                    <a:pt x="39624" y="11430"/>
                  </a:lnTo>
                  <a:lnTo>
                    <a:pt x="36545" y="8351"/>
                  </a:lnTo>
                  <a:close/>
                </a:path>
                <a:path w="40005" h="262889">
                  <a:moveTo>
                    <a:pt x="30480" y="12192"/>
                  </a:moveTo>
                  <a:lnTo>
                    <a:pt x="27432" y="12192"/>
                  </a:lnTo>
                  <a:lnTo>
                    <a:pt x="29870" y="12801"/>
                  </a:lnTo>
                  <a:lnTo>
                    <a:pt x="30480" y="12192"/>
                  </a:lnTo>
                  <a:close/>
                </a:path>
                <a:path w="40005" h="262889">
                  <a:moveTo>
                    <a:pt x="36576" y="6096"/>
                  </a:moveTo>
                  <a:lnTo>
                    <a:pt x="35433" y="7239"/>
                  </a:lnTo>
                  <a:lnTo>
                    <a:pt x="36545" y="8351"/>
                  </a:lnTo>
                  <a:lnTo>
                    <a:pt x="36576" y="6096"/>
                  </a:lnTo>
                  <a:close/>
                </a:path>
                <a:path w="40005" h="262889">
                  <a:moveTo>
                    <a:pt x="30480" y="2286"/>
                  </a:moveTo>
                  <a:lnTo>
                    <a:pt x="29718" y="3048"/>
                  </a:lnTo>
                  <a:lnTo>
                    <a:pt x="30964" y="2770"/>
                  </a:lnTo>
                  <a:lnTo>
                    <a:pt x="30480" y="2286"/>
                  </a:lnTo>
                  <a:close/>
                </a:path>
                <a:path w="40005" h="262889">
                  <a:moveTo>
                    <a:pt x="30964" y="2770"/>
                  </a:moveTo>
                  <a:lnTo>
                    <a:pt x="29718" y="3048"/>
                  </a:lnTo>
                  <a:lnTo>
                    <a:pt x="31242" y="3048"/>
                  </a:lnTo>
                  <a:lnTo>
                    <a:pt x="30964" y="2770"/>
                  </a:lnTo>
                  <a:close/>
                </a:path>
                <a:path w="40005" h="262889">
                  <a:moveTo>
                    <a:pt x="33147" y="2286"/>
                  </a:moveTo>
                  <a:lnTo>
                    <a:pt x="30480" y="2286"/>
                  </a:lnTo>
                  <a:lnTo>
                    <a:pt x="30964" y="2770"/>
                  </a:lnTo>
                  <a:lnTo>
                    <a:pt x="33147" y="2286"/>
                  </a:lnTo>
                  <a:close/>
                </a:path>
                <a:path w="40005" h="262889">
                  <a:moveTo>
                    <a:pt x="34290" y="762"/>
                  </a:moveTo>
                  <a:lnTo>
                    <a:pt x="35052" y="1524"/>
                  </a:lnTo>
                  <a:lnTo>
                    <a:pt x="36576" y="1524"/>
                  </a:lnTo>
                  <a:lnTo>
                    <a:pt x="3429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141"/>
            <p:cNvSpPr/>
            <p:nvPr/>
          </p:nvSpPr>
          <p:spPr>
            <a:xfrm>
              <a:off x="1653652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295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12954" y="4571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142"/>
            <p:cNvSpPr/>
            <p:nvPr/>
          </p:nvSpPr>
          <p:spPr>
            <a:xfrm>
              <a:off x="1654414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4"/>
                  </a:lnTo>
                  <a:lnTo>
                    <a:pt x="762" y="7620"/>
                  </a:lnTo>
                  <a:lnTo>
                    <a:pt x="13716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143"/>
            <p:cNvSpPr/>
            <p:nvPr/>
          </p:nvSpPr>
          <p:spPr>
            <a:xfrm>
              <a:off x="1653652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144"/>
            <p:cNvSpPr/>
            <p:nvPr/>
          </p:nvSpPr>
          <p:spPr>
            <a:xfrm>
              <a:off x="1659749" y="2037435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40386" y="0"/>
                  </a:moveTo>
                  <a:lnTo>
                    <a:pt x="22098" y="1524"/>
                  </a:lnTo>
                  <a:lnTo>
                    <a:pt x="11430" y="91440"/>
                  </a:lnTo>
                  <a:lnTo>
                    <a:pt x="0" y="212598"/>
                  </a:lnTo>
                  <a:lnTo>
                    <a:pt x="30480" y="212598"/>
                  </a:lnTo>
                  <a:lnTo>
                    <a:pt x="26670" y="108204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145"/>
            <p:cNvSpPr/>
            <p:nvPr/>
          </p:nvSpPr>
          <p:spPr>
            <a:xfrm>
              <a:off x="1659749" y="2035911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8900" y="212597"/>
                  </a:moveTo>
                  <a:lnTo>
                    <a:pt x="0" y="212597"/>
                  </a:lnTo>
                  <a:lnTo>
                    <a:pt x="0" y="215645"/>
                  </a:lnTo>
                  <a:lnTo>
                    <a:pt x="32004" y="215645"/>
                  </a:lnTo>
                  <a:lnTo>
                    <a:pt x="32004" y="214121"/>
                  </a:lnTo>
                  <a:lnTo>
                    <a:pt x="28956" y="214121"/>
                  </a:lnTo>
                  <a:lnTo>
                    <a:pt x="28900" y="212597"/>
                  </a:lnTo>
                  <a:close/>
                </a:path>
                <a:path w="41910" h="215900">
                  <a:moveTo>
                    <a:pt x="25146" y="109727"/>
                  </a:moveTo>
                  <a:lnTo>
                    <a:pt x="28956" y="214121"/>
                  </a:lnTo>
                  <a:lnTo>
                    <a:pt x="32004" y="214121"/>
                  </a:lnTo>
                  <a:lnTo>
                    <a:pt x="30480" y="212597"/>
                  </a:lnTo>
                  <a:lnTo>
                    <a:pt x="31948" y="212597"/>
                  </a:lnTo>
                  <a:lnTo>
                    <a:pt x="28221" y="110489"/>
                  </a:lnTo>
                  <a:lnTo>
                    <a:pt x="25146" y="109727"/>
                  </a:lnTo>
                  <a:close/>
                </a:path>
                <a:path w="41910" h="215900">
                  <a:moveTo>
                    <a:pt x="31948" y="212597"/>
                  </a:moveTo>
                  <a:lnTo>
                    <a:pt x="30480" y="212597"/>
                  </a:lnTo>
                  <a:lnTo>
                    <a:pt x="32004" y="214121"/>
                  </a:lnTo>
                  <a:lnTo>
                    <a:pt x="31948" y="21259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40386" y="3047"/>
                  </a:lnTo>
                  <a:lnTo>
                    <a:pt x="38650" y="3192"/>
                  </a:lnTo>
                  <a:lnTo>
                    <a:pt x="25146" y="109727"/>
                  </a:lnTo>
                  <a:lnTo>
                    <a:pt x="28194" y="110489"/>
                  </a:lnTo>
                  <a:lnTo>
                    <a:pt x="41910" y="2285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8215" y="110319"/>
                  </a:moveTo>
                  <a:lnTo>
                    <a:pt x="28194" y="110489"/>
                  </a:lnTo>
                  <a:lnTo>
                    <a:pt x="28215" y="110319"/>
                  </a:lnTo>
                  <a:close/>
                </a:path>
                <a:path w="41910" h="215900">
                  <a:moveTo>
                    <a:pt x="28290" y="109727"/>
                  </a:moveTo>
                  <a:lnTo>
                    <a:pt x="28215" y="110319"/>
                  </a:lnTo>
                  <a:lnTo>
                    <a:pt x="28290" y="109727"/>
                  </a:lnTo>
                  <a:close/>
                </a:path>
                <a:path w="41910" h="215900">
                  <a:moveTo>
                    <a:pt x="20574" y="3047"/>
                  </a:moveTo>
                  <a:lnTo>
                    <a:pt x="9906" y="92963"/>
                  </a:lnTo>
                  <a:lnTo>
                    <a:pt x="12954" y="92963"/>
                  </a:lnTo>
                  <a:lnTo>
                    <a:pt x="23441" y="4571"/>
                  </a:lnTo>
                  <a:lnTo>
                    <a:pt x="22098" y="4571"/>
                  </a:lnTo>
                  <a:lnTo>
                    <a:pt x="20574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22098" y="1523"/>
                  </a:lnTo>
                  <a:lnTo>
                    <a:pt x="20574" y="1523"/>
                  </a:lnTo>
                  <a:lnTo>
                    <a:pt x="20574" y="3047"/>
                  </a:lnTo>
                  <a:lnTo>
                    <a:pt x="22098" y="4571"/>
                  </a:lnTo>
                  <a:lnTo>
                    <a:pt x="23454" y="4458"/>
                  </a:lnTo>
                  <a:lnTo>
                    <a:pt x="23622" y="3047"/>
                  </a:lnTo>
                  <a:lnTo>
                    <a:pt x="38668" y="3047"/>
                  </a:lnTo>
                  <a:lnTo>
                    <a:pt x="38862" y="1523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3454" y="4458"/>
                  </a:moveTo>
                  <a:lnTo>
                    <a:pt x="22098" y="4571"/>
                  </a:lnTo>
                  <a:lnTo>
                    <a:pt x="23441" y="4571"/>
                  </a:lnTo>
                  <a:close/>
                </a:path>
                <a:path w="41910" h="215900">
                  <a:moveTo>
                    <a:pt x="38668" y="3047"/>
                  </a:moveTo>
                  <a:lnTo>
                    <a:pt x="23622" y="3047"/>
                  </a:lnTo>
                  <a:lnTo>
                    <a:pt x="23454" y="4458"/>
                  </a:lnTo>
                  <a:lnTo>
                    <a:pt x="38650" y="3192"/>
                  </a:lnTo>
                  <a:lnTo>
                    <a:pt x="38668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38862" y="1523"/>
                  </a:lnTo>
                  <a:lnTo>
                    <a:pt x="38650" y="3192"/>
                  </a:lnTo>
                  <a:lnTo>
                    <a:pt x="40386" y="3047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146"/>
            <p:cNvSpPr/>
            <p:nvPr/>
          </p:nvSpPr>
          <p:spPr>
            <a:xfrm>
              <a:off x="1658224" y="2128875"/>
              <a:ext cx="14604" cy="123189"/>
            </a:xfrm>
            <a:custGeom>
              <a:avLst/>
              <a:gdLst/>
              <a:ahLst/>
              <a:cxnLst/>
              <a:rect l="l" t="t" r="r" b="b"/>
              <a:pathLst>
                <a:path w="14605" h="123189">
                  <a:moveTo>
                    <a:pt x="14477" y="0"/>
                  </a:moveTo>
                  <a:lnTo>
                    <a:pt x="11429" y="0"/>
                  </a:lnTo>
                  <a:lnTo>
                    <a:pt x="0" y="121157"/>
                  </a:lnTo>
                  <a:lnTo>
                    <a:pt x="0" y="122681"/>
                  </a:lnTo>
                  <a:lnTo>
                    <a:pt x="1523" y="122681"/>
                  </a:lnTo>
                  <a:lnTo>
                    <a:pt x="3047" y="121157"/>
                  </a:lnTo>
                  <a:lnTo>
                    <a:pt x="1447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147"/>
            <p:cNvSpPr/>
            <p:nvPr/>
          </p:nvSpPr>
          <p:spPr>
            <a:xfrm>
              <a:off x="1659749" y="2244699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762" y="0"/>
                  </a:moveTo>
                  <a:lnTo>
                    <a:pt x="0" y="6095"/>
                  </a:lnTo>
                  <a:lnTo>
                    <a:pt x="0" y="11429"/>
                  </a:lnTo>
                  <a:lnTo>
                    <a:pt x="3048" y="78485"/>
                  </a:lnTo>
                  <a:lnTo>
                    <a:pt x="10668" y="142493"/>
                  </a:lnTo>
                  <a:lnTo>
                    <a:pt x="19050" y="199643"/>
                  </a:lnTo>
                  <a:lnTo>
                    <a:pt x="22098" y="231647"/>
                  </a:lnTo>
                  <a:lnTo>
                    <a:pt x="22860" y="249173"/>
                  </a:lnTo>
                  <a:lnTo>
                    <a:pt x="23590" y="266699"/>
                  </a:lnTo>
                  <a:lnTo>
                    <a:pt x="23622" y="268223"/>
                  </a:lnTo>
                  <a:lnTo>
                    <a:pt x="24384" y="268223"/>
                  </a:lnTo>
                  <a:lnTo>
                    <a:pt x="25908" y="267461"/>
                  </a:lnTo>
                  <a:lnTo>
                    <a:pt x="28194" y="266699"/>
                  </a:lnTo>
                  <a:lnTo>
                    <a:pt x="28956" y="26669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148"/>
            <p:cNvSpPr/>
            <p:nvPr/>
          </p:nvSpPr>
          <p:spPr>
            <a:xfrm>
              <a:off x="1688705" y="2505303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4">
                  <a:moveTo>
                    <a:pt x="0" y="12953"/>
                  </a:moveTo>
                  <a:lnTo>
                    <a:pt x="6095" y="12953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149"/>
            <p:cNvSpPr/>
            <p:nvPr/>
          </p:nvSpPr>
          <p:spPr>
            <a:xfrm>
              <a:off x="1653652" y="2256129"/>
              <a:ext cx="36830" cy="264160"/>
            </a:xfrm>
            <a:custGeom>
              <a:avLst/>
              <a:gdLst/>
              <a:ahLst/>
              <a:cxnLst/>
              <a:rect l="l" t="t" r="r" b="b"/>
              <a:pathLst>
                <a:path w="36830" h="264159">
                  <a:moveTo>
                    <a:pt x="35051" y="256032"/>
                  </a:moveTo>
                  <a:lnTo>
                    <a:pt x="23621" y="256032"/>
                  </a:lnTo>
                  <a:lnTo>
                    <a:pt x="23621" y="256794"/>
                  </a:lnTo>
                  <a:lnTo>
                    <a:pt x="29717" y="263652"/>
                  </a:lnTo>
                  <a:lnTo>
                    <a:pt x="30479" y="263652"/>
                  </a:lnTo>
                  <a:lnTo>
                    <a:pt x="33527" y="262890"/>
                  </a:lnTo>
                  <a:lnTo>
                    <a:pt x="35051" y="262128"/>
                  </a:lnTo>
                  <a:lnTo>
                    <a:pt x="34289" y="262128"/>
                  </a:lnTo>
                  <a:lnTo>
                    <a:pt x="35051" y="261874"/>
                  </a:lnTo>
                  <a:lnTo>
                    <a:pt x="35051" y="256032"/>
                  </a:lnTo>
                  <a:close/>
                </a:path>
                <a:path w="36830" h="264159">
                  <a:moveTo>
                    <a:pt x="35051" y="261874"/>
                  </a:moveTo>
                  <a:lnTo>
                    <a:pt x="34289" y="262128"/>
                  </a:lnTo>
                  <a:lnTo>
                    <a:pt x="35051" y="262128"/>
                  </a:lnTo>
                  <a:lnTo>
                    <a:pt x="35051" y="261874"/>
                  </a:lnTo>
                  <a:close/>
                </a:path>
                <a:path w="36830" h="264159">
                  <a:moveTo>
                    <a:pt x="12953" y="0"/>
                  </a:moveTo>
                  <a:lnTo>
                    <a:pt x="0" y="0"/>
                  </a:lnTo>
                  <a:lnTo>
                    <a:pt x="761" y="34289"/>
                  </a:lnTo>
                  <a:lnTo>
                    <a:pt x="761" y="35052"/>
                  </a:lnTo>
                  <a:lnTo>
                    <a:pt x="3047" y="67818"/>
                  </a:lnTo>
                  <a:lnTo>
                    <a:pt x="6095" y="99822"/>
                  </a:lnTo>
                  <a:lnTo>
                    <a:pt x="10667" y="131826"/>
                  </a:lnTo>
                  <a:lnTo>
                    <a:pt x="19049" y="188976"/>
                  </a:lnTo>
                  <a:lnTo>
                    <a:pt x="22097" y="220979"/>
                  </a:lnTo>
                  <a:lnTo>
                    <a:pt x="23621" y="256794"/>
                  </a:lnTo>
                  <a:lnTo>
                    <a:pt x="23621" y="256032"/>
                  </a:lnTo>
                  <a:lnTo>
                    <a:pt x="35051" y="256032"/>
                  </a:lnTo>
                  <a:lnTo>
                    <a:pt x="35051" y="255439"/>
                  </a:lnTo>
                  <a:lnTo>
                    <a:pt x="30575" y="251460"/>
                  </a:lnTo>
                  <a:lnTo>
                    <a:pt x="27431" y="251460"/>
                  </a:lnTo>
                  <a:lnTo>
                    <a:pt x="30479" y="249936"/>
                  </a:lnTo>
                  <a:lnTo>
                    <a:pt x="32765" y="249174"/>
                  </a:lnTo>
                  <a:lnTo>
                    <a:pt x="36290" y="249174"/>
                  </a:lnTo>
                  <a:lnTo>
                    <a:pt x="35085" y="220979"/>
                  </a:lnTo>
                  <a:lnTo>
                    <a:pt x="35051" y="219456"/>
                  </a:lnTo>
                  <a:lnTo>
                    <a:pt x="32003" y="187452"/>
                  </a:lnTo>
                  <a:lnTo>
                    <a:pt x="23621" y="130302"/>
                  </a:lnTo>
                  <a:lnTo>
                    <a:pt x="19049" y="98298"/>
                  </a:lnTo>
                  <a:lnTo>
                    <a:pt x="16074" y="67056"/>
                  </a:lnTo>
                  <a:lnTo>
                    <a:pt x="13715" y="34289"/>
                  </a:lnTo>
                  <a:lnTo>
                    <a:pt x="12953" y="0"/>
                  </a:lnTo>
                  <a:close/>
                </a:path>
                <a:path w="36830" h="264159">
                  <a:moveTo>
                    <a:pt x="36290" y="249174"/>
                  </a:moveTo>
                  <a:lnTo>
                    <a:pt x="35051" y="249174"/>
                  </a:lnTo>
                  <a:lnTo>
                    <a:pt x="35051" y="255439"/>
                  </a:lnTo>
                  <a:lnTo>
                    <a:pt x="36575" y="256794"/>
                  </a:lnTo>
                  <a:lnTo>
                    <a:pt x="36551" y="255439"/>
                  </a:lnTo>
                  <a:lnTo>
                    <a:pt x="36290" y="249174"/>
                  </a:lnTo>
                  <a:close/>
                </a:path>
                <a:path w="36830" h="264159">
                  <a:moveTo>
                    <a:pt x="35051" y="250698"/>
                  </a:moveTo>
                  <a:lnTo>
                    <a:pt x="30479" y="250698"/>
                  </a:lnTo>
                  <a:lnTo>
                    <a:pt x="29885" y="250846"/>
                  </a:lnTo>
                  <a:lnTo>
                    <a:pt x="35051" y="255439"/>
                  </a:lnTo>
                  <a:lnTo>
                    <a:pt x="35051" y="250698"/>
                  </a:lnTo>
                  <a:close/>
                </a:path>
                <a:path w="36830" h="264159">
                  <a:moveTo>
                    <a:pt x="35051" y="249174"/>
                  </a:moveTo>
                  <a:lnTo>
                    <a:pt x="32765" y="249174"/>
                  </a:lnTo>
                  <a:lnTo>
                    <a:pt x="30479" y="249936"/>
                  </a:lnTo>
                  <a:lnTo>
                    <a:pt x="27431" y="251460"/>
                  </a:lnTo>
                  <a:lnTo>
                    <a:pt x="29885" y="250846"/>
                  </a:lnTo>
                  <a:lnTo>
                    <a:pt x="29717" y="250698"/>
                  </a:lnTo>
                  <a:lnTo>
                    <a:pt x="35051" y="250698"/>
                  </a:lnTo>
                  <a:lnTo>
                    <a:pt x="35051" y="249174"/>
                  </a:lnTo>
                  <a:close/>
                </a:path>
                <a:path w="36830" h="264159">
                  <a:moveTo>
                    <a:pt x="29885" y="250846"/>
                  </a:moveTo>
                  <a:lnTo>
                    <a:pt x="27431" y="251460"/>
                  </a:lnTo>
                  <a:lnTo>
                    <a:pt x="30575" y="251460"/>
                  </a:lnTo>
                  <a:lnTo>
                    <a:pt x="29885" y="250846"/>
                  </a:lnTo>
                  <a:close/>
                </a:path>
                <a:path w="36830" h="264159">
                  <a:moveTo>
                    <a:pt x="30479" y="250698"/>
                  </a:moveTo>
                  <a:lnTo>
                    <a:pt x="29717" y="250698"/>
                  </a:lnTo>
                  <a:lnTo>
                    <a:pt x="29885" y="250846"/>
                  </a:lnTo>
                  <a:lnTo>
                    <a:pt x="30479" y="250698"/>
                  </a:lnTo>
                  <a:close/>
                </a:path>
                <a:path w="36830" h="264159">
                  <a:moveTo>
                    <a:pt x="16001" y="66294"/>
                  </a:moveTo>
                  <a:lnTo>
                    <a:pt x="16001" y="67056"/>
                  </a:lnTo>
                  <a:lnTo>
                    <a:pt x="16001" y="6629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150"/>
            <p:cNvSpPr/>
            <p:nvPr/>
          </p:nvSpPr>
          <p:spPr>
            <a:xfrm>
              <a:off x="1653652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0"/>
                  </a:moveTo>
                  <a:lnTo>
                    <a:pt x="0" y="6096"/>
                  </a:lnTo>
                  <a:lnTo>
                    <a:pt x="12954" y="6096"/>
                  </a:lnTo>
                  <a:lnTo>
                    <a:pt x="12954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151"/>
            <p:cNvSpPr/>
            <p:nvPr/>
          </p:nvSpPr>
          <p:spPr>
            <a:xfrm>
              <a:off x="1654414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5"/>
                  </a:lnTo>
                  <a:lnTo>
                    <a:pt x="12954" y="7619"/>
                  </a:lnTo>
                  <a:lnTo>
                    <a:pt x="13716" y="1523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152"/>
            <p:cNvSpPr/>
            <p:nvPr/>
          </p:nvSpPr>
          <p:spPr>
            <a:xfrm>
              <a:off x="1653652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6"/>
                  </a:lnTo>
                  <a:lnTo>
                    <a:pt x="12954" y="7620"/>
                  </a:lnTo>
                  <a:lnTo>
                    <a:pt x="13716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153"/>
            <p:cNvSpPr/>
            <p:nvPr/>
          </p:nvSpPr>
          <p:spPr>
            <a:xfrm>
              <a:off x="1659749" y="2246223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30480" y="0"/>
                  </a:moveTo>
                  <a:lnTo>
                    <a:pt x="0" y="0"/>
                  </a:lnTo>
                  <a:lnTo>
                    <a:pt x="11430" y="120395"/>
                  </a:lnTo>
                  <a:lnTo>
                    <a:pt x="22098" y="210311"/>
                  </a:lnTo>
                  <a:lnTo>
                    <a:pt x="40386" y="212597"/>
                  </a:lnTo>
                  <a:lnTo>
                    <a:pt x="26670" y="10439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154"/>
            <p:cNvSpPr/>
            <p:nvPr/>
          </p:nvSpPr>
          <p:spPr>
            <a:xfrm>
              <a:off x="1659749" y="2244699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2098" y="210311"/>
                  </a:moveTo>
                  <a:lnTo>
                    <a:pt x="20574" y="211835"/>
                  </a:lnTo>
                  <a:lnTo>
                    <a:pt x="20574" y="213359"/>
                  </a:lnTo>
                  <a:lnTo>
                    <a:pt x="22098" y="213359"/>
                  </a:lnTo>
                  <a:lnTo>
                    <a:pt x="40386" y="215645"/>
                  </a:lnTo>
                  <a:lnTo>
                    <a:pt x="38862" y="214883"/>
                  </a:lnTo>
                  <a:lnTo>
                    <a:pt x="38543" y="212367"/>
                  </a:lnTo>
                  <a:lnTo>
                    <a:pt x="34289" y="211835"/>
                  </a:lnTo>
                  <a:lnTo>
                    <a:pt x="23622" y="211835"/>
                  </a:lnTo>
                  <a:lnTo>
                    <a:pt x="23461" y="210482"/>
                  </a:lnTo>
                  <a:lnTo>
                    <a:pt x="22098" y="210311"/>
                  </a:lnTo>
                  <a:close/>
                </a:path>
                <a:path w="41910" h="215900">
                  <a:moveTo>
                    <a:pt x="38543" y="212367"/>
                  </a:moveTo>
                  <a:lnTo>
                    <a:pt x="38862" y="214883"/>
                  </a:lnTo>
                  <a:lnTo>
                    <a:pt x="40386" y="215645"/>
                  </a:lnTo>
                  <a:lnTo>
                    <a:pt x="40386" y="212597"/>
                  </a:lnTo>
                  <a:lnTo>
                    <a:pt x="38543" y="212367"/>
                  </a:lnTo>
                  <a:close/>
                </a:path>
                <a:path w="41910" h="215900">
                  <a:moveTo>
                    <a:pt x="28194" y="105917"/>
                  </a:moveTo>
                  <a:lnTo>
                    <a:pt x="25146" y="106679"/>
                  </a:lnTo>
                  <a:lnTo>
                    <a:pt x="38543" y="212367"/>
                  </a:lnTo>
                  <a:lnTo>
                    <a:pt x="40386" y="212597"/>
                  </a:lnTo>
                  <a:lnTo>
                    <a:pt x="40386" y="215645"/>
                  </a:lnTo>
                  <a:lnTo>
                    <a:pt x="41910" y="214121"/>
                  </a:lnTo>
                  <a:lnTo>
                    <a:pt x="28194" y="105917"/>
                  </a:lnTo>
                  <a:close/>
                </a:path>
                <a:path w="41910" h="215900">
                  <a:moveTo>
                    <a:pt x="12954" y="121919"/>
                  </a:moveTo>
                  <a:lnTo>
                    <a:pt x="9906" y="121919"/>
                  </a:lnTo>
                  <a:lnTo>
                    <a:pt x="20574" y="211835"/>
                  </a:lnTo>
                  <a:lnTo>
                    <a:pt x="22098" y="210311"/>
                  </a:lnTo>
                  <a:lnTo>
                    <a:pt x="23441" y="210311"/>
                  </a:lnTo>
                  <a:lnTo>
                    <a:pt x="12954" y="121919"/>
                  </a:lnTo>
                  <a:close/>
                </a:path>
                <a:path w="41910" h="215900">
                  <a:moveTo>
                    <a:pt x="23461" y="210482"/>
                  </a:moveTo>
                  <a:lnTo>
                    <a:pt x="23622" y="211835"/>
                  </a:lnTo>
                  <a:lnTo>
                    <a:pt x="34289" y="211835"/>
                  </a:lnTo>
                  <a:lnTo>
                    <a:pt x="23461" y="210482"/>
                  </a:lnTo>
                  <a:close/>
                </a:path>
                <a:path w="41910" h="215900">
                  <a:moveTo>
                    <a:pt x="23441" y="210311"/>
                  </a:moveTo>
                  <a:lnTo>
                    <a:pt x="22098" y="210311"/>
                  </a:lnTo>
                  <a:lnTo>
                    <a:pt x="23461" y="210482"/>
                  </a:lnTo>
                  <a:lnTo>
                    <a:pt x="23441" y="210311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28956" y="1523"/>
                  </a:lnTo>
                  <a:lnTo>
                    <a:pt x="25146" y="105917"/>
                  </a:lnTo>
                  <a:lnTo>
                    <a:pt x="25146" y="106679"/>
                  </a:lnTo>
                  <a:lnTo>
                    <a:pt x="28194" y="105917"/>
                  </a:lnTo>
                  <a:lnTo>
                    <a:pt x="31948" y="3047"/>
                  </a:lnTo>
                  <a:lnTo>
                    <a:pt x="30480" y="3047"/>
                  </a:lnTo>
                  <a:lnTo>
                    <a:pt x="32004" y="1523"/>
                  </a:lnTo>
                  <a:close/>
                </a:path>
                <a:path w="41910" h="215900">
                  <a:moveTo>
                    <a:pt x="32004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28900" y="3047"/>
                  </a:lnTo>
                  <a:lnTo>
                    <a:pt x="28956" y="1523"/>
                  </a:lnTo>
                  <a:lnTo>
                    <a:pt x="32004" y="1523"/>
                  </a:lnTo>
                  <a:lnTo>
                    <a:pt x="32004" y="0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30480" y="3047"/>
                  </a:lnTo>
                  <a:lnTo>
                    <a:pt x="31948" y="3047"/>
                  </a:lnTo>
                  <a:lnTo>
                    <a:pt x="32004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155"/>
            <p:cNvSpPr/>
            <p:nvPr/>
          </p:nvSpPr>
          <p:spPr>
            <a:xfrm>
              <a:off x="1658224" y="2244699"/>
              <a:ext cx="14604" cy="121920"/>
            </a:xfrm>
            <a:custGeom>
              <a:avLst/>
              <a:gdLst/>
              <a:ahLst/>
              <a:cxnLst/>
              <a:rect l="l" t="t" r="r" b="b"/>
              <a:pathLst>
                <a:path w="14605" h="121920">
                  <a:moveTo>
                    <a:pt x="1524" y="0"/>
                  </a:moveTo>
                  <a:lnTo>
                    <a:pt x="0" y="0"/>
                  </a:lnTo>
                  <a:lnTo>
                    <a:pt x="0" y="1523"/>
                  </a:lnTo>
                  <a:lnTo>
                    <a:pt x="11430" y="121919"/>
                  </a:lnTo>
                  <a:lnTo>
                    <a:pt x="14478" y="121919"/>
                  </a:lnTo>
                  <a:lnTo>
                    <a:pt x="3048" y="152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156"/>
            <p:cNvSpPr txBox="1"/>
            <p:nvPr/>
          </p:nvSpPr>
          <p:spPr>
            <a:xfrm>
              <a:off x="890382" y="2452985"/>
              <a:ext cx="137795" cy="635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A</a:t>
              </a:r>
              <a:r>
                <a:rPr sz="250" b="1" i="1" spc="-10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L</a:t>
              </a:r>
              <a:r>
                <a:rPr sz="250" b="1" i="1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B</a:t>
              </a: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EDO</a:t>
              </a:r>
              <a:endParaRPr sz="250">
                <a:latin typeface="Franklin Gothic Medium"/>
                <a:cs typeface="Franklin Gothic Medium"/>
              </a:endParaRPr>
            </a:p>
          </p:txBody>
        </p:sp>
        <p:sp>
          <p:nvSpPr>
            <p:cNvPr id="479" name="object 157"/>
            <p:cNvSpPr txBox="1"/>
            <p:nvPr/>
          </p:nvSpPr>
          <p:spPr>
            <a:xfrm>
              <a:off x="1448929" y="2445364"/>
              <a:ext cx="109220" cy="6794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50" b="1" spc="-30" dirty="0">
                  <a:solidFill>
                    <a:srgbClr val="FF0000"/>
                  </a:solidFill>
                  <a:latin typeface="Calibri"/>
                  <a:cs typeface="Calibri"/>
                </a:rPr>
                <a:t>x</a:t>
              </a:r>
              <a:r>
                <a:rPr sz="250" b="1" spc="-30" dirty="0">
                  <a:latin typeface="Calibri"/>
                  <a:cs typeface="Calibri"/>
                </a:rPr>
                <a:t>Genius</a:t>
              </a:r>
              <a:endParaRPr sz="250">
                <a:latin typeface="Calibri"/>
                <a:cs typeface="Calibri"/>
              </a:endParaRPr>
            </a:p>
          </p:txBody>
        </p:sp>
      </p:grpSp>
      <p:grpSp>
        <p:nvGrpSpPr>
          <p:cNvPr id="480" name="Group 479"/>
          <p:cNvGrpSpPr/>
          <p:nvPr/>
        </p:nvGrpSpPr>
        <p:grpSpPr>
          <a:xfrm>
            <a:off x="2962418" y="1905972"/>
            <a:ext cx="1194137" cy="901559"/>
            <a:chOff x="8391143" y="4164634"/>
            <a:chExt cx="1013588" cy="730885"/>
          </a:xfrm>
        </p:grpSpPr>
        <p:sp>
          <p:nvSpPr>
            <p:cNvPr id="481" name="object 472"/>
            <p:cNvSpPr/>
            <p:nvPr/>
          </p:nvSpPr>
          <p:spPr>
            <a:xfrm>
              <a:off x="9029700" y="454258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3048"/>
                  </a:lnTo>
                  <a:lnTo>
                    <a:pt x="35814" y="15240"/>
                  </a:lnTo>
                  <a:lnTo>
                    <a:pt x="6858" y="54102"/>
                  </a:lnTo>
                  <a:lnTo>
                    <a:pt x="0" y="105918"/>
                  </a:lnTo>
                  <a:lnTo>
                    <a:pt x="0" y="153162"/>
                  </a:lnTo>
                  <a:lnTo>
                    <a:pt x="3048" y="211836"/>
                  </a:lnTo>
                  <a:lnTo>
                    <a:pt x="11430" y="252984"/>
                  </a:lnTo>
                  <a:lnTo>
                    <a:pt x="35814" y="284988"/>
                  </a:lnTo>
                  <a:lnTo>
                    <a:pt x="48768" y="287274"/>
                  </a:lnTo>
                  <a:lnTo>
                    <a:pt x="63246" y="284988"/>
                  </a:lnTo>
                  <a:lnTo>
                    <a:pt x="99822" y="269748"/>
                  </a:lnTo>
                  <a:lnTo>
                    <a:pt x="147828" y="236982"/>
                  </a:lnTo>
                  <a:lnTo>
                    <a:pt x="243840" y="158496"/>
                  </a:lnTo>
                  <a:lnTo>
                    <a:pt x="303276" y="105918"/>
                  </a:lnTo>
                  <a:lnTo>
                    <a:pt x="345186" y="67818"/>
                  </a:lnTo>
                  <a:lnTo>
                    <a:pt x="373380" y="29718"/>
                  </a:lnTo>
                  <a:lnTo>
                    <a:pt x="373380" y="22098"/>
                  </a:lnTo>
                  <a:lnTo>
                    <a:pt x="321564" y="4572"/>
                  </a:lnTo>
                  <a:lnTo>
                    <a:pt x="263652" y="2286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73"/>
            <p:cNvSpPr/>
            <p:nvPr/>
          </p:nvSpPr>
          <p:spPr>
            <a:xfrm>
              <a:off x="9028176" y="454106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3048"/>
                  </a:lnTo>
                  <a:lnTo>
                    <a:pt x="64770" y="5334"/>
                  </a:lnTo>
                  <a:lnTo>
                    <a:pt x="49530" y="9906"/>
                  </a:lnTo>
                  <a:lnTo>
                    <a:pt x="48768" y="9906"/>
                  </a:lnTo>
                  <a:lnTo>
                    <a:pt x="36576" y="15240"/>
                  </a:lnTo>
                  <a:lnTo>
                    <a:pt x="36576" y="16002"/>
                  </a:lnTo>
                  <a:lnTo>
                    <a:pt x="26670" y="22860"/>
                  </a:lnTo>
                  <a:lnTo>
                    <a:pt x="18288" y="32004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866"/>
                  </a:lnTo>
                  <a:lnTo>
                    <a:pt x="63" y="106680"/>
                  </a:lnTo>
                  <a:lnTo>
                    <a:pt x="0" y="154686"/>
                  </a:lnTo>
                  <a:lnTo>
                    <a:pt x="3048" y="213360"/>
                  </a:lnTo>
                  <a:lnTo>
                    <a:pt x="3048" y="214122"/>
                  </a:lnTo>
                  <a:lnTo>
                    <a:pt x="6096" y="236982"/>
                  </a:lnTo>
                  <a:lnTo>
                    <a:pt x="11430" y="255270"/>
                  </a:lnTo>
                  <a:lnTo>
                    <a:pt x="17526" y="270510"/>
                  </a:lnTo>
                  <a:lnTo>
                    <a:pt x="18288" y="271272"/>
                  </a:lnTo>
                  <a:lnTo>
                    <a:pt x="26670" y="281178"/>
                  </a:lnTo>
                  <a:lnTo>
                    <a:pt x="36576" y="288036"/>
                  </a:lnTo>
                  <a:lnTo>
                    <a:pt x="37338" y="288036"/>
                  </a:lnTo>
                  <a:lnTo>
                    <a:pt x="50292" y="290322"/>
                  </a:lnTo>
                  <a:lnTo>
                    <a:pt x="51054" y="290322"/>
                  </a:lnTo>
                  <a:lnTo>
                    <a:pt x="65532" y="288036"/>
                  </a:lnTo>
                  <a:lnTo>
                    <a:pt x="67926" y="287274"/>
                  </a:lnTo>
                  <a:lnTo>
                    <a:pt x="50292" y="287274"/>
                  </a:lnTo>
                  <a:lnTo>
                    <a:pt x="50694" y="287210"/>
                  </a:lnTo>
                  <a:lnTo>
                    <a:pt x="42418" y="285750"/>
                  </a:lnTo>
                  <a:lnTo>
                    <a:pt x="38100" y="285750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1218" y="269748"/>
                  </a:lnTo>
                  <a:lnTo>
                    <a:pt x="20574" y="269748"/>
                  </a:lnTo>
                  <a:lnTo>
                    <a:pt x="14478" y="254508"/>
                  </a:lnTo>
                  <a:lnTo>
                    <a:pt x="9144" y="236220"/>
                  </a:lnTo>
                  <a:lnTo>
                    <a:pt x="6096" y="213360"/>
                  </a:lnTo>
                  <a:lnTo>
                    <a:pt x="3048" y="154686"/>
                  </a:lnTo>
                  <a:lnTo>
                    <a:pt x="3111" y="106680"/>
                  </a:lnTo>
                  <a:lnTo>
                    <a:pt x="6096" y="70866"/>
                  </a:lnTo>
                  <a:lnTo>
                    <a:pt x="6286" y="70866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3528"/>
                  </a:lnTo>
                  <a:lnTo>
                    <a:pt x="21272" y="33528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8288"/>
                  </a:lnTo>
                  <a:lnTo>
                    <a:pt x="50292" y="12954"/>
                  </a:lnTo>
                  <a:lnTo>
                    <a:pt x="65532" y="8382"/>
                  </a:lnTo>
                  <a:lnTo>
                    <a:pt x="83058" y="6096"/>
                  </a:lnTo>
                  <a:lnTo>
                    <a:pt x="82296" y="6096"/>
                  </a:lnTo>
                  <a:lnTo>
                    <a:pt x="127254" y="3048"/>
                  </a:lnTo>
                  <a:lnTo>
                    <a:pt x="284480" y="3048"/>
                  </a:lnTo>
                  <a:lnTo>
                    <a:pt x="265176" y="2286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4"/>
                  </a:lnTo>
                  <a:lnTo>
                    <a:pt x="51054" y="287274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9748"/>
                  </a:moveTo>
                  <a:lnTo>
                    <a:pt x="80772" y="279654"/>
                  </a:lnTo>
                  <a:lnTo>
                    <a:pt x="81534" y="279654"/>
                  </a:lnTo>
                  <a:lnTo>
                    <a:pt x="64770" y="284988"/>
                  </a:lnTo>
                  <a:lnTo>
                    <a:pt x="50694" y="287210"/>
                  </a:lnTo>
                  <a:lnTo>
                    <a:pt x="51054" y="287274"/>
                  </a:lnTo>
                  <a:lnTo>
                    <a:pt x="67926" y="287274"/>
                  </a:lnTo>
                  <a:lnTo>
                    <a:pt x="82296" y="282702"/>
                  </a:lnTo>
                  <a:lnTo>
                    <a:pt x="102108" y="272796"/>
                  </a:lnTo>
                  <a:lnTo>
                    <a:pt x="105717" y="270510"/>
                  </a:lnTo>
                  <a:lnTo>
                    <a:pt x="100584" y="270510"/>
                  </a:lnTo>
                  <a:lnTo>
                    <a:pt x="100584" y="269748"/>
                  </a:lnTo>
                  <a:close/>
                </a:path>
                <a:path w="376554" h="290829">
                  <a:moveTo>
                    <a:pt x="38100" y="284988"/>
                  </a:moveTo>
                  <a:lnTo>
                    <a:pt x="38100" y="285750"/>
                  </a:lnTo>
                  <a:lnTo>
                    <a:pt x="42418" y="285750"/>
                  </a:lnTo>
                  <a:lnTo>
                    <a:pt x="38100" y="284988"/>
                  </a:lnTo>
                  <a:close/>
                </a:path>
                <a:path w="376554" h="290829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3340"/>
                  </a:lnTo>
                  <a:lnTo>
                    <a:pt x="304038" y="106680"/>
                  </a:lnTo>
                  <a:lnTo>
                    <a:pt x="244602" y="159258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70510"/>
                  </a:lnTo>
                  <a:lnTo>
                    <a:pt x="105717" y="270510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1544"/>
                  </a:lnTo>
                  <a:lnTo>
                    <a:pt x="306324" y="108966"/>
                  </a:lnTo>
                  <a:lnTo>
                    <a:pt x="348234" y="70866"/>
                  </a:lnTo>
                  <a:lnTo>
                    <a:pt x="362712" y="55626"/>
                  </a:lnTo>
                  <a:lnTo>
                    <a:pt x="362712" y="54864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90829">
                  <a:moveTo>
                    <a:pt x="20574" y="268986"/>
                  </a:moveTo>
                  <a:lnTo>
                    <a:pt x="20574" y="269748"/>
                  </a:lnTo>
                  <a:lnTo>
                    <a:pt x="21218" y="269748"/>
                  </a:lnTo>
                  <a:lnTo>
                    <a:pt x="20574" y="268986"/>
                  </a:lnTo>
                  <a:close/>
                </a:path>
                <a:path w="376554" h="290829">
                  <a:moveTo>
                    <a:pt x="6286" y="70866"/>
                  </a:moveTo>
                  <a:lnTo>
                    <a:pt x="6096" y="70866"/>
                  </a:lnTo>
                  <a:lnTo>
                    <a:pt x="6096" y="71628"/>
                  </a:lnTo>
                  <a:lnTo>
                    <a:pt x="6286" y="70866"/>
                  </a:lnTo>
                  <a:close/>
                </a:path>
                <a:path w="376554" h="290829">
                  <a:moveTo>
                    <a:pt x="21272" y="33528"/>
                  </a:moveTo>
                  <a:lnTo>
                    <a:pt x="20574" y="33528"/>
                  </a:lnTo>
                  <a:lnTo>
                    <a:pt x="20574" y="34290"/>
                  </a:lnTo>
                  <a:lnTo>
                    <a:pt x="21272" y="33528"/>
                  </a:lnTo>
                  <a:close/>
                </a:path>
                <a:path w="376554" h="290829">
                  <a:moveTo>
                    <a:pt x="373380" y="23622"/>
                  </a:move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4384"/>
                  </a:lnTo>
                  <a:lnTo>
                    <a:pt x="374142" y="24384"/>
                  </a:lnTo>
                  <a:lnTo>
                    <a:pt x="373380" y="23622"/>
                  </a:lnTo>
                  <a:close/>
                </a:path>
                <a:path w="376554" h="290829">
                  <a:moveTo>
                    <a:pt x="375056" y="20574"/>
                  </a:moveTo>
                  <a:lnTo>
                    <a:pt x="371856" y="20574"/>
                  </a:lnTo>
                  <a:lnTo>
                    <a:pt x="374142" y="24384"/>
                  </a:lnTo>
                  <a:lnTo>
                    <a:pt x="376428" y="24384"/>
                  </a:lnTo>
                  <a:lnTo>
                    <a:pt x="376428" y="22860"/>
                  </a:lnTo>
                  <a:lnTo>
                    <a:pt x="375056" y="20574"/>
                  </a:lnTo>
                  <a:close/>
                </a:path>
                <a:path w="376554" h="290829">
                  <a:moveTo>
                    <a:pt x="284480" y="3048"/>
                  </a:moveTo>
                  <a:lnTo>
                    <a:pt x="185166" y="3048"/>
                  </a:lnTo>
                  <a:lnTo>
                    <a:pt x="265176" y="5334"/>
                  </a:lnTo>
                  <a:lnTo>
                    <a:pt x="323088" y="7620"/>
                  </a:lnTo>
                  <a:lnTo>
                    <a:pt x="343662" y="10668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856" y="21336"/>
                  </a:lnTo>
                  <a:lnTo>
                    <a:pt x="371856" y="20574"/>
                  </a:lnTo>
                  <a:lnTo>
                    <a:pt x="375056" y="20574"/>
                  </a:lnTo>
                  <a:lnTo>
                    <a:pt x="323850" y="4572"/>
                  </a:lnTo>
                  <a:lnTo>
                    <a:pt x="323088" y="4572"/>
                  </a:lnTo>
                  <a:lnTo>
                    <a:pt x="284480" y="304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75"/>
            <p:cNvSpPr/>
            <p:nvPr/>
          </p:nvSpPr>
          <p:spPr>
            <a:xfrm>
              <a:off x="8996171" y="4552492"/>
              <a:ext cx="373380" cy="287020"/>
            </a:xfrm>
            <a:custGeom>
              <a:avLst/>
              <a:gdLst/>
              <a:ahLst/>
              <a:cxnLst/>
              <a:rect l="l" t="t" r="r" b="b"/>
              <a:pathLst>
                <a:path w="373379" h="287020">
                  <a:moveTo>
                    <a:pt x="183642" y="0"/>
                  </a:moveTo>
                  <a:lnTo>
                    <a:pt x="125730" y="0"/>
                  </a:lnTo>
                  <a:lnTo>
                    <a:pt x="80772" y="2286"/>
                  </a:lnTo>
                  <a:lnTo>
                    <a:pt x="35814" y="14478"/>
                  </a:lnTo>
                  <a:lnTo>
                    <a:pt x="6858" y="54102"/>
                  </a:lnTo>
                  <a:lnTo>
                    <a:pt x="0" y="105156"/>
                  </a:lnTo>
                  <a:lnTo>
                    <a:pt x="0" y="153162"/>
                  </a:lnTo>
                  <a:lnTo>
                    <a:pt x="3048" y="211074"/>
                  </a:lnTo>
                  <a:lnTo>
                    <a:pt x="11430" y="252984"/>
                  </a:lnTo>
                  <a:lnTo>
                    <a:pt x="35814" y="284226"/>
                  </a:lnTo>
                  <a:lnTo>
                    <a:pt x="48768" y="286512"/>
                  </a:lnTo>
                  <a:lnTo>
                    <a:pt x="63246" y="284988"/>
                  </a:lnTo>
                  <a:lnTo>
                    <a:pt x="99822" y="268986"/>
                  </a:lnTo>
                  <a:lnTo>
                    <a:pt x="147828" y="236982"/>
                  </a:lnTo>
                  <a:lnTo>
                    <a:pt x="243840" y="157734"/>
                  </a:lnTo>
                  <a:lnTo>
                    <a:pt x="303276" y="105918"/>
                  </a:lnTo>
                  <a:lnTo>
                    <a:pt x="345186" y="67056"/>
                  </a:lnTo>
                  <a:lnTo>
                    <a:pt x="373380" y="29718"/>
                  </a:lnTo>
                  <a:lnTo>
                    <a:pt x="373380" y="21336"/>
                  </a:lnTo>
                  <a:lnTo>
                    <a:pt x="321564" y="4572"/>
                  </a:lnTo>
                  <a:lnTo>
                    <a:pt x="263652" y="1524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76"/>
            <p:cNvSpPr/>
            <p:nvPr/>
          </p:nvSpPr>
          <p:spPr>
            <a:xfrm>
              <a:off x="8994647" y="4550968"/>
              <a:ext cx="376555" cy="289560"/>
            </a:xfrm>
            <a:custGeom>
              <a:avLst/>
              <a:gdLst/>
              <a:ahLst/>
              <a:cxnLst/>
              <a:rect l="l" t="t" r="r" b="b"/>
              <a:pathLst>
                <a:path w="376554" h="289560">
                  <a:moveTo>
                    <a:pt x="185166" y="0"/>
                  </a:moveTo>
                  <a:lnTo>
                    <a:pt x="127254" y="0"/>
                  </a:lnTo>
                  <a:lnTo>
                    <a:pt x="82296" y="2286"/>
                  </a:lnTo>
                  <a:lnTo>
                    <a:pt x="64770" y="5334"/>
                  </a:lnTo>
                  <a:lnTo>
                    <a:pt x="49530" y="9144"/>
                  </a:lnTo>
                  <a:lnTo>
                    <a:pt x="48768" y="9144"/>
                  </a:lnTo>
                  <a:lnTo>
                    <a:pt x="36576" y="14478"/>
                  </a:lnTo>
                  <a:lnTo>
                    <a:pt x="36576" y="15240"/>
                  </a:lnTo>
                  <a:lnTo>
                    <a:pt x="26670" y="22860"/>
                  </a:lnTo>
                  <a:lnTo>
                    <a:pt x="18288" y="31242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104"/>
                  </a:lnTo>
                  <a:lnTo>
                    <a:pt x="0" y="106680"/>
                  </a:lnTo>
                  <a:lnTo>
                    <a:pt x="0" y="154686"/>
                  </a:lnTo>
                  <a:lnTo>
                    <a:pt x="3048" y="212598"/>
                  </a:lnTo>
                  <a:lnTo>
                    <a:pt x="3048" y="213360"/>
                  </a:lnTo>
                  <a:lnTo>
                    <a:pt x="6096" y="236220"/>
                  </a:lnTo>
                  <a:lnTo>
                    <a:pt x="11430" y="255270"/>
                  </a:lnTo>
                  <a:lnTo>
                    <a:pt x="17526" y="269748"/>
                  </a:lnTo>
                  <a:lnTo>
                    <a:pt x="18288" y="269748"/>
                  </a:lnTo>
                  <a:lnTo>
                    <a:pt x="26670" y="280416"/>
                  </a:lnTo>
                  <a:lnTo>
                    <a:pt x="26670" y="281178"/>
                  </a:lnTo>
                  <a:lnTo>
                    <a:pt x="36576" y="287274"/>
                  </a:lnTo>
                  <a:lnTo>
                    <a:pt x="37338" y="287274"/>
                  </a:lnTo>
                  <a:lnTo>
                    <a:pt x="50292" y="289560"/>
                  </a:lnTo>
                  <a:lnTo>
                    <a:pt x="64770" y="288036"/>
                  </a:lnTo>
                  <a:lnTo>
                    <a:pt x="65532" y="288036"/>
                  </a:lnTo>
                  <a:lnTo>
                    <a:pt x="69723" y="286512"/>
                  </a:lnTo>
                  <a:lnTo>
                    <a:pt x="50292" y="286512"/>
                  </a:lnTo>
                  <a:lnTo>
                    <a:pt x="50769" y="286461"/>
                  </a:lnTo>
                  <a:lnTo>
                    <a:pt x="42418" y="284988"/>
                  </a:lnTo>
                  <a:lnTo>
                    <a:pt x="38100" y="284988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0574" y="268224"/>
                  </a:lnTo>
                  <a:lnTo>
                    <a:pt x="14798" y="254508"/>
                  </a:lnTo>
                  <a:lnTo>
                    <a:pt x="14478" y="254508"/>
                  </a:lnTo>
                  <a:lnTo>
                    <a:pt x="9144" y="235458"/>
                  </a:lnTo>
                  <a:lnTo>
                    <a:pt x="6096" y="212598"/>
                  </a:lnTo>
                  <a:lnTo>
                    <a:pt x="3048" y="154686"/>
                  </a:lnTo>
                  <a:lnTo>
                    <a:pt x="3048" y="106680"/>
                  </a:lnTo>
                  <a:lnTo>
                    <a:pt x="6096" y="70104"/>
                  </a:lnTo>
                  <a:lnTo>
                    <a:pt x="6296" y="70104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2766"/>
                  </a:lnTo>
                  <a:lnTo>
                    <a:pt x="21336" y="32766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7526"/>
                  </a:lnTo>
                  <a:lnTo>
                    <a:pt x="50292" y="12192"/>
                  </a:lnTo>
                  <a:lnTo>
                    <a:pt x="65532" y="8382"/>
                  </a:lnTo>
                  <a:lnTo>
                    <a:pt x="83058" y="5334"/>
                  </a:lnTo>
                  <a:lnTo>
                    <a:pt x="82296" y="5334"/>
                  </a:lnTo>
                  <a:lnTo>
                    <a:pt x="127254" y="3048"/>
                  </a:lnTo>
                  <a:lnTo>
                    <a:pt x="294132" y="3048"/>
                  </a:lnTo>
                  <a:lnTo>
                    <a:pt x="265176" y="1524"/>
                  </a:lnTo>
                  <a:lnTo>
                    <a:pt x="185166" y="0"/>
                  </a:lnTo>
                  <a:close/>
                </a:path>
                <a:path w="376554" h="289560">
                  <a:moveTo>
                    <a:pt x="50769" y="286461"/>
                  </a:moveTo>
                  <a:lnTo>
                    <a:pt x="50292" y="286512"/>
                  </a:lnTo>
                  <a:lnTo>
                    <a:pt x="51054" y="286512"/>
                  </a:lnTo>
                  <a:lnTo>
                    <a:pt x="50769" y="286461"/>
                  </a:lnTo>
                  <a:close/>
                </a:path>
                <a:path w="376554" h="289560">
                  <a:moveTo>
                    <a:pt x="100584" y="268986"/>
                  </a:moveTo>
                  <a:lnTo>
                    <a:pt x="80772" y="278892"/>
                  </a:lnTo>
                  <a:lnTo>
                    <a:pt x="81534" y="278892"/>
                  </a:lnTo>
                  <a:lnTo>
                    <a:pt x="64770" y="284988"/>
                  </a:lnTo>
                  <a:lnTo>
                    <a:pt x="50769" y="286461"/>
                  </a:lnTo>
                  <a:lnTo>
                    <a:pt x="51054" y="286512"/>
                  </a:lnTo>
                  <a:lnTo>
                    <a:pt x="69723" y="286512"/>
                  </a:lnTo>
                  <a:lnTo>
                    <a:pt x="82296" y="281940"/>
                  </a:lnTo>
                  <a:lnTo>
                    <a:pt x="102108" y="272034"/>
                  </a:lnTo>
                  <a:lnTo>
                    <a:pt x="105918" y="269748"/>
                  </a:lnTo>
                  <a:lnTo>
                    <a:pt x="100584" y="269748"/>
                  </a:lnTo>
                  <a:lnTo>
                    <a:pt x="100584" y="268986"/>
                  </a:lnTo>
                  <a:close/>
                </a:path>
                <a:path w="376554" h="289560">
                  <a:moveTo>
                    <a:pt x="38100" y="284226"/>
                  </a:moveTo>
                  <a:lnTo>
                    <a:pt x="38100" y="284988"/>
                  </a:lnTo>
                  <a:lnTo>
                    <a:pt x="42418" y="284988"/>
                  </a:lnTo>
                  <a:lnTo>
                    <a:pt x="38100" y="284226"/>
                  </a:lnTo>
                  <a:close/>
                </a:path>
                <a:path w="376554" h="289560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2578"/>
                  </a:lnTo>
                  <a:lnTo>
                    <a:pt x="304038" y="106680"/>
                  </a:lnTo>
                  <a:lnTo>
                    <a:pt x="244602" y="158496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69748"/>
                  </a:lnTo>
                  <a:lnTo>
                    <a:pt x="105918" y="269748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0782"/>
                  </a:lnTo>
                  <a:lnTo>
                    <a:pt x="306324" y="108966"/>
                  </a:lnTo>
                  <a:lnTo>
                    <a:pt x="348234" y="70104"/>
                  </a:lnTo>
                  <a:lnTo>
                    <a:pt x="362712" y="54864"/>
                  </a:lnTo>
                  <a:lnTo>
                    <a:pt x="362712" y="54102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89560">
                  <a:moveTo>
                    <a:pt x="14478" y="253746"/>
                  </a:moveTo>
                  <a:lnTo>
                    <a:pt x="14478" y="254508"/>
                  </a:lnTo>
                  <a:lnTo>
                    <a:pt x="14798" y="254508"/>
                  </a:lnTo>
                  <a:lnTo>
                    <a:pt x="14478" y="253746"/>
                  </a:lnTo>
                  <a:close/>
                </a:path>
                <a:path w="376554" h="289560">
                  <a:moveTo>
                    <a:pt x="6296" y="70104"/>
                  </a:moveTo>
                  <a:lnTo>
                    <a:pt x="6096" y="70104"/>
                  </a:lnTo>
                  <a:lnTo>
                    <a:pt x="6096" y="70866"/>
                  </a:lnTo>
                  <a:lnTo>
                    <a:pt x="6296" y="70104"/>
                  </a:lnTo>
                  <a:close/>
                </a:path>
                <a:path w="376554" h="289560">
                  <a:moveTo>
                    <a:pt x="21336" y="32766"/>
                  </a:moveTo>
                  <a:lnTo>
                    <a:pt x="20574" y="32766"/>
                  </a:lnTo>
                  <a:lnTo>
                    <a:pt x="20574" y="33528"/>
                  </a:lnTo>
                  <a:lnTo>
                    <a:pt x="21336" y="32766"/>
                  </a:lnTo>
                  <a:close/>
                </a:path>
                <a:path w="376554" h="289560">
                  <a:moveTo>
                    <a:pt x="376428" y="22860"/>
                  </a:moveTo>
                  <a:lnTo>
                    <a:pt x="373380" y="22860"/>
                  </a:ln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2860"/>
                  </a:lnTo>
                  <a:close/>
                </a:path>
                <a:path w="376554" h="289560">
                  <a:moveTo>
                    <a:pt x="371983" y="20828"/>
                  </a:moveTo>
                  <a:lnTo>
                    <a:pt x="373380" y="23622"/>
                  </a:lnTo>
                  <a:lnTo>
                    <a:pt x="373380" y="22860"/>
                  </a:lnTo>
                  <a:lnTo>
                    <a:pt x="376428" y="22860"/>
                  </a:lnTo>
                  <a:lnTo>
                    <a:pt x="376428" y="22098"/>
                  </a:lnTo>
                  <a:lnTo>
                    <a:pt x="376047" y="21336"/>
                  </a:lnTo>
                  <a:lnTo>
                    <a:pt x="372618" y="21336"/>
                  </a:lnTo>
                  <a:lnTo>
                    <a:pt x="371983" y="20828"/>
                  </a:lnTo>
                  <a:close/>
                </a:path>
                <a:path w="376554" h="289560">
                  <a:moveTo>
                    <a:pt x="371856" y="20574"/>
                  </a:moveTo>
                  <a:lnTo>
                    <a:pt x="371983" y="20828"/>
                  </a:lnTo>
                  <a:lnTo>
                    <a:pt x="372618" y="21336"/>
                  </a:lnTo>
                  <a:lnTo>
                    <a:pt x="371856" y="20574"/>
                  </a:lnTo>
                  <a:close/>
                </a:path>
                <a:path w="376554" h="289560">
                  <a:moveTo>
                    <a:pt x="375666" y="20574"/>
                  </a:moveTo>
                  <a:lnTo>
                    <a:pt x="371856" y="20574"/>
                  </a:lnTo>
                  <a:lnTo>
                    <a:pt x="372618" y="21336"/>
                  </a:lnTo>
                  <a:lnTo>
                    <a:pt x="376047" y="21336"/>
                  </a:lnTo>
                  <a:lnTo>
                    <a:pt x="375666" y="20574"/>
                  </a:lnTo>
                  <a:close/>
                </a:path>
                <a:path w="376554" h="289560">
                  <a:moveTo>
                    <a:pt x="294132" y="3048"/>
                  </a:moveTo>
                  <a:lnTo>
                    <a:pt x="185166" y="3048"/>
                  </a:lnTo>
                  <a:lnTo>
                    <a:pt x="265176" y="4572"/>
                  </a:lnTo>
                  <a:lnTo>
                    <a:pt x="323088" y="7620"/>
                  </a:lnTo>
                  <a:lnTo>
                    <a:pt x="343662" y="9906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983" y="20828"/>
                  </a:lnTo>
                  <a:lnTo>
                    <a:pt x="371856" y="20574"/>
                  </a:lnTo>
                  <a:lnTo>
                    <a:pt x="375666" y="20574"/>
                  </a:lnTo>
                  <a:lnTo>
                    <a:pt x="374904" y="19050"/>
                  </a:lnTo>
                  <a:lnTo>
                    <a:pt x="374142" y="19050"/>
                  </a:lnTo>
                  <a:lnTo>
                    <a:pt x="370332" y="16002"/>
                  </a:lnTo>
                  <a:lnTo>
                    <a:pt x="370332" y="15240"/>
                  </a:lnTo>
                  <a:lnTo>
                    <a:pt x="360426" y="10668"/>
                  </a:lnTo>
                  <a:lnTo>
                    <a:pt x="344424" y="6858"/>
                  </a:lnTo>
                  <a:lnTo>
                    <a:pt x="343662" y="6858"/>
                  </a:lnTo>
                  <a:lnTo>
                    <a:pt x="323088" y="4572"/>
                  </a:lnTo>
                  <a:lnTo>
                    <a:pt x="294132" y="3048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74"/>
            <p:cNvSpPr/>
            <p:nvPr/>
          </p:nvSpPr>
          <p:spPr>
            <a:xfrm>
              <a:off x="9028176" y="469574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77"/>
            <p:cNvSpPr/>
            <p:nvPr/>
          </p:nvSpPr>
          <p:spPr>
            <a:xfrm>
              <a:off x="8994647" y="470565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78"/>
            <p:cNvSpPr/>
            <p:nvPr/>
          </p:nvSpPr>
          <p:spPr>
            <a:xfrm>
              <a:off x="8973311" y="455782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2285"/>
                  </a:lnTo>
                  <a:lnTo>
                    <a:pt x="35814" y="15239"/>
                  </a:lnTo>
                  <a:lnTo>
                    <a:pt x="6858" y="54101"/>
                  </a:lnTo>
                  <a:lnTo>
                    <a:pt x="0" y="105917"/>
                  </a:lnTo>
                  <a:lnTo>
                    <a:pt x="0" y="153161"/>
                  </a:lnTo>
                  <a:lnTo>
                    <a:pt x="3048" y="211835"/>
                  </a:lnTo>
                  <a:lnTo>
                    <a:pt x="10668" y="252983"/>
                  </a:lnTo>
                  <a:lnTo>
                    <a:pt x="35814" y="284987"/>
                  </a:lnTo>
                  <a:lnTo>
                    <a:pt x="48768" y="287273"/>
                  </a:lnTo>
                  <a:lnTo>
                    <a:pt x="63246" y="284987"/>
                  </a:lnTo>
                  <a:lnTo>
                    <a:pt x="99822" y="268985"/>
                  </a:lnTo>
                  <a:lnTo>
                    <a:pt x="147828" y="236981"/>
                  </a:lnTo>
                  <a:lnTo>
                    <a:pt x="243840" y="158495"/>
                  </a:lnTo>
                  <a:lnTo>
                    <a:pt x="303276" y="105917"/>
                  </a:lnTo>
                  <a:lnTo>
                    <a:pt x="345186" y="67055"/>
                  </a:lnTo>
                  <a:lnTo>
                    <a:pt x="373380" y="29717"/>
                  </a:lnTo>
                  <a:lnTo>
                    <a:pt x="373380" y="21335"/>
                  </a:lnTo>
                  <a:lnTo>
                    <a:pt x="321564" y="4571"/>
                  </a:lnTo>
                  <a:lnTo>
                    <a:pt x="263652" y="2285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79"/>
            <p:cNvSpPr/>
            <p:nvPr/>
          </p:nvSpPr>
          <p:spPr>
            <a:xfrm>
              <a:off x="8971788" y="455630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2285"/>
                  </a:lnTo>
                  <a:lnTo>
                    <a:pt x="64770" y="5333"/>
                  </a:lnTo>
                  <a:lnTo>
                    <a:pt x="49530" y="9905"/>
                  </a:lnTo>
                  <a:lnTo>
                    <a:pt x="48768" y="9905"/>
                  </a:lnTo>
                  <a:lnTo>
                    <a:pt x="36576" y="15239"/>
                  </a:lnTo>
                  <a:lnTo>
                    <a:pt x="36576" y="16001"/>
                  </a:lnTo>
                  <a:lnTo>
                    <a:pt x="26670" y="22859"/>
                  </a:lnTo>
                  <a:lnTo>
                    <a:pt x="18288" y="31241"/>
                  </a:lnTo>
                  <a:lnTo>
                    <a:pt x="12192" y="41909"/>
                  </a:lnTo>
                  <a:lnTo>
                    <a:pt x="11430" y="42671"/>
                  </a:lnTo>
                  <a:lnTo>
                    <a:pt x="6858" y="55625"/>
                  </a:lnTo>
                  <a:lnTo>
                    <a:pt x="3048" y="70103"/>
                  </a:lnTo>
                  <a:lnTo>
                    <a:pt x="62" y="106679"/>
                  </a:lnTo>
                  <a:lnTo>
                    <a:pt x="0" y="154685"/>
                  </a:lnTo>
                  <a:lnTo>
                    <a:pt x="3048" y="213359"/>
                  </a:lnTo>
                  <a:lnTo>
                    <a:pt x="3048" y="214121"/>
                  </a:lnTo>
                  <a:lnTo>
                    <a:pt x="6096" y="236981"/>
                  </a:lnTo>
                  <a:lnTo>
                    <a:pt x="10668" y="255269"/>
                  </a:lnTo>
                  <a:lnTo>
                    <a:pt x="17526" y="270509"/>
                  </a:lnTo>
                  <a:lnTo>
                    <a:pt x="18288" y="271271"/>
                  </a:lnTo>
                  <a:lnTo>
                    <a:pt x="26670" y="281177"/>
                  </a:lnTo>
                  <a:lnTo>
                    <a:pt x="36576" y="288035"/>
                  </a:lnTo>
                  <a:lnTo>
                    <a:pt x="37338" y="288035"/>
                  </a:lnTo>
                  <a:lnTo>
                    <a:pt x="50292" y="290321"/>
                  </a:lnTo>
                  <a:lnTo>
                    <a:pt x="51054" y="290321"/>
                  </a:lnTo>
                  <a:lnTo>
                    <a:pt x="65532" y="288035"/>
                  </a:lnTo>
                  <a:lnTo>
                    <a:pt x="67926" y="287273"/>
                  </a:lnTo>
                  <a:lnTo>
                    <a:pt x="50292" y="287273"/>
                  </a:lnTo>
                  <a:lnTo>
                    <a:pt x="50694" y="287210"/>
                  </a:lnTo>
                  <a:lnTo>
                    <a:pt x="42418" y="285749"/>
                  </a:lnTo>
                  <a:lnTo>
                    <a:pt x="38100" y="285749"/>
                  </a:lnTo>
                  <a:lnTo>
                    <a:pt x="28194" y="278891"/>
                  </a:lnTo>
                  <a:lnTo>
                    <a:pt x="28956" y="278891"/>
                  </a:lnTo>
                  <a:lnTo>
                    <a:pt x="20574" y="268985"/>
                  </a:lnTo>
                  <a:lnTo>
                    <a:pt x="14058" y="254507"/>
                  </a:lnTo>
                  <a:lnTo>
                    <a:pt x="13716" y="254507"/>
                  </a:lnTo>
                  <a:lnTo>
                    <a:pt x="9144" y="236219"/>
                  </a:lnTo>
                  <a:lnTo>
                    <a:pt x="6096" y="213359"/>
                  </a:lnTo>
                  <a:lnTo>
                    <a:pt x="3048" y="154685"/>
                  </a:lnTo>
                  <a:lnTo>
                    <a:pt x="3110" y="106679"/>
                  </a:lnTo>
                  <a:lnTo>
                    <a:pt x="6096" y="70103"/>
                  </a:lnTo>
                  <a:lnTo>
                    <a:pt x="6296" y="70103"/>
                  </a:lnTo>
                  <a:lnTo>
                    <a:pt x="9906" y="56387"/>
                  </a:lnTo>
                  <a:lnTo>
                    <a:pt x="14478" y="43433"/>
                  </a:lnTo>
                  <a:lnTo>
                    <a:pt x="20574" y="32765"/>
                  </a:lnTo>
                  <a:lnTo>
                    <a:pt x="21336" y="32765"/>
                  </a:lnTo>
                  <a:lnTo>
                    <a:pt x="28956" y="25145"/>
                  </a:lnTo>
                  <a:lnTo>
                    <a:pt x="28194" y="25145"/>
                  </a:lnTo>
                  <a:lnTo>
                    <a:pt x="38100" y="18287"/>
                  </a:lnTo>
                  <a:lnTo>
                    <a:pt x="50292" y="12953"/>
                  </a:lnTo>
                  <a:lnTo>
                    <a:pt x="65532" y="8381"/>
                  </a:lnTo>
                  <a:lnTo>
                    <a:pt x="83058" y="5333"/>
                  </a:lnTo>
                  <a:lnTo>
                    <a:pt x="82296" y="5333"/>
                  </a:lnTo>
                  <a:lnTo>
                    <a:pt x="127254" y="3047"/>
                  </a:lnTo>
                  <a:lnTo>
                    <a:pt x="284480" y="3047"/>
                  </a:lnTo>
                  <a:lnTo>
                    <a:pt x="265176" y="2285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3"/>
                  </a:lnTo>
                  <a:lnTo>
                    <a:pt x="51054" y="287273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8985"/>
                  </a:moveTo>
                  <a:lnTo>
                    <a:pt x="80772" y="279653"/>
                  </a:lnTo>
                  <a:lnTo>
                    <a:pt x="81534" y="279653"/>
                  </a:lnTo>
                  <a:lnTo>
                    <a:pt x="64770" y="284987"/>
                  </a:lnTo>
                  <a:lnTo>
                    <a:pt x="50694" y="287210"/>
                  </a:lnTo>
                  <a:lnTo>
                    <a:pt x="51054" y="287273"/>
                  </a:lnTo>
                  <a:lnTo>
                    <a:pt x="67926" y="287273"/>
                  </a:lnTo>
                  <a:lnTo>
                    <a:pt x="82296" y="282701"/>
                  </a:lnTo>
                  <a:lnTo>
                    <a:pt x="102108" y="272033"/>
                  </a:lnTo>
                  <a:lnTo>
                    <a:pt x="105918" y="269747"/>
                  </a:lnTo>
                  <a:lnTo>
                    <a:pt x="100584" y="269747"/>
                  </a:lnTo>
                  <a:lnTo>
                    <a:pt x="100584" y="268985"/>
                  </a:lnTo>
                  <a:close/>
                </a:path>
                <a:path w="376554" h="290829">
                  <a:moveTo>
                    <a:pt x="38100" y="284987"/>
                  </a:moveTo>
                  <a:lnTo>
                    <a:pt x="38100" y="285749"/>
                  </a:lnTo>
                  <a:lnTo>
                    <a:pt x="42418" y="285749"/>
                  </a:lnTo>
                  <a:lnTo>
                    <a:pt x="38100" y="284987"/>
                  </a:lnTo>
                  <a:close/>
                </a:path>
                <a:path w="376554" h="290829">
                  <a:moveTo>
                    <a:pt x="373380" y="30479"/>
                  </a:moveTo>
                  <a:lnTo>
                    <a:pt x="368808" y="40385"/>
                  </a:lnTo>
                  <a:lnTo>
                    <a:pt x="369570" y="40385"/>
                  </a:lnTo>
                  <a:lnTo>
                    <a:pt x="360426" y="53339"/>
                  </a:lnTo>
                  <a:lnTo>
                    <a:pt x="304038" y="106679"/>
                  </a:lnTo>
                  <a:lnTo>
                    <a:pt x="244602" y="159257"/>
                  </a:lnTo>
                  <a:lnTo>
                    <a:pt x="177546" y="215645"/>
                  </a:lnTo>
                  <a:lnTo>
                    <a:pt x="123444" y="256031"/>
                  </a:lnTo>
                  <a:lnTo>
                    <a:pt x="100584" y="269747"/>
                  </a:lnTo>
                  <a:lnTo>
                    <a:pt x="105918" y="269747"/>
                  </a:lnTo>
                  <a:lnTo>
                    <a:pt x="124968" y="258317"/>
                  </a:lnTo>
                  <a:lnTo>
                    <a:pt x="150114" y="240029"/>
                  </a:lnTo>
                  <a:lnTo>
                    <a:pt x="179070" y="217931"/>
                  </a:lnTo>
                  <a:lnTo>
                    <a:pt x="179832" y="217931"/>
                  </a:lnTo>
                  <a:lnTo>
                    <a:pt x="246888" y="161543"/>
                  </a:lnTo>
                  <a:lnTo>
                    <a:pt x="306324" y="108965"/>
                  </a:lnTo>
                  <a:lnTo>
                    <a:pt x="348234" y="70103"/>
                  </a:lnTo>
                  <a:lnTo>
                    <a:pt x="362712" y="55625"/>
                  </a:lnTo>
                  <a:lnTo>
                    <a:pt x="362712" y="54863"/>
                  </a:lnTo>
                  <a:lnTo>
                    <a:pt x="371856" y="41909"/>
                  </a:lnTo>
                  <a:lnTo>
                    <a:pt x="376428" y="32003"/>
                  </a:lnTo>
                  <a:lnTo>
                    <a:pt x="376428" y="31241"/>
                  </a:lnTo>
                  <a:lnTo>
                    <a:pt x="373380" y="31241"/>
                  </a:lnTo>
                  <a:lnTo>
                    <a:pt x="373380" y="30479"/>
                  </a:lnTo>
                  <a:close/>
                </a:path>
                <a:path w="376554" h="290829">
                  <a:moveTo>
                    <a:pt x="13716" y="253745"/>
                  </a:moveTo>
                  <a:lnTo>
                    <a:pt x="13716" y="254507"/>
                  </a:lnTo>
                  <a:lnTo>
                    <a:pt x="14058" y="254507"/>
                  </a:lnTo>
                  <a:lnTo>
                    <a:pt x="13716" y="253745"/>
                  </a:lnTo>
                  <a:close/>
                </a:path>
                <a:path w="376554" h="290829">
                  <a:moveTo>
                    <a:pt x="6296" y="70103"/>
                  </a:moveTo>
                  <a:lnTo>
                    <a:pt x="6096" y="70103"/>
                  </a:lnTo>
                  <a:lnTo>
                    <a:pt x="6096" y="70865"/>
                  </a:lnTo>
                  <a:lnTo>
                    <a:pt x="6296" y="70103"/>
                  </a:lnTo>
                  <a:close/>
                </a:path>
                <a:path w="376554" h="290829">
                  <a:moveTo>
                    <a:pt x="21336" y="32765"/>
                  </a:moveTo>
                  <a:lnTo>
                    <a:pt x="20574" y="32765"/>
                  </a:lnTo>
                  <a:lnTo>
                    <a:pt x="20574" y="33527"/>
                  </a:lnTo>
                  <a:lnTo>
                    <a:pt x="21336" y="32765"/>
                  </a:lnTo>
                  <a:close/>
                </a:path>
                <a:path w="376554" h="290829">
                  <a:moveTo>
                    <a:pt x="373380" y="22859"/>
                  </a:moveTo>
                  <a:lnTo>
                    <a:pt x="373380" y="31241"/>
                  </a:lnTo>
                  <a:lnTo>
                    <a:pt x="376428" y="31241"/>
                  </a:lnTo>
                  <a:lnTo>
                    <a:pt x="376428" y="23621"/>
                  </a:lnTo>
                  <a:lnTo>
                    <a:pt x="374142" y="23621"/>
                  </a:lnTo>
                  <a:lnTo>
                    <a:pt x="373380" y="22859"/>
                  </a:lnTo>
                  <a:close/>
                </a:path>
                <a:path w="376554" h="290829">
                  <a:moveTo>
                    <a:pt x="375285" y="20573"/>
                  </a:moveTo>
                  <a:lnTo>
                    <a:pt x="371856" y="20573"/>
                  </a:lnTo>
                  <a:lnTo>
                    <a:pt x="374142" y="23621"/>
                  </a:lnTo>
                  <a:lnTo>
                    <a:pt x="376428" y="23621"/>
                  </a:lnTo>
                  <a:lnTo>
                    <a:pt x="376428" y="22097"/>
                  </a:lnTo>
                  <a:lnTo>
                    <a:pt x="375285" y="20573"/>
                  </a:lnTo>
                  <a:close/>
                </a:path>
                <a:path w="376554" h="290829">
                  <a:moveTo>
                    <a:pt x="284480" y="3047"/>
                  </a:moveTo>
                  <a:lnTo>
                    <a:pt x="185166" y="3047"/>
                  </a:lnTo>
                  <a:lnTo>
                    <a:pt x="265176" y="5333"/>
                  </a:lnTo>
                  <a:lnTo>
                    <a:pt x="323088" y="7619"/>
                  </a:lnTo>
                  <a:lnTo>
                    <a:pt x="343662" y="9905"/>
                  </a:lnTo>
                  <a:lnTo>
                    <a:pt x="359664" y="13715"/>
                  </a:lnTo>
                  <a:lnTo>
                    <a:pt x="358902" y="13715"/>
                  </a:lnTo>
                  <a:lnTo>
                    <a:pt x="368808" y="18287"/>
                  </a:lnTo>
                  <a:lnTo>
                    <a:pt x="371856" y="21335"/>
                  </a:lnTo>
                  <a:lnTo>
                    <a:pt x="371856" y="20573"/>
                  </a:lnTo>
                  <a:lnTo>
                    <a:pt x="375285" y="20573"/>
                  </a:lnTo>
                  <a:lnTo>
                    <a:pt x="374142" y="19049"/>
                  </a:lnTo>
                  <a:lnTo>
                    <a:pt x="370332" y="15239"/>
                  </a:lnTo>
                  <a:lnTo>
                    <a:pt x="360426" y="10667"/>
                  </a:lnTo>
                  <a:lnTo>
                    <a:pt x="344424" y="6857"/>
                  </a:lnTo>
                  <a:lnTo>
                    <a:pt x="343662" y="6857"/>
                  </a:lnTo>
                  <a:lnTo>
                    <a:pt x="323088" y="4571"/>
                  </a:lnTo>
                  <a:lnTo>
                    <a:pt x="284480" y="3047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0"/>
            <p:cNvSpPr/>
            <p:nvPr/>
          </p:nvSpPr>
          <p:spPr>
            <a:xfrm>
              <a:off x="8971788" y="4710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81"/>
            <p:cNvSpPr/>
            <p:nvPr/>
          </p:nvSpPr>
          <p:spPr>
            <a:xfrm>
              <a:off x="8404097" y="4173778"/>
              <a:ext cx="810895" cy="706120"/>
            </a:xfrm>
            <a:custGeom>
              <a:avLst/>
              <a:gdLst/>
              <a:ahLst/>
              <a:cxnLst/>
              <a:rect l="l" t="t" r="r" b="b"/>
              <a:pathLst>
                <a:path w="810895" h="706120">
                  <a:moveTo>
                    <a:pt x="260604" y="0"/>
                  </a:moveTo>
                  <a:lnTo>
                    <a:pt x="29718" y="55625"/>
                  </a:lnTo>
                  <a:lnTo>
                    <a:pt x="0" y="61721"/>
                  </a:lnTo>
                  <a:lnTo>
                    <a:pt x="20574" y="576072"/>
                  </a:lnTo>
                  <a:lnTo>
                    <a:pt x="676656" y="705612"/>
                  </a:lnTo>
                  <a:lnTo>
                    <a:pt x="679704" y="653796"/>
                  </a:lnTo>
                  <a:lnTo>
                    <a:pt x="810768" y="542544"/>
                  </a:lnTo>
                  <a:lnTo>
                    <a:pt x="810006" y="32003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B5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82"/>
            <p:cNvSpPr/>
            <p:nvPr/>
          </p:nvSpPr>
          <p:spPr>
            <a:xfrm>
              <a:off x="8410193" y="422864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1523" y="0"/>
                  </a:moveTo>
                  <a:lnTo>
                    <a:pt x="0" y="4572"/>
                  </a:lnTo>
                  <a:lnTo>
                    <a:pt x="2285" y="5334"/>
                  </a:lnTo>
                  <a:lnTo>
                    <a:pt x="3809" y="76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83"/>
            <p:cNvSpPr/>
            <p:nvPr/>
          </p:nvSpPr>
          <p:spPr>
            <a:xfrm>
              <a:off x="8412480" y="4229404"/>
              <a:ext cx="28575" cy="14604"/>
            </a:xfrm>
            <a:custGeom>
              <a:avLst/>
              <a:gdLst/>
              <a:ahLst/>
              <a:cxnLst/>
              <a:rect l="l" t="t" r="r" b="b"/>
              <a:pathLst>
                <a:path w="28575" h="14604">
                  <a:moveTo>
                    <a:pt x="1524" y="0"/>
                  </a:moveTo>
                  <a:lnTo>
                    <a:pt x="0" y="4572"/>
                  </a:lnTo>
                  <a:lnTo>
                    <a:pt x="26670" y="14478"/>
                  </a:lnTo>
                  <a:lnTo>
                    <a:pt x="27432" y="14478"/>
                  </a:lnTo>
                  <a:lnTo>
                    <a:pt x="28194" y="990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84"/>
            <p:cNvSpPr/>
            <p:nvPr/>
          </p:nvSpPr>
          <p:spPr>
            <a:xfrm>
              <a:off x="8439911" y="4261408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40079" y="0"/>
                  </a:lnTo>
                </a:path>
              </a:pathLst>
            </a:custGeom>
            <a:ln w="441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85"/>
            <p:cNvSpPr/>
            <p:nvPr/>
          </p:nvSpPr>
          <p:spPr>
            <a:xfrm>
              <a:off x="9079992" y="4813858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2286"/>
                  </a:moveTo>
                  <a:lnTo>
                    <a:pt x="4571" y="228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86"/>
            <p:cNvSpPr/>
            <p:nvPr/>
          </p:nvSpPr>
          <p:spPr>
            <a:xfrm>
              <a:off x="9079992" y="4281220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0"/>
                  </a:moveTo>
                  <a:lnTo>
                    <a:pt x="0" y="5326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87"/>
            <p:cNvSpPr/>
            <p:nvPr/>
          </p:nvSpPr>
          <p:spPr>
            <a:xfrm>
              <a:off x="9040368" y="4205782"/>
              <a:ext cx="176530" cy="615950"/>
            </a:xfrm>
            <a:custGeom>
              <a:avLst/>
              <a:gdLst/>
              <a:ahLst/>
              <a:cxnLst/>
              <a:rect l="l" t="t" r="r" b="b"/>
              <a:pathLst>
                <a:path w="176529" h="615950">
                  <a:moveTo>
                    <a:pt x="169164" y="0"/>
                  </a:moveTo>
                  <a:lnTo>
                    <a:pt x="0" y="73913"/>
                  </a:lnTo>
                  <a:lnTo>
                    <a:pt x="38862" y="75437"/>
                  </a:lnTo>
                  <a:lnTo>
                    <a:pt x="44958" y="615695"/>
                  </a:lnTo>
                  <a:lnTo>
                    <a:pt x="176022" y="514349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88"/>
            <p:cNvSpPr/>
            <p:nvPr/>
          </p:nvSpPr>
          <p:spPr>
            <a:xfrm>
              <a:off x="9039606" y="4201972"/>
              <a:ext cx="180340" cy="626110"/>
            </a:xfrm>
            <a:custGeom>
              <a:avLst/>
              <a:gdLst/>
              <a:ahLst/>
              <a:cxnLst/>
              <a:rect l="l" t="t" r="r" b="b"/>
              <a:pathLst>
                <a:path w="180340" h="626110">
                  <a:moveTo>
                    <a:pt x="48702" y="613735"/>
                  </a:moveTo>
                  <a:lnTo>
                    <a:pt x="44196" y="617219"/>
                  </a:lnTo>
                  <a:lnTo>
                    <a:pt x="42672" y="619506"/>
                  </a:lnTo>
                  <a:lnTo>
                    <a:pt x="42672" y="625602"/>
                  </a:lnTo>
                  <a:lnTo>
                    <a:pt x="48006" y="621792"/>
                  </a:lnTo>
                  <a:lnTo>
                    <a:pt x="50962" y="619506"/>
                  </a:lnTo>
                  <a:lnTo>
                    <a:pt x="48768" y="619506"/>
                  </a:lnTo>
                  <a:lnTo>
                    <a:pt x="48702" y="613735"/>
                  </a:lnTo>
                  <a:close/>
                </a:path>
                <a:path w="180340" h="626110">
                  <a:moveTo>
                    <a:pt x="39624" y="76199"/>
                  </a:moveTo>
                  <a:lnTo>
                    <a:pt x="36576" y="79247"/>
                  </a:lnTo>
                  <a:lnTo>
                    <a:pt x="42672" y="619506"/>
                  </a:lnTo>
                  <a:lnTo>
                    <a:pt x="44196" y="617219"/>
                  </a:lnTo>
                  <a:lnTo>
                    <a:pt x="48702" y="613735"/>
                  </a:lnTo>
                  <a:lnTo>
                    <a:pt x="42672" y="79247"/>
                  </a:lnTo>
                  <a:lnTo>
                    <a:pt x="39624" y="76199"/>
                  </a:lnTo>
                  <a:close/>
                </a:path>
                <a:path w="180340" h="626110">
                  <a:moveTo>
                    <a:pt x="173721" y="517063"/>
                  </a:moveTo>
                  <a:lnTo>
                    <a:pt x="48702" y="613735"/>
                  </a:lnTo>
                  <a:lnTo>
                    <a:pt x="48768" y="619506"/>
                  </a:lnTo>
                  <a:lnTo>
                    <a:pt x="50962" y="619506"/>
                  </a:lnTo>
                  <a:lnTo>
                    <a:pt x="179070" y="520445"/>
                  </a:lnTo>
                  <a:lnTo>
                    <a:pt x="173736" y="518159"/>
                  </a:lnTo>
                  <a:lnTo>
                    <a:pt x="173721" y="517063"/>
                  </a:lnTo>
                  <a:close/>
                </a:path>
                <a:path w="180340" h="626110">
                  <a:moveTo>
                    <a:pt x="175260" y="515873"/>
                  </a:moveTo>
                  <a:lnTo>
                    <a:pt x="173721" y="517063"/>
                  </a:lnTo>
                  <a:lnTo>
                    <a:pt x="173736" y="518159"/>
                  </a:lnTo>
                  <a:lnTo>
                    <a:pt x="179070" y="520445"/>
                  </a:lnTo>
                  <a:lnTo>
                    <a:pt x="175260" y="515873"/>
                  </a:lnTo>
                  <a:close/>
                </a:path>
                <a:path w="180340" h="626110">
                  <a:moveTo>
                    <a:pt x="179801" y="515873"/>
                  </a:moveTo>
                  <a:lnTo>
                    <a:pt x="175260" y="515873"/>
                  </a:lnTo>
                  <a:lnTo>
                    <a:pt x="179070" y="520445"/>
                  </a:lnTo>
                  <a:lnTo>
                    <a:pt x="179832" y="519683"/>
                  </a:lnTo>
                  <a:lnTo>
                    <a:pt x="179801" y="515873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71450" y="6857"/>
                  </a:lnTo>
                  <a:lnTo>
                    <a:pt x="166944" y="8826"/>
                  </a:lnTo>
                  <a:lnTo>
                    <a:pt x="173721" y="517063"/>
                  </a:lnTo>
                  <a:lnTo>
                    <a:pt x="175260" y="515873"/>
                  </a:lnTo>
                  <a:lnTo>
                    <a:pt x="179801" y="515873"/>
                  </a:lnTo>
                  <a:lnTo>
                    <a:pt x="172974" y="3809"/>
                  </a:lnTo>
                  <a:close/>
                </a:path>
                <a:path w="180340" h="626110">
                  <a:moveTo>
                    <a:pt x="172974" y="0"/>
                  </a:moveTo>
                  <a:lnTo>
                    <a:pt x="169164" y="1523"/>
                  </a:lnTo>
                  <a:lnTo>
                    <a:pt x="0" y="75437"/>
                  </a:lnTo>
                  <a:lnTo>
                    <a:pt x="2286" y="80771"/>
                  </a:lnTo>
                  <a:lnTo>
                    <a:pt x="166944" y="8826"/>
                  </a:lnTo>
                  <a:lnTo>
                    <a:pt x="166878" y="3809"/>
                  </a:lnTo>
                  <a:lnTo>
                    <a:pt x="172974" y="3809"/>
                  </a:lnTo>
                  <a:lnTo>
                    <a:pt x="172974" y="0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66878" y="3809"/>
                  </a:lnTo>
                  <a:lnTo>
                    <a:pt x="166944" y="8826"/>
                  </a:lnTo>
                  <a:lnTo>
                    <a:pt x="171450" y="6857"/>
                  </a:lnTo>
                  <a:lnTo>
                    <a:pt x="172974" y="3809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89"/>
            <p:cNvSpPr/>
            <p:nvPr/>
          </p:nvSpPr>
          <p:spPr>
            <a:xfrm>
              <a:off x="9039606" y="4276648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0" y="762"/>
                  </a:moveTo>
                  <a:lnTo>
                    <a:pt x="762" y="6096"/>
                  </a:lnTo>
                  <a:lnTo>
                    <a:pt x="39624" y="7620"/>
                  </a:lnTo>
                  <a:lnTo>
                    <a:pt x="39624" y="6096"/>
                  </a:lnTo>
                  <a:lnTo>
                    <a:pt x="2286" y="6096"/>
                  </a:lnTo>
                  <a:lnTo>
                    <a:pt x="0" y="762"/>
                  </a:lnTo>
                  <a:close/>
                </a:path>
                <a:path w="40004" h="7620">
                  <a:moveTo>
                    <a:pt x="762" y="0"/>
                  </a:moveTo>
                  <a:lnTo>
                    <a:pt x="2286" y="6096"/>
                  </a:lnTo>
                  <a:lnTo>
                    <a:pt x="39624" y="6096"/>
                  </a:lnTo>
                  <a:lnTo>
                    <a:pt x="39624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0"/>
            <p:cNvSpPr/>
            <p:nvPr/>
          </p:nvSpPr>
          <p:spPr>
            <a:xfrm>
              <a:off x="8438388" y="4239310"/>
              <a:ext cx="603885" cy="336550"/>
            </a:xfrm>
            <a:custGeom>
              <a:avLst/>
              <a:gdLst/>
              <a:ahLst/>
              <a:cxnLst/>
              <a:rect l="l" t="t" r="r" b="b"/>
              <a:pathLst>
                <a:path w="603884" h="336550">
                  <a:moveTo>
                    <a:pt x="0" y="0"/>
                  </a:moveTo>
                  <a:lnTo>
                    <a:pt x="6857" y="256794"/>
                  </a:lnTo>
                  <a:lnTo>
                    <a:pt x="600456" y="336042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491"/>
            <p:cNvSpPr/>
            <p:nvPr/>
          </p:nvSpPr>
          <p:spPr>
            <a:xfrm>
              <a:off x="8438388" y="4238548"/>
              <a:ext cx="605155" cy="338455"/>
            </a:xfrm>
            <a:custGeom>
              <a:avLst/>
              <a:gdLst/>
              <a:ahLst/>
              <a:cxnLst/>
              <a:rect l="l" t="t" r="r" b="b"/>
              <a:pathLst>
                <a:path w="605154" h="338454">
                  <a:moveTo>
                    <a:pt x="6858" y="256794"/>
                  </a:moveTo>
                  <a:lnTo>
                    <a:pt x="6096" y="257556"/>
                  </a:lnTo>
                  <a:lnTo>
                    <a:pt x="6096" y="259079"/>
                  </a:lnTo>
                  <a:lnTo>
                    <a:pt x="6857" y="259079"/>
                  </a:lnTo>
                  <a:lnTo>
                    <a:pt x="600456" y="338328"/>
                  </a:lnTo>
                  <a:lnTo>
                    <a:pt x="599694" y="336804"/>
                  </a:lnTo>
                  <a:lnTo>
                    <a:pt x="599703" y="335941"/>
                  </a:lnTo>
                  <a:lnTo>
                    <a:pt x="6858" y="256794"/>
                  </a:lnTo>
                  <a:close/>
                </a:path>
                <a:path w="605154" h="338454">
                  <a:moveTo>
                    <a:pt x="599703" y="335941"/>
                  </a:moveTo>
                  <a:lnTo>
                    <a:pt x="599694" y="336804"/>
                  </a:lnTo>
                  <a:lnTo>
                    <a:pt x="600456" y="338328"/>
                  </a:lnTo>
                  <a:lnTo>
                    <a:pt x="600456" y="336042"/>
                  </a:lnTo>
                  <a:lnTo>
                    <a:pt x="599703" y="335941"/>
                  </a:lnTo>
                  <a:close/>
                </a:path>
                <a:path w="605154" h="338454">
                  <a:moveTo>
                    <a:pt x="605019" y="44966"/>
                  </a:moveTo>
                  <a:lnTo>
                    <a:pt x="603504" y="46482"/>
                  </a:lnTo>
                  <a:lnTo>
                    <a:pt x="602726" y="46482"/>
                  </a:lnTo>
                  <a:lnTo>
                    <a:pt x="599703" y="335941"/>
                  </a:lnTo>
                  <a:lnTo>
                    <a:pt x="600456" y="336042"/>
                  </a:lnTo>
                  <a:lnTo>
                    <a:pt x="600456" y="338328"/>
                  </a:lnTo>
                  <a:lnTo>
                    <a:pt x="601980" y="336804"/>
                  </a:lnTo>
                  <a:lnTo>
                    <a:pt x="605004" y="46482"/>
                  </a:lnTo>
                  <a:lnTo>
                    <a:pt x="603504" y="46482"/>
                  </a:lnTo>
                  <a:lnTo>
                    <a:pt x="602726" y="46425"/>
                  </a:lnTo>
                  <a:lnTo>
                    <a:pt x="605004" y="46425"/>
                  </a:lnTo>
                  <a:lnTo>
                    <a:pt x="605019" y="44966"/>
                  </a:lnTo>
                  <a:close/>
                </a:path>
                <a:path w="605154" h="338454">
                  <a:moveTo>
                    <a:pt x="605020" y="44958"/>
                  </a:moveTo>
                  <a:lnTo>
                    <a:pt x="602742" y="44958"/>
                  </a:lnTo>
                  <a:lnTo>
                    <a:pt x="602726" y="46425"/>
                  </a:lnTo>
                  <a:lnTo>
                    <a:pt x="603504" y="46482"/>
                  </a:lnTo>
                  <a:lnTo>
                    <a:pt x="605020" y="44958"/>
                  </a:lnTo>
                  <a:close/>
                </a:path>
                <a:path w="605154" h="338454">
                  <a:moveTo>
                    <a:pt x="0" y="0"/>
                  </a:moveTo>
                  <a:lnTo>
                    <a:pt x="0" y="2286"/>
                  </a:lnTo>
                  <a:lnTo>
                    <a:pt x="602726" y="46425"/>
                  </a:lnTo>
                  <a:lnTo>
                    <a:pt x="602742" y="44958"/>
                  </a:lnTo>
                  <a:lnTo>
                    <a:pt x="605020" y="44958"/>
                  </a:lnTo>
                  <a:lnTo>
                    <a:pt x="605028" y="44196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492"/>
            <p:cNvSpPr/>
            <p:nvPr/>
          </p:nvSpPr>
          <p:spPr>
            <a:xfrm>
              <a:off x="8442197" y="4238548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h="257810">
                  <a:moveTo>
                    <a:pt x="0" y="0"/>
                  </a:moveTo>
                  <a:lnTo>
                    <a:pt x="0" y="257555"/>
                  </a:lnTo>
                </a:path>
              </a:pathLst>
            </a:custGeom>
            <a:ln w="9143">
              <a:solidFill>
                <a:srgbClr val="EF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493"/>
            <p:cNvSpPr/>
            <p:nvPr/>
          </p:nvSpPr>
          <p:spPr>
            <a:xfrm>
              <a:off x="8442197" y="429493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762" y="0"/>
                  </a:lnTo>
                  <a:lnTo>
                    <a:pt x="0" y="4572"/>
                  </a:lnTo>
                  <a:lnTo>
                    <a:pt x="2286" y="4572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494"/>
            <p:cNvSpPr/>
            <p:nvPr/>
          </p:nvSpPr>
          <p:spPr>
            <a:xfrm>
              <a:off x="9044178" y="43505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7" y="0"/>
                  </a:moveTo>
                  <a:lnTo>
                    <a:pt x="761" y="0"/>
                  </a:lnTo>
                  <a:lnTo>
                    <a:pt x="0" y="4572"/>
                  </a:lnTo>
                  <a:lnTo>
                    <a:pt x="2285" y="4572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495"/>
            <p:cNvSpPr/>
            <p:nvPr/>
          </p:nvSpPr>
          <p:spPr>
            <a:xfrm>
              <a:off x="8444483" y="4294936"/>
              <a:ext cx="600710" cy="60325"/>
            </a:xfrm>
            <a:custGeom>
              <a:avLst/>
              <a:gdLst/>
              <a:ahLst/>
              <a:cxnLst/>
              <a:rect l="l" t="t" r="r" b="b"/>
              <a:pathLst>
                <a:path w="600709" h="60325">
                  <a:moveTo>
                    <a:pt x="761" y="0"/>
                  </a:moveTo>
                  <a:lnTo>
                    <a:pt x="0" y="4572"/>
                  </a:lnTo>
                  <a:lnTo>
                    <a:pt x="599693" y="60198"/>
                  </a:lnTo>
                  <a:lnTo>
                    <a:pt x="600455" y="5562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496"/>
            <p:cNvSpPr/>
            <p:nvPr/>
          </p:nvSpPr>
          <p:spPr>
            <a:xfrm>
              <a:off x="8478011" y="430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497"/>
            <p:cNvSpPr/>
            <p:nvPr/>
          </p:nvSpPr>
          <p:spPr>
            <a:xfrm>
              <a:off x="8482583" y="45014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498"/>
            <p:cNvSpPr/>
            <p:nvPr/>
          </p:nvSpPr>
          <p:spPr>
            <a:xfrm>
              <a:off x="8483345" y="4304842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499"/>
            <p:cNvSpPr/>
            <p:nvPr/>
          </p:nvSpPr>
          <p:spPr>
            <a:xfrm>
              <a:off x="8516873" y="430789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0"/>
            <p:cNvSpPr/>
            <p:nvPr/>
          </p:nvSpPr>
          <p:spPr>
            <a:xfrm>
              <a:off x="8521445" y="45075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01"/>
            <p:cNvSpPr/>
            <p:nvPr/>
          </p:nvSpPr>
          <p:spPr>
            <a:xfrm>
              <a:off x="8522207" y="4310938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02"/>
            <p:cNvSpPr/>
            <p:nvPr/>
          </p:nvSpPr>
          <p:spPr>
            <a:xfrm>
              <a:off x="8555735" y="431398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03"/>
            <p:cNvSpPr/>
            <p:nvPr/>
          </p:nvSpPr>
          <p:spPr>
            <a:xfrm>
              <a:off x="8560307" y="45136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04"/>
            <p:cNvSpPr/>
            <p:nvPr/>
          </p:nvSpPr>
          <p:spPr>
            <a:xfrm>
              <a:off x="8561069" y="4317034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05"/>
            <p:cNvSpPr/>
            <p:nvPr/>
          </p:nvSpPr>
          <p:spPr>
            <a:xfrm>
              <a:off x="8593835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06"/>
            <p:cNvSpPr/>
            <p:nvPr/>
          </p:nvSpPr>
          <p:spPr>
            <a:xfrm>
              <a:off x="8598407" y="451972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07"/>
            <p:cNvSpPr/>
            <p:nvPr/>
          </p:nvSpPr>
          <p:spPr>
            <a:xfrm>
              <a:off x="8599169" y="4323130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08"/>
            <p:cNvSpPr/>
            <p:nvPr/>
          </p:nvSpPr>
          <p:spPr>
            <a:xfrm>
              <a:off x="8632697" y="431627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09"/>
            <p:cNvSpPr/>
            <p:nvPr/>
          </p:nvSpPr>
          <p:spPr>
            <a:xfrm>
              <a:off x="8637269" y="452582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0"/>
            <p:cNvSpPr/>
            <p:nvPr/>
          </p:nvSpPr>
          <p:spPr>
            <a:xfrm>
              <a:off x="8638031" y="4319320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50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11"/>
            <p:cNvSpPr/>
            <p:nvPr/>
          </p:nvSpPr>
          <p:spPr>
            <a:xfrm>
              <a:off x="8671559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12"/>
            <p:cNvSpPr/>
            <p:nvPr/>
          </p:nvSpPr>
          <p:spPr>
            <a:xfrm>
              <a:off x="8676131" y="453191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13"/>
            <p:cNvSpPr/>
            <p:nvPr/>
          </p:nvSpPr>
          <p:spPr>
            <a:xfrm>
              <a:off x="8676893" y="4323130"/>
              <a:ext cx="0" cy="208915"/>
            </a:xfrm>
            <a:custGeom>
              <a:avLst/>
              <a:gdLst/>
              <a:ahLst/>
              <a:cxnLst/>
              <a:rect l="l" t="t" r="r" b="b"/>
              <a:pathLst>
                <a:path h="208914">
                  <a:moveTo>
                    <a:pt x="0" y="0"/>
                  </a:moveTo>
                  <a:lnTo>
                    <a:pt x="0" y="20878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14"/>
            <p:cNvSpPr/>
            <p:nvPr/>
          </p:nvSpPr>
          <p:spPr>
            <a:xfrm>
              <a:off x="8710421" y="432389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15"/>
            <p:cNvSpPr/>
            <p:nvPr/>
          </p:nvSpPr>
          <p:spPr>
            <a:xfrm>
              <a:off x="8714993" y="453725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16"/>
            <p:cNvSpPr/>
            <p:nvPr/>
          </p:nvSpPr>
          <p:spPr>
            <a:xfrm>
              <a:off x="8715756" y="4326940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17"/>
            <p:cNvSpPr/>
            <p:nvPr/>
          </p:nvSpPr>
          <p:spPr>
            <a:xfrm>
              <a:off x="87492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18"/>
            <p:cNvSpPr/>
            <p:nvPr/>
          </p:nvSpPr>
          <p:spPr>
            <a:xfrm>
              <a:off x="8753856" y="45395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19"/>
            <p:cNvSpPr/>
            <p:nvPr/>
          </p:nvSpPr>
          <p:spPr>
            <a:xfrm>
              <a:off x="8754618" y="4329226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0"/>
            <p:cNvSpPr/>
            <p:nvPr/>
          </p:nvSpPr>
          <p:spPr>
            <a:xfrm>
              <a:off x="87873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21"/>
            <p:cNvSpPr/>
            <p:nvPr/>
          </p:nvSpPr>
          <p:spPr>
            <a:xfrm>
              <a:off x="8791956" y="454944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22"/>
            <p:cNvSpPr/>
            <p:nvPr/>
          </p:nvSpPr>
          <p:spPr>
            <a:xfrm>
              <a:off x="8792718" y="432922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23"/>
            <p:cNvSpPr/>
            <p:nvPr/>
          </p:nvSpPr>
          <p:spPr>
            <a:xfrm>
              <a:off x="8826245" y="43299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24"/>
            <p:cNvSpPr/>
            <p:nvPr/>
          </p:nvSpPr>
          <p:spPr>
            <a:xfrm>
              <a:off x="8830818" y="45517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25"/>
            <p:cNvSpPr/>
            <p:nvPr/>
          </p:nvSpPr>
          <p:spPr>
            <a:xfrm>
              <a:off x="8831580" y="4333036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694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26"/>
            <p:cNvSpPr/>
            <p:nvPr/>
          </p:nvSpPr>
          <p:spPr>
            <a:xfrm>
              <a:off x="8865107" y="4333799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27"/>
            <p:cNvSpPr/>
            <p:nvPr/>
          </p:nvSpPr>
          <p:spPr>
            <a:xfrm>
              <a:off x="8869680" y="455706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28"/>
            <p:cNvSpPr/>
            <p:nvPr/>
          </p:nvSpPr>
          <p:spPr>
            <a:xfrm>
              <a:off x="8870442" y="433684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29"/>
            <p:cNvSpPr/>
            <p:nvPr/>
          </p:nvSpPr>
          <p:spPr>
            <a:xfrm>
              <a:off x="8903969" y="434218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0"/>
            <p:cNvSpPr/>
            <p:nvPr/>
          </p:nvSpPr>
          <p:spPr>
            <a:xfrm>
              <a:off x="8908542" y="455935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31"/>
            <p:cNvSpPr/>
            <p:nvPr/>
          </p:nvSpPr>
          <p:spPr>
            <a:xfrm>
              <a:off x="8909304" y="4345228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12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32"/>
            <p:cNvSpPr/>
            <p:nvPr/>
          </p:nvSpPr>
          <p:spPr>
            <a:xfrm>
              <a:off x="8942831" y="43398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33"/>
            <p:cNvSpPr/>
            <p:nvPr/>
          </p:nvSpPr>
          <p:spPr>
            <a:xfrm>
              <a:off x="8946642" y="456544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34"/>
            <p:cNvSpPr/>
            <p:nvPr/>
          </p:nvSpPr>
          <p:spPr>
            <a:xfrm>
              <a:off x="8947784" y="4342942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504"/>
                  </a:lnTo>
                </a:path>
              </a:pathLst>
            </a:custGeom>
            <a:ln w="9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35"/>
            <p:cNvSpPr/>
            <p:nvPr/>
          </p:nvSpPr>
          <p:spPr>
            <a:xfrm>
              <a:off x="8984742" y="434370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36"/>
            <p:cNvSpPr/>
            <p:nvPr/>
          </p:nvSpPr>
          <p:spPr>
            <a:xfrm>
              <a:off x="8989314" y="456697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37"/>
            <p:cNvSpPr/>
            <p:nvPr/>
          </p:nvSpPr>
          <p:spPr>
            <a:xfrm>
              <a:off x="8990076" y="4346752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8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38"/>
            <p:cNvSpPr/>
            <p:nvPr/>
          </p:nvSpPr>
          <p:spPr>
            <a:xfrm>
              <a:off x="8451342" y="4584496"/>
              <a:ext cx="584453" cy="2583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39"/>
            <p:cNvSpPr/>
            <p:nvPr/>
          </p:nvSpPr>
          <p:spPr>
            <a:xfrm>
              <a:off x="8447531" y="4580686"/>
              <a:ext cx="591820" cy="266065"/>
            </a:xfrm>
            <a:custGeom>
              <a:avLst/>
              <a:gdLst/>
              <a:ahLst/>
              <a:cxnLst/>
              <a:rect l="l" t="t" r="r" b="b"/>
              <a:pathLst>
                <a:path w="591820" h="266064">
                  <a:moveTo>
                    <a:pt x="591311" y="101346"/>
                  </a:moveTo>
                  <a:lnTo>
                    <a:pt x="588263" y="104394"/>
                  </a:lnTo>
                  <a:lnTo>
                    <a:pt x="585187" y="104394"/>
                  </a:lnTo>
                  <a:lnTo>
                    <a:pt x="583691" y="262128"/>
                  </a:lnTo>
                  <a:lnTo>
                    <a:pt x="585977" y="265176"/>
                  </a:lnTo>
                  <a:lnTo>
                    <a:pt x="589787" y="265938"/>
                  </a:lnTo>
                  <a:lnTo>
                    <a:pt x="589787" y="262128"/>
                  </a:lnTo>
                  <a:lnTo>
                    <a:pt x="591283" y="104394"/>
                  </a:lnTo>
                  <a:lnTo>
                    <a:pt x="588263" y="104394"/>
                  </a:lnTo>
                  <a:lnTo>
                    <a:pt x="585191" y="103881"/>
                  </a:lnTo>
                  <a:lnTo>
                    <a:pt x="591287" y="103881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0" y="0"/>
                  </a:moveTo>
                  <a:lnTo>
                    <a:pt x="761" y="3810"/>
                  </a:lnTo>
                  <a:lnTo>
                    <a:pt x="8381" y="147066"/>
                  </a:lnTo>
                  <a:lnTo>
                    <a:pt x="14477" y="147066"/>
                  </a:lnTo>
                  <a:lnTo>
                    <a:pt x="7048" y="7398"/>
                  </a:lnTo>
                  <a:lnTo>
                    <a:pt x="3809" y="6858"/>
                  </a:lnTo>
                  <a:lnTo>
                    <a:pt x="4566" y="762"/>
                  </a:lnTo>
                  <a:lnTo>
                    <a:pt x="0" y="0"/>
                  </a:lnTo>
                  <a:close/>
                </a:path>
                <a:path w="591820" h="266064">
                  <a:moveTo>
                    <a:pt x="591311" y="101346"/>
                  </a:moveTo>
                  <a:lnTo>
                    <a:pt x="585215" y="101346"/>
                  </a:lnTo>
                  <a:lnTo>
                    <a:pt x="585191" y="103881"/>
                  </a:lnTo>
                  <a:lnTo>
                    <a:pt x="588263" y="104394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4572" y="763"/>
                  </a:moveTo>
                  <a:lnTo>
                    <a:pt x="6857" y="3810"/>
                  </a:lnTo>
                  <a:lnTo>
                    <a:pt x="7048" y="7398"/>
                  </a:lnTo>
                  <a:lnTo>
                    <a:pt x="585191" y="103881"/>
                  </a:lnTo>
                  <a:lnTo>
                    <a:pt x="585215" y="101346"/>
                  </a:lnTo>
                  <a:lnTo>
                    <a:pt x="591311" y="101346"/>
                  </a:lnTo>
                  <a:lnTo>
                    <a:pt x="591311" y="99060"/>
                  </a:lnTo>
                  <a:lnTo>
                    <a:pt x="589025" y="98298"/>
                  </a:lnTo>
                  <a:lnTo>
                    <a:pt x="4572" y="763"/>
                  </a:lnTo>
                  <a:close/>
                </a:path>
                <a:path w="591820" h="266064">
                  <a:moveTo>
                    <a:pt x="4571" y="762"/>
                  </a:moveTo>
                  <a:lnTo>
                    <a:pt x="3809" y="6858"/>
                  </a:lnTo>
                  <a:lnTo>
                    <a:pt x="7048" y="7398"/>
                  </a:lnTo>
                  <a:lnTo>
                    <a:pt x="6857" y="3810"/>
                  </a:lnTo>
                  <a:lnTo>
                    <a:pt x="4571" y="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0"/>
            <p:cNvSpPr/>
            <p:nvPr/>
          </p:nvSpPr>
          <p:spPr>
            <a:xfrm>
              <a:off x="8455914" y="4724704"/>
              <a:ext cx="579120" cy="121285"/>
            </a:xfrm>
            <a:custGeom>
              <a:avLst/>
              <a:gdLst/>
              <a:ahLst/>
              <a:cxnLst/>
              <a:rect l="l" t="t" r="r" b="b"/>
              <a:pathLst>
                <a:path w="579120" h="121285">
                  <a:moveTo>
                    <a:pt x="3810" y="0"/>
                  </a:moveTo>
                  <a:lnTo>
                    <a:pt x="0" y="3047"/>
                  </a:lnTo>
                  <a:lnTo>
                    <a:pt x="0" y="5333"/>
                  </a:lnTo>
                  <a:lnTo>
                    <a:pt x="2286" y="6095"/>
                  </a:lnTo>
                  <a:lnTo>
                    <a:pt x="577596" y="121157"/>
                  </a:lnTo>
                  <a:lnTo>
                    <a:pt x="579120" y="115061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41"/>
            <p:cNvSpPr/>
            <p:nvPr/>
          </p:nvSpPr>
          <p:spPr>
            <a:xfrm>
              <a:off x="8412480" y="4298746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2286" y="3048"/>
                  </a:lnTo>
                  <a:lnTo>
                    <a:pt x="0" y="9144"/>
                  </a:lnTo>
                  <a:lnTo>
                    <a:pt x="2286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42"/>
            <p:cNvSpPr/>
            <p:nvPr/>
          </p:nvSpPr>
          <p:spPr>
            <a:xfrm>
              <a:off x="8411718" y="4297984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6858" y="0"/>
                  </a:lnTo>
                  <a:lnTo>
                    <a:pt x="2286" y="3047"/>
                  </a:lnTo>
                  <a:lnTo>
                    <a:pt x="2286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2286" y="17525"/>
                  </a:lnTo>
                  <a:lnTo>
                    <a:pt x="3048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8001" y="18097"/>
                  </a:lnTo>
                  <a:lnTo>
                    <a:pt x="5334" y="16763"/>
                  </a:lnTo>
                  <a:lnTo>
                    <a:pt x="4572" y="16763"/>
                  </a:lnTo>
                  <a:lnTo>
                    <a:pt x="3810" y="16001"/>
                  </a:lnTo>
                  <a:lnTo>
                    <a:pt x="4318" y="16001"/>
                  </a:lnTo>
                  <a:lnTo>
                    <a:pt x="2540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571" y="9905"/>
                  </a:lnTo>
                  <a:lnTo>
                    <a:pt x="4572" y="4571"/>
                  </a:lnTo>
                  <a:lnTo>
                    <a:pt x="3810" y="4571"/>
                  </a:lnTo>
                  <a:lnTo>
                    <a:pt x="7620" y="2031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8001" y="18097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8001" y="18097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8001" y="18097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810" y="16001"/>
                  </a:moveTo>
                  <a:lnTo>
                    <a:pt x="4572" y="16763"/>
                  </a:lnTo>
                  <a:lnTo>
                    <a:pt x="4419" y="16306"/>
                  </a:lnTo>
                  <a:lnTo>
                    <a:pt x="3810" y="16001"/>
                  </a:lnTo>
                  <a:close/>
                </a:path>
                <a:path w="16509" h="20954">
                  <a:moveTo>
                    <a:pt x="4419" y="16306"/>
                  </a:moveTo>
                  <a:lnTo>
                    <a:pt x="4572" y="16763"/>
                  </a:lnTo>
                  <a:lnTo>
                    <a:pt x="5334" y="16763"/>
                  </a:lnTo>
                  <a:lnTo>
                    <a:pt x="4419" y="16306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4318" y="16001"/>
                  </a:moveTo>
                  <a:lnTo>
                    <a:pt x="3810" y="16001"/>
                  </a:lnTo>
                  <a:lnTo>
                    <a:pt x="4419" y="16306"/>
                  </a:lnTo>
                  <a:lnTo>
                    <a:pt x="4318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2286" y="9905"/>
                  </a:moveTo>
                  <a:lnTo>
                    <a:pt x="2286" y="10667"/>
                  </a:lnTo>
                  <a:lnTo>
                    <a:pt x="2420" y="10309"/>
                  </a:lnTo>
                  <a:lnTo>
                    <a:pt x="2286" y="9905"/>
                  </a:lnTo>
                  <a:close/>
                </a:path>
                <a:path w="16509" h="20954">
                  <a:moveTo>
                    <a:pt x="2420" y="10309"/>
                  </a:moveTo>
                  <a:lnTo>
                    <a:pt x="2286" y="10667"/>
                  </a:lnTo>
                  <a:lnTo>
                    <a:pt x="2540" y="10667"/>
                  </a:lnTo>
                  <a:lnTo>
                    <a:pt x="2420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571" y="9905"/>
                  </a:moveTo>
                  <a:lnTo>
                    <a:pt x="2286" y="9905"/>
                  </a:lnTo>
                  <a:lnTo>
                    <a:pt x="2420" y="10309"/>
                  </a:lnTo>
                  <a:lnTo>
                    <a:pt x="2571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8382" y="1523"/>
                  </a:lnTo>
                  <a:lnTo>
                    <a:pt x="7620" y="2031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8382" y="1523"/>
                  </a:moveTo>
                  <a:lnTo>
                    <a:pt x="6858" y="1523"/>
                  </a:lnTo>
                  <a:lnTo>
                    <a:pt x="7620" y="2031"/>
                  </a:lnTo>
                  <a:lnTo>
                    <a:pt x="8382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43"/>
            <p:cNvSpPr/>
            <p:nvPr/>
          </p:nvSpPr>
          <p:spPr>
            <a:xfrm>
              <a:off x="8425433" y="43078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44"/>
            <p:cNvSpPr/>
            <p:nvPr/>
          </p:nvSpPr>
          <p:spPr>
            <a:xfrm>
              <a:off x="8461247" y="436351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45"/>
            <p:cNvSpPr/>
            <p:nvPr/>
          </p:nvSpPr>
          <p:spPr>
            <a:xfrm>
              <a:off x="8461247" y="43612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46"/>
            <p:cNvSpPr/>
            <p:nvPr/>
          </p:nvSpPr>
          <p:spPr>
            <a:xfrm>
              <a:off x="8468106" y="43635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47"/>
            <p:cNvSpPr/>
            <p:nvPr/>
          </p:nvSpPr>
          <p:spPr>
            <a:xfrm>
              <a:off x="8458961" y="437266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48"/>
            <p:cNvSpPr/>
            <p:nvPr/>
          </p:nvSpPr>
          <p:spPr>
            <a:xfrm>
              <a:off x="8458961" y="436123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49"/>
            <p:cNvSpPr/>
            <p:nvPr/>
          </p:nvSpPr>
          <p:spPr>
            <a:xfrm>
              <a:off x="8461247" y="438485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0"/>
            <p:cNvSpPr/>
            <p:nvPr/>
          </p:nvSpPr>
          <p:spPr>
            <a:xfrm>
              <a:off x="8461247" y="438256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51"/>
            <p:cNvSpPr/>
            <p:nvPr/>
          </p:nvSpPr>
          <p:spPr>
            <a:xfrm>
              <a:off x="8468106" y="438485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52"/>
            <p:cNvSpPr/>
            <p:nvPr/>
          </p:nvSpPr>
          <p:spPr>
            <a:xfrm>
              <a:off x="8458961" y="439399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53"/>
            <p:cNvSpPr/>
            <p:nvPr/>
          </p:nvSpPr>
          <p:spPr>
            <a:xfrm>
              <a:off x="8458961" y="43825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54"/>
            <p:cNvSpPr/>
            <p:nvPr/>
          </p:nvSpPr>
          <p:spPr>
            <a:xfrm>
              <a:off x="8461247" y="440618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55"/>
            <p:cNvSpPr/>
            <p:nvPr/>
          </p:nvSpPr>
          <p:spPr>
            <a:xfrm>
              <a:off x="8461247" y="440390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56"/>
            <p:cNvSpPr/>
            <p:nvPr/>
          </p:nvSpPr>
          <p:spPr>
            <a:xfrm>
              <a:off x="8468106" y="440618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57"/>
            <p:cNvSpPr/>
            <p:nvPr/>
          </p:nvSpPr>
          <p:spPr>
            <a:xfrm>
              <a:off x="8458961" y="441609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58"/>
            <p:cNvSpPr/>
            <p:nvPr/>
          </p:nvSpPr>
          <p:spPr>
            <a:xfrm>
              <a:off x="8458961" y="440390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59"/>
            <p:cNvSpPr/>
            <p:nvPr/>
          </p:nvSpPr>
          <p:spPr>
            <a:xfrm>
              <a:off x="8461247" y="442828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0"/>
            <p:cNvSpPr/>
            <p:nvPr/>
          </p:nvSpPr>
          <p:spPr>
            <a:xfrm>
              <a:off x="8461247" y="442600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61"/>
            <p:cNvSpPr/>
            <p:nvPr/>
          </p:nvSpPr>
          <p:spPr>
            <a:xfrm>
              <a:off x="8468106" y="442828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62"/>
            <p:cNvSpPr/>
            <p:nvPr/>
          </p:nvSpPr>
          <p:spPr>
            <a:xfrm>
              <a:off x="8458961" y="44374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63"/>
            <p:cNvSpPr/>
            <p:nvPr/>
          </p:nvSpPr>
          <p:spPr>
            <a:xfrm>
              <a:off x="8458961" y="442600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64"/>
            <p:cNvSpPr/>
            <p:nvPr/>
          </p:nvSpPr>
          <p:spPr>
            <a:xfrm>
              <a:off x="8418576" y="4413808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8"/>
                  </a:lnTo>
                  <a:lnTo>
                    <a:pt x="0" y="9144"/>
                  </a:lnTo>
                  <a:lnTo>
                    <a:pt x="1524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65"/>
            <p:cNvSpPr/>
            <p:nvPr/>
          </p:nvSpPr>
          <p:spPr>
            <a:xfrm>
              <a:off x="8417814" y="4413046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7"/>
                  </a:lnTo>
                  <a:lnTo>
                    <a:pt x="1524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1524" y="17525"/>
                  </a:lnTo>
                  <a:lnTo>
                    <a:pt x="2286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7971" y="18112"/>
                  </a:lnTo>
                  <a:lnTo>
                    <a:pt x="4826" y="16763"/>
                  </a:lnTo>
                  <a:lnTo>
                    <a:pt x="3810" y="16763"/>
                  </a:lnTo>
                  <a:lnTo>
                    <a:pt x="3048" y="16001"/>
                  </a:lnTo>
                  <a:lnTo>
                    <a:pt x="3640" y="16001"/>
                  </a:lnTo>
                  <a:lnTo>
                    <a:pt x="2455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476" y="9905"/>
                  </a:lnTo>
                  <a:lnTo>
                    <a:pt x="3619" y="5333"/>
                  </a:lnTo>
                  <a:lnTo>
                    <a:pt x="3048" y="5333"/>
                  </a:lnTo>
                  <a:lnTo>
                    <a:pt x="3810" y="4571"/>
                  </a:lnTo>
                  <a:lnTo>
                    <a:pt x="4381" y="4571"/>
                  </a:lnTo>
                  <a:lnTo>
                    <a:pt x="8176" y="2403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1"/>
                  </a:moveTo>
                  <a:lnTo>
                    <a:pt x="3810" y="16763"/>
                  </a:lnTo>
                  <a:lnTo>
                    <a:pt x="3703" y="16282"/>
                  </a:lnTo>
                  <a:lnTo>
                    <a:pt x="3048" y="16001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3"/>
                  </a:lnTo>
                  <a:lnTo>
                    <a:pt x="4826" y="16763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1"/>
                  </a:moveTo>
                  <a:lnTo>
                    <a:pt x="3048" y="16001"/>
                  </a:lnTo>
                  <a:lnTo>
                    <a:pt x="3703" y="16282"/>
                  </a:lnTo>
                  <a:lnTo>
                    <a:pt x="3640" y="16001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7"/>
                  </a:lnTo>
                  <a:lnTo>
                    <a:pt x="2455" y="10667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476" y="9905"/>
                  </a:moveTo>
                  <a:lnTo>
                    <a:pt x="2286" y="9905"/>
                  </a:lnTo>
                  <a:lnTo>
                    <a:pt x="2375" y="10309"/>
                  </a:lnTo>
                  <a:lnTo>
                    <a:pt x="2476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6858" y="1523"/>
                  </a:lnTo>
                  <a:lnTo>
                    <a:pt x="8382" y="2285"/>
                  </a:lnTo>
                  <a:lnTo>
                    <a:pt x="8176" y="2403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3810" y="4571"/>
                  </a:moveTo>
                  <a:lnTo>
                    <a:pt x="3048" y="5333"/>
                  </a:lnTo>
                  <a:lnTo>
                    <a:pt x="3714" y="4952"/>
                  </a:lnTo>
                  <a:lnTo>
                    <a:pt x="3810" y="4571"/>
                  </a:lnTo>
                  <a:close/>
                </a:path>
                <a:path w="16509" h="20954">
                  <a:moveTo>
                    <a:pt x="3714" y="4952"/>
                  </a:moveTo>
                  <a:lnTo>
                    <a:pt x="3048" y="5333"/>
                  </a:lnTo>
                  <a:lnTo>
                    <a:pt x="3619" y="5333"/>
                  </a:lnTo>
                  <a:lnTo>
                    <a:pt x="3714" y="4952"/>
                  </a:lnTo>
                  <a:close/>
                </a:path>
                <a:path w="16509" h="20954">
                  <a:moveTo>
                    <a:pt x="4381" y="4571"/>
                  </a:moveTo>
                  <a:lnTo>
                    <a:pt x="3810" y="4571"/>
                  </a:lnTo>
                  <a:lnTo>
                    <a:pt x="3714" y="4952"/>
                  </a:lnTo>
                  <a:lnTo>
                    <a:pt x="4381" y="4571"/>
                  </a:lnTo>
                  <a:close/>
                </a:path>
                <a:path w="16509" h="20954">
                  <a:moveTo>
                    <a:pt x="6858" y="1523"/>
                  </a:moveTo>
                  <a:lnTo>
                    <a:pt x="8176" y="2403"/>
                  </a:lnTo>
                  <a:lnTo>
                    <a:pt x="8382" y="2285"/>
                  </a:lnTo>
                  <a:lnTo>
                    <a:pt x="6858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66"/>
            <p:cNvSpPr/>
            <p:nvPr/>
          </p:nvSpPr>
          <p:spPr>
            <a:xfrm>
              <a:off x="8431530" y="44229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67"/>
            <p:cNvSpPr/>
            <p:nvPr/>
          </p:nvSpPr>
          <p:spPr>
            <a:xfrm>
              <a:off x="8424671" y="4559350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095" y="0"/>
                  </a:moveTo>
                  <a:lnTo>
                    <a:pt x="1523" y="2285"/>
                  </a:lnTo>
                  <a:lnTo>
                    <a:pt x="0" y="9143"/>
                  </a:lnTo>
                  <a:lnTo>
                    <a:pt x="1523" y="15239"/>
                  </a:lnTo>
                  <a:lnTo>
                    <a:pt x="6095" y="18287"/>
                  </a:lnTo>
                  <a:lnTo>
                    <a:pt x="11429" y="15239"/>
                  </a:lnTo>
                  <a:lnTo>
                    <a:pt x="12953" y="9143"/>
                  </a:lnTo>
                  <a:lnTo>
                    <a:pt x="11429" y="2285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68"/>
            <p:cNvSpPr/>
            <p:nvPr/>
          </p:nvSpPr>
          <p:spPr>
            <a:xfrm>
              <a:off x="8423909" y="4558588"/>
              <a:ext cx="15240" cy="20955"/>
            </a:xfrm>
            <a:custGeom>
              <a:avLst/>
              <a:gdLst/>
              <a:ahLst/>
              <a:cxnLst/>
              <a:rect l="l" t="t" r="r" b="b"/>
              <a:pathLst>
                <a:path w="15240" h="20954">
                  <a:moveTo>
                    <a:pt x="7619" y="0"/>
                  </a:moveTo>
                  <a:lnTo>
                    <a:pt x="6857" y="0"/>
                  </a:lnTo>
                  <a:lnTo>
                    <a:pt x="2285" y="2286"/>
                  </a:lnTo>
                  <a:lnTo>
                    <a:pt x="1523" y="3048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3" y="16764"/>
                  </a:lnTo>
                  <a:lnTo>
                    <a:pt x="6095" y="19812"/>
                  </a:lnTo>
                  <a:lnTo>
                    <a:pt x="7619" y="20574"/>
                  </a:lnTo>
                  <a:lnTo>
                    <a:pt x="11620" y="18288"/>
                  </a:lnTo>
                  <a:lnTo>
                    <a:pt x="6857" y="18288"/>
                  </a:lnTo>
                  <a:lnTo>
                    <a:pt x="7268" y="18053"/>
                  </a:lnTo>
                  <a:lnTo>
                    <a:pt x="4190" y="16002"/>
                  </a:lnTo>
                  <a:lnTo>
                    <a:pt x="3809" y="16002"/>
                  </a:lnTo>
                  <a:lnTo>
                    <a:pt x="3047" y="15240"/>
                  </a:lnTo>
                  <a:lnTo>
                    <a:pt x="3619" y="15240"/>
                  </a:lnTo>
                  <a:lnTo>
                    <a:pt x="2476" y="10668"/>
                  </a:lnTo>
                  <a:lnTo>
                    <a:pt x="2285" y="10668"/>
                  </a:lnTo>
                  <a:lnTo>
                    <a:pt x="2285" y="9906"/>
                  </a:lnTo>
                  <a:lnTo>
                    <a:pt x="2455" y="9906"/>
                  </a:lnTo>
                  <a:lnTo>
                    <a:pt x="3640" y="4572"/>
                  </a:lnTo>
                  <a:lnTo>
                    <a:pt x="3047" y="4572"/>
                  </a:lnTo>
                  <a:lnTo>
                    <a:pt x="3809" y="3810"/>
                  </a:lnTo>
                  <a:lnTo>
                    <a:pt x="4571" y="3810"/>
                  </a:lnTo>
                  <a:lnTo>
                    <a:pt x="7268" y="2461"/>
                  </a:lnTo>
                  <a:lnTo>
                    <a:pt x="6857" y="2286"/>
                  </a:lnTo>
                  <a:lnTo>
                    <a:pt x="12953" y="2286"/>
                  </a:lnTo>
                  <a:lnTo>
                    <a:pt x="7619" y="0"/>
                  </a:lnTo>
                  <a:close/>
                </a:path>
                <a:path w="15240" h="20954">
                  <a:moveTo>
                    <a:pt x="7268" y="18053"/>
                  </a:moveTo>
                  <a:lnTo>
                    <a:pt x="6857" y="18288"/>
                  </a:lnTo>
                  <a:lnTo>
                    <a:pt x="7619" y="18288"/>
                  </a:lnTo>
                  <a:lnTo>
                    <a:pt x="7268" y="18053"/>
                  </a:lnTo>
                  <a:close/>
                </a:path>
                <a:path w="15240" h="20954">
                  <a:moveTo>
                    <a:pt x="11525" y="15621"/>
                  </a:moveTo>
                  <a:lnTo>
                    <a:pt x="7268" y="18053"/>
                  </a:lnTo>
                  <a:lnTo>
                    <a:pt x="7619" y="18288"/>
                  </a:lnTo>
                  <a:lnTo>
                    <a:pt x="11620" y="18288"/>
                  </a:lnTo>
                  <a:lnTo>
                    <a:pt x="12953" y="17526"/>
                  </a:lnTo>
                  <a:lnTo>
                    <a:pt x="13715" y="16764"/>
                  </a:lnTo>
                  <a:lnTo>
                    <a:pt x="13906" y="16002"/>
                  </a:lnTo>
                  <a:lnTo>
                    <a:pt x="11429" y="16002"/>
                  </a:lnTo>
                  <a:lnTo>
                    <a:pt x="11525" y="15621"/>
                  </a:lnTo>
                  <a:close/>
                </a:path>
                <a:path w="15240" h="20954">
                  <a:moveTo>
                    <a:pt x="3047" y="15240"/>
                  </a:moveTo>
                  <a:lnTo>
                    <a:pt x="3809" y="16002"/>
                  </a:lnTo>
                  <a:lnTo>
                    <a:pt x="3733" y="15697"/>
                  </a:lnTo>
                  <a:lnTo>
                    <a:pt x="3047" y="15240"/>
                  </a:lnTo>
                  <a:close/>
                </a:path>
                <a:path w="15240" h="20954">
                  <a:moveTo>
                    <a:pt x="3733" y="15697"/>
                  </a:moveTo>
                  <a:lnTo>
                    <a:pt x="3809" y="16002"/>
                  </a:lnTo>
                  <a:lnTo>
                    <a:pt x="4190" y="16002"/>
                  </a:lnTo>
                  <a:lnTo>
                    <a:pt x="3733" y="15697"/>
                  </a:lnTo>
                  <a:close/>
                </a:path>
                <a:path w="15240" h="20954">
                  <a:moveTo>
                    <a:pt x="12191" y="15240"/>
                  </a:moveTo>
                  <a:lnTo>
                    <a:pt x="11525" y="15621"/>
                  </a:lnTo>
                  <a:lnTo>
                    <a:pt x="11429" y="16002"/>
                  </a:lnTo>
                  <a:lnTo>
                    <a:pt x="12191" y="15240"/>
                  </a:lnTo>
                  <a:close/>
                </a:path>
                <a:path w="15240" h="20954">
                  <a:moveTo>
                    <a:pt x="14096" y="15240"/>
                  </a:moveTo>
                  <a:lnTo>
                    <a:pt x="12191" y="15240"/>
                  </a:lnTo>
                  <a:lnTo>
                    <a:pt x="11429" y="16002"/>
                  </a:lnTo>
                  <a:lnTo>
                    <a:pt x="13906" y="16002"/>
                  </a:lnTo>
                  <a:lnTo>
                    <a:pt x="14096" y="15240"/>
                  </a:lnTo>
                  <a:close/>
                </a:path>
                <a:path w="15240" h="20954">
                  <a:moveTo>
                    <a:pt x="3619" y="15240"/>
                  </a:moveTo>
                  <a:lnTo>
                    <a:pt x="3047" y="15240"/>
                  </a:lnTo>
                  <a:lnTo>
                    <a:pt x="3733" y="15697"/>
                  </a:lnTo>
                  <a:lnTo>
                    <a:pt x="3619" y="15240"/>
                  </a:lnTo>
                  <a:close/>
                </a:path>
                <a:path w="15240" h="20954">
                  <a:moveTo>
                    <a:pt x="12864" y="10264"/>
                  </a:moveTo>
                  <a:lnTo>
                    <a:pt x="11525" y="15621"/>
                  </a:lnTo>
                  <a:lnTo>
                    <a:pt x="12191" y="15240"/>
                  </a:lnTo>
                  <a:lnTo>
                    <a:pt x="14096" y="15240"/>
                  </a:lnTo>
                  <a:lnTo>
                    <a:pt x="15239" y="10668"/>
                  </a:lnTo>
                  <a:lnTo>
                    <a:pt x="12953" y="10668"/>
                  </a:lnTo>
                  <a:lnTo>
                    <a:pt x="12864" y="10264"/>
                  </a:lnTo>
                  <a:close/>
                </a:path>
                <a:path w="15240" h="20954">
                  <a:moveTo>
                    <a:pt x="2375" y="10264"/>
                  </a:moveTo>
                  <a:lnTo>
                    <a:pt x="2285" y="10668"/>
                  </a:lnTo>
                  <a:lnTo>
                    <a:pt x="2476" y="10668"/>
                  </a:lnTo>
                  <a:lnTo>
                    <a:pt x="2375" y="10264"/>
                  </a:lnTo>
                  <a:close/>
                </a:path>
                <a:path w="15240" h="20954">
                  <a:moveTo>
                    <a:pt x="12953" y="9906"/>
                  </a:moveTo>
                  <a:lnTo>
                    <a:pt x="12953" y="10668"/>
                  </a:lnTo>
                  <a:lnTo>
                    <a:pt x="14096" y="10287"/>
                  </a:lnTo>
                  <a:lnTo>
                    <a:pt x="12953" y="9906"/>
                  </a:lnTo>
                  <a:close/>
                </a:path>
                <a:path w="15240" h="20954">
                  <a:moveTo>
                    <a:pt x="14096" y="10287"/>
                  </a:moveTo>
                  <a:lnTo>
                    <a:pt x="12953" y="10668"/>
                  </a:lnTo>
                  <a:lnTo>
                    <a:pt x="15239" y="10668"/>
                  </a:lnTo>
                  <a:lnTo>
                    <a:pt x="14096" y="10287"/>
                  </a:lnTo>
                  <a:close/>
                </a:path>
                <a:path w="15240" h="20954">
                  <a:moveTo>
                    <a:pt x="15239" y="9906"/>
                  </a:moveTo>
                  <a:lnTo>
                    <a:pt x="12953" y="9906"/>
                  </a:lnTo>
                  <a:lnTo>
                    <a:pt x="14096" y="10287"/>
                  </a:lnTo>
                  <a:lnTo>
                    <a:pt x="15239" y="9906"/>
                  </a:lnTo>
                  <a:close/>
                </a:path>
                <a:path w="15240" h="20954">
                  <a:moveTo>
                    <a:pt x="2455" y="9906"/>
                  </a:moveTo>
                  <a:lnTo>
                    <a:pt x="2285" y="9906"/>
                  </a:lnTo>
                  <a:lnTo>
                    <a:pt x="2375" y="10264"/>
                  </a:lnTo>
                  <a:lnTo>
                    <a:pt x="2455" y="9906"/>
                  </a:lnTo>
                  <a:close/>
                </a:path>
                <a:path w="15240" h="20954">
                  <a:moveTo>
                    <a:pt x="13885" y="3810"/>
                  </a:moveTo>
                  <a:lnTo>
                    <a:pt x="11429" y="3810"/>
                  </a:lnTo>
                  <a:lnTo>
                    <a:pt x="12191" y="4572"/>
                  </a:lnTo>
                  <a:lnTo>
                    <a:pt x="11599" y="4572"/>
                  </a:lnTo>
                  <a:lnTo>
                    <a:pt x="12864" y="10264"/>
                  </a:lnTo>
                  <a:lnTo>
                    <a:pt x="12953" y="9906"/>
                  </a:lnTo>
                  <a:lnTo>
                    <a:pt x="15239" y="9906"/>
                  </a:lnTo>
                  <a:lnTo>
                    <a:pt x="14054" y="4572"/>
                  </a:lnTo>
                  <a:lnTo>
                    <a:pt x="12191" y="4572"/>
                  </a:lnTo>
                  <a:lnTo>
                    <a:pt x="11536" y="4291"/>
                  </a:lnTo>
                  <a:lnTo>
                    <a:pt x="13992" y="4291"/>
                  </a:lnTo>
                  <a:lnTo>
                    <a:pt x="13885" y="3810"/>
                  </a:lnTo>
                  <a:close/>
                </a:path>
                <a:path w="15240" h="20954">
                  <a:moveTo>
                    <a:pt x="3809" y="3810"/>
                  </a:moveTo>
                  <a:lnTo>
                    <a:pt x="3047" y="4572"/>
                  </a:lnTo>
                  <a:lnTo>
                    <a:pt x="3714" y="4238"/>
                  </a:lnTo>
                  <a:lnTo>
                    <a:pt x="3809" y="3810"/>
                  </a:lnTo>
                  <a:close/>
                </a:path>
                <a:path w="15240" h="20954">
                  <a:moveTo>
                    <a:pt x="3714" y="4238"/>
                  </a:moveTo>
                  <a:lnTo>
                    <a:pt x="3047" y="4572"/>
                  </a:lnTo>
                  <a:lnTo>
                    <a:pt x="3640" y="4572"/>
                  </a:lnTo>
                  <a:lnTo>
                    <a:pt x="3714" y="4238"/>
                  </a:lnTo>
                  <a:close/>
                </a:path>
                <a:path w="15240" h="20954">
                  <a:moveTo>
                    <a:pt x="11429" y="3810"/>
                  </a:moveTo>
                  <a:lnTo>
                    <a:pt x="11536" y="4291"/>
                  </a:lnTo>
                  <a:lnTo>
                    <a:pt x="12191" y="4572"/>
                  </a:lnTo>
                  <a:lnTo>
                    <a:pt x="11429" y="3810"/>
                  </a:lnTo>
                  <a:close/>
                </a:path>
                <a:path w="15240" h="20954">
                  <a:moveTo>
                    <a:pt x="12953" y="2286"/>
                  </a:moveTo>
                  <a:lnTo>
                    <a:pt x="7619" y="2286"/>
                  </a:lnTo>
                  <a:lnTo>
                    <a:pt x="7268" y="2461"/>
                  </a:lnTo>
                  <a:lnTo>
                    <a:pt x="11536" y="4291"/>
                  </a:lnTo>
                  <a:lnTo>
                    <a:pt x="11429" y="3810"/>
                  </a:lnTo>
                  <a:lnTo>
                    <a:pt x="13885" y="3810"/>
                  </a:lnTo>
                  <a:lnTo>
                    <a:pt x="13715" y="3048"/>
                  </a:lnTo>
                  <a:lnTo>
                    <a:pt x="12953" y="2286"/>
                  </a:lnTo>
                  <a:close/>
                </a:path>
                <a:path w="15240" h="20954">
                  <a:moveTo>
                    <a:pt x="4571" y="3810"/>
                  </a:moveTo>
                  <a:lnTo>
                    <a:pt x="3809" y="3810"/>
                  </a:lnTo>
                  <a:lnTo>
                    <a:pt x="3714" y="4238"/>
                  </a:lnTo>
                  <a:lnTo>
                    <a:pt x="4571" y="3810"/>
                  </a:lnTo>
                  <a:close/>
                </a:path>
                <a:path w="15240" h="20954">
                  <a:moveTo>
                    <a:pt x="7619" y="2286"/>
                  </a:moveTo>
                  <a:lnTo>
                    <a:pt x="6857" y="2286"/>
                  </a:lnTo>
                  <a:lnTo>
                    <a:pt x="7268" y="2461"/>
                  </a:lnTo>
                  <a:lnTo>
                    <a:pt x="7619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69"/>
            <p:cNvSpPr/>
            <p:nvPr/>
          </p:nvSpPr>
          <p:spPr>
            <a:xfrm>
              <a:off x="8436864" y="456849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0"/>
            <p:cNvSpPr/>
            <p:nvPr/>
          </p:nvSpPr>
          <p:spPr>
            <a:xfrm>
              <a:off x="8432292" y="4701082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7"/>
                  </a:lnTo>
                  <a:lnTo>
                    <a:pt x="0" y="9143"/>
                  </a:lnTo>
                  <a:lnTo>
                    <a:pt x="1524" y="16001"/>
                  </a:lnTo>
                  <a:lnTo>
                    <a:pt x="6858" y="18287"/>
                  </a:lnTo>
                  <a:lnTo>
                    <a:pt x="11430" y="16001"/>
                  </a:lnTo>
                  <a:lnTo>
                    <a:pt x="13716" y="9143"/>
                  </a:lnTo>
                  <a:lnTo>
                    <a:pt x="11430" y="3047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71"/>
            <p:cNvSpPr/>
            <p:nvPr/>
          </p:nvSpPr>
          <p:spPr>
            <a:xfrm>
              <a:off x="8431530" y="4700320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8"/>
                  </a:lnTo>
                  <a:lnTo>
                    <a:pt x="1524" y="3810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4" y="17526"/>
                  </a:lnTo>
                  <a:lnTo>
                    <a:pt x="2286" y="18288"/>
                  </a:lnTo>
                  <a:lnTo>
                    <a:pt x="7620" y="20574"/>
                  </a:lnTo>
                  <a:lnTo>
                    <a:pt x="8382" y="20574"/>
                  </a:lnTo>
                  <a:lnTo>
                    <a:pt x="12954" y="18288"/>
                  </a:lnTo>
                  <a:lnTo>
                    <a:pt x="7620" y="18288"/>
                  </a:lnTo>
                  <a:lnTo>
                    <a:pt x="7971" y="18112"/>
                  </a:lnTo>
                  <a:lnTo>
                    <a:pt x="4826" y="16764"/>
                  </a:lnTo>
                  <a:lnTo>
                    <a:pt x="3810" y="16764"/>
                  </a:lnTo>
                  <a:lnTo>
                    <a:pt x="3048" y="16002"/>
                  </a:lnTo>
                  <a:lnTo>
                    <a:pt x="3640" y="16002"/>
                  </a:lnTo>
                  <a:lnTo>
                    <a:pt x="2455" y="10668"/>
                  </a:lnTo>
                  <a:lnTo>
                    <a:pt x="2286" y="10668"/>
                  </a:lnTo>
                  <a:lnTo>
                    <a:pt x="2286" y="9906"/>
                  </a:lnTo>
                  <a:lnTo>
                    <a:pt x="2476" y="9906"/>
                  </a:lnTo>
                  <a:lnTo>
                    <a:pt x="3619" y="5334"/>
                  </a:lnTo>
                  <a:lnTo>
                    <a:pt x="3048" y="5334"/>
                  </a:lnTo>
                  <a:lnTo>
                    <a:pt x="3810" y="4572"/>
                  </a:lnTo>
                  <a:lnTo>
                    <a:pt x="4381" y="4572"/>
                  </a:lnTo>
                  <a:lnTo>
                    <a:pt x="8176" y="2403"/>
                  </a:lnTo>
                  <a:lnTo>
                    <a:pt x="6858" y="1524"/>
                  </a:lnTo>
                  <a:lnTo>
                    <a:pt x="10668" y="1524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8"/>
                  </a:lnTo>
                  <a:lnTo>
                    <a:pt x="8382" y="18288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8"/>
                  </a:lnTo>
                  <a:lnTo>
                    <a:pt x="12954" y="18288"/>
                  </a:lnTo>
                  <a:lnTo>
                    <a:pt x="13716" y="17526"/>
                  </a:lnTo>
                  <a:lnTo>
                    <a:pt x="13970" y="16764"/>
                  </a:lnTo>
                  <a:lnTo>
                    <a:pt x="11430" y="16764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2"/>
                  </a:moveTo>
                  <a:lnTo>
                    <a:pt x="3810" y="16764"/>
                  </a:lnTo>
                  <a:lnTo>
                    <a:pt x="3703" y="16282"/>
                  </a:lnTo>
                  <a:lnTo>
                    <a:pt x="3048" y="16002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4"/>
                  </a:lnTo>
                  <a:lnTo>
                    <a:pt x="4826" y="16764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2"/>
                  </a:moveTo>
                  <a:lnTo>
                    <a:pt x="11582" y="16306"/>
                  </a:lnTo>
                  <a:lnTo>
                    <a:pt x="11430" y="16764"/>
                  </a:lnTo>
                  <a:lnTo>
                    <a:pt x="12192" y="16002"/>
                  </a:lnTo>
                  <a:close/>
                </a:path>
                <a:path w="16509" h="20954">
                  <a:moveTo>
                    <a:pt x="14224" y="16002"/>
                  </a:moveTo>
                  <a:lnTo>
                    <a:pt x="12192" y="16002"/>
                  </a:lnTo>
                  <a:lnTo>
                    <a:pt x="11430" y="16764"/>
                  </a:lnTo>
                  <a:lnTo>
                    <a:pt x="13970" y="16764"/>
                  </a:lnTo>
                  <a:lnTo>
                    <a:pt x="14224" y="16002"/>
                  </a:lnTo>
                  <a:close/>
                </a:path>
                <a:path w="16509" h="20954">
                  <a:moveTo>
                    <a:pt x="14859" y="10287"/>
                  </a:moveTo>
                  <a:lnTo>
                    <a:pt x="13716" y="10668"/>
                  </a:lnTo>
                  <a:lnTo>
                    <a:pt x="13462" y="10668"/>
                  </a:lnTo>
                  <a:lnTo>
                    <a:pt x="11582" y="16306"/>
                  </a:lnTo>
                  <a:lnTo>
                    <a:pt x="12192" y="16002"/>
                  </a:lnTo>
                  <a:lnTo>
                    <a:pt x="14224" y="16002"/>
                  </a:lnTo>
                  <a:lnTo>
                    <a:pt x="16002" y="10668"/>
                  </a:lnTo>
                  <a:lnTo>
                    <a:pt x="13716" y="10668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2"/>
                  </a:moveTo>
                  <a:lnTo>
                    <a:pt x="3048" y="16002"/>
                  </a:lnTo>
                  <a:lnTo>
                    <a:pt x="3703" y="16282"/>
                  </a:lnTo>
                  <a:lnTo>
                    <a:pt x="3640" y="16002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8"/>
                  </a:lnTo>
                  <a:lnTo>
                    <a:pt x="2455" y="10668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6"/>
                  </a:moveTo>
                  <a:lnTo>
                    <a:pt x="13581" y="10309"/>
                  </a:lnTo>
                  <a:lnTo>
                    <a:pt x="13716" y="10668"/>
                  </a:lnTo>
                  <a:lnTo>
                    <a:pt x="14859" y="10287"/>
                  </a:lnTo>
                  <a:lnTo>
                    <a:pt x="13716" y="9906"/>
                  </a:lnTo>
                  <a:close/>
                </a:path>
                <a:path w="16509" h="20954">
                  <a:moveTo>
                    <a:pt x="2476" y="9906"/>
                  </a:moveTo>
                  <a:lnTo>
                    <a:pt x="2286" y="9906"/>
                  </a:lnTo>
                  <a:lnTo>
                    <a:pt x="2375" y="10309"/>
                  </a:lnTo>
                  <a:lnTo>
                    <a:pt x="2476" y="9906"/>
                  </a:lnTo>
                  <a:close/>
                </a:path>
                <a:path w="16509" h="20954">
                  <a:moveTo>
                    <a:pt x="10668" y="1524"/>
                  </a:moveTo>
                  <a:lnTo>
                    <a:pt x="6858" y="1524"/>
                  </a:lnTo>
                  <a:lnTo>
                    <a:pt x="8382" y="2286"/>
                  </a:lnTo>
                  <a:lnTo>
                    <a:pt x="8176" y="2403"/>
                  </a:lnTo>
                  <a:lnTo>
                    <a:pt x="11430" y="4572"/>
                  </a:lnTo>
                  <a:lnTo>
                    <a:pt x="13581" y="10309"/>
                  </a:lnTo>
                  <a:lnTo>
                    <a:pt x="13716" y="9906"/>
                  </a:lnTo>
                  <a:lnTo>
                    <a:pt x="16002" y="9906"/>
                  </a:lnTo>
                  <a:lnTo>
                    <a:pt x="13716" y="3810"/>
                  </a:lnTo>
                  <a:lnTo>
                    <a:pt x="12954" y="3048"/>
                  </a:lnTo>
                  <a:lnTo>
                    <a:pt x="10668" y="1524"/>
                  </a:lnTo>
                  <a:close/>
                </a:path>
                <a:path w="16509" h="20954">
                  <a:moveTo>
                    <a:pt x="16002" y="9906"/>
                  </a:moveTo>
                  <a:lnTo>
                    <a:pt x="13716" y="9906"/>
                  </a:lnTo>
                  <a:lnTo>
                    <a:pt x="14859" y="10287"/>
                  </a:lnTo>
                  <a:lnTo>
                    <a:pt x="16002" y="9906"/>
                  </a:lnTo>
                  <a:close/>
                </a:path>
                <a:path w="16509" h="20954">
                  <a:moveTo>
                    <a:pt x="3810" y="4572"/>
                  </a:moveTo>
                  <a:lnTo>
                    <a:pt x="3048" y="5334"/>
                  </a:lnTo>
                  <a:lnTo>
                    <a:pt x="3714" y="4953"/>
                  </a:lnTo>
                  <a:lnTo>
                    <a:pt x="3810" y="4572"/>
                  </a:lnTo>
                  <a:close/>
                </a:path>
                <a:path w="16509" h="20954">
                  <a:moveTo>
                    <a:pt x="3714" y="4953"/>
                  </a:moveTo>
                  <a:lnTo>
                    <a:pt x="3048" y="5334"/>
                  </a:lnTo>
                  <a:lnTo>
                    <a:pt x="3619" y="5334"/>
                  </a:lnTo>
                  <a:lnTo>
                    <a:pt x="3714" y="4953"/>
                  </a:lnTo>
                  <a:close/>
                </a:path>
                <a:path w="16509" h="20954">
                  <a:moveTo>
                    <a:pt x="4381" y="4572"/>
                  </a:moveTo>
                  <a:lnTo>
                    <a:pt x="3810" y="4572"/>
                  </a:lnTo>
                  <a:lnTo>
                    <a:pt x="3714" y="4953"/>
                  </a:lnTo>
                  <a:lnTo>
                    <a:pt x="4381" y="4572"/>
                  </a:lnTo>
                  <a:close/>
                </a:path>
                <a:path w="16509" h="20954">
                  <a:moveTo>
                    <a:pt x="6858" y="1524"/>
                  </a:moveTo>
                  <a:lnTo>
                    <a:pt x="8176" y="2403"/>
                  </a:lnTo>
                  <a:lnTo>
                    <a:pt x="8382" y="2286"/>
                  </a:lnTo>
                  <a:lnTo>
                    <a:pt x="6858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72"/>
            <p:cNvSpPr/>
            <p:nvPr/>
          </p:nvSpPr>
          <p:spPr>
            <a:xfrm>
              <a:off x="8445245" y="47102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73"/>
            <p:cNvSpPr/>
            <p:nvPr/>
          </p:nvSpPr>
          <p:spPr>
            <a:xfrm>
              <a:off x="8704326" y="4286554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857" y="0"/>
                  </a:moveTo>
                  <a:lnTo>
                    <a:pt x="3809" y="762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2954"/>
                  </a:lnTo>
                  <a:lnTo>
                    <a:pt x="1523" y="16002"/>
                  </a:lnTo>
                  <a:lnTo>
                    <a:pt x="3809" y="18288"/>
                  </a:lnTo>
                  <a:lnTo>
                    <a:pt x="9143" y="18288"/>
                  </a:lnTo>
                  <a:lnTo>
                    <a:pt x="11429" y="16002"/>
                  </a:lnTo>
                  <a:lnTo>
                    <a:pt x="12953" y="12954"/>
                  </a:lnTo>
                  <a:lnTo>
                    <a:pt x="12953" y="6096"/>
                  </a:lnTo>
                  <a:lnTo>
                    <a:pt x="11429" y="3048"/>
                  </a:lnTo>
                  <a:lnTo>
                    <a:pt x="9143" y="76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74"/>
            <p:cNvSpPr/>
            <p:nvPr/>
          </p:nvSpPr>
          <p:spPr>
            <a:xfrm>
              <a:off x="8701278" y="4283506"/>
              <a:ext cx="19050" cy="24765"/>
            </a:xfrm>
            <a:custGeom>
              <a:avLst/>
              <a:gdLst/>
              <a:ahLst/>
              <a:cxnLst/>
              <a:rect l="l" t="t" r="r" b="b"/>
              <a:pathLst>
                <a:path w="19050" h="24764">
                  <a:moveTo>
                    <a:pt x="11429" y="0"/>
                  </a:moveTo>
                  <a:lnTo>
                    <a:pt x="9143" y="0"/>
                  </a:lnTo>
                  <a:lnTo>
                    <a:pt x="6095" y="761"/>
                  </a:lnTo>
                  <a:lnTo>
                    <a:pt x="4571" y="1523"/>
                  </a:lnTo>
                  <a:lnTo>
                    <a:pt x="2285" y="3809"/>
                  </a:lnTo>
                  <a:lnTo>
                    <a:pt x="2285" y="4571"/>
                  </a:lnTo>
                  <a:lnTo>
                    <a:pt x="0" y="9143"/>
                  </a:lnTo>
                  <a:lnTo>
                    <a:pt x="0" y="16001"/>
                  </a:lnTo>
                  <a:lnTo>
                    <a:pt x="2285" y="20573"/>
                  </a:lnTo>
                  <a:lnTo>
                    <a:pt x="2285" y="21335"/>
                  </a:lnTo>
                  <a:lnTo>
                    <a:pt x="4571" y="23621"/>
                  </a:lnTo>
                  <a:lnTo>
                    <a:pt x="6857" y="24383"/>
                  </a:lnTo>
                  <a:lnTo>
                    <a:pt x="12191" y="24383"/>
                  </a:lnTo>
                  <a:lnTo>
                    <a:pt x="14477" y="23621"/>
                  </a:lnTo>
                  <a:lnTo>
                    <a:pt x="17525" y="20573"/>
                  </a:lnTo>
                  <a:lnTo>
                    <a:pt x="18287" y="19049"/>
                  </a:lnTo>
                  <a:lnTo>
                    <a:pt x="9143" y="19049"/>
                  </a:lnTo>
                  <a:lnTo>
                    <a:pt x="6857" y="18287"/>
                  </a:lnTo>
                  <a:lnTo>
                    <a:pt x="8381" y="18287"/>
                  </a:lnTo>
                  <a:lnTo>
                    <a:pt x="6857" y="16763"/>
                  </a:lnTo>
                  <a:lnTo>
                    <a:pt x="7238" y="16763"/>
                  </a:lnTo>
                  <a:lnTo>
                    <a:pt x="6857" y="16001"/>
                  </a:lnTo>
                  <a:lnTo>
                    <a:pt x="6095" y="16001"/>
                  </a:lnTo>
                  <a:lnTo>
                    <a:pt x="6095" y="9143"/>
                  </a:lnTo>
                  <a:lnTo>
                    <a:pt x="6857" y="9143"/>
                  </a:lnTo>
                  <a:lnTo>
                    <a:pt x="7238" y="8381"/>
                  </a:lnTo>
                  <a:lnTo>
                    <a:pt x="6857" y="8381"/>
                  </a:lnTo>
                  <a:lnTo>
                    <a:pt x="8381" y="6857"/>
                  </a:lnTo>
                  <a:lnTo>
                    <a:pt x="7619" y="6857"/>
                  </a:lnTo>
                  <a:lnTo>
                    <a:pt x="9143" y="6095"/>
                  </a:lnTo>
                  <a:lnTo>
                    <a:pt x="18287" y="6095"/>
                  </a:lnTo>
                  <a:lnTo>
                    <a:pt x="17525" y="4571"/>
                  </a:lnTo>
                  <a:lnTo>
                    <a:pt x="13715" y="761"/>
                  </a:lnTo>
                  <a:lnTo>
                    <a:pt x="11429" y="0"/>
                  </a:lnTo>
                  <a:close/>
                </a:path>
                <a:path w="19050" h="24764">
                  <a:moveTo>
                    <a:pt x="8381" y="18287"/>
                  </a:moveTo>
                  <a:lnTo>
                    <a:pt x="6857" y="18287"/>
                  </a:lnTo>
                  <a:lnTo>
                    <a:pt x="9143" y="19049"/>
                  </a:lnTo>
                  <a:lnTo>
                    <a:pt x="8381" y="18287"/>
                  </a:lnTo>
                  <a:close/>
                </a:path>
                <a:path w="19050" h="24764">
                  <a:moveTo>
                    <a:pt x="10667" y="18287"/>
                  </a:moveTo>
                  <a:lnTo>
                    <a:pt x="8381" y="18287"/>
                  </a:lnTo>
                  <a:lnTo>
                    <a:pt x="9143" y="19049"/>
                  </a:lnTo>
                  <a:lnTo>
                    <a:pt x="9905" y="19049"/>
                  </a:lnTo>
                  <a:lnTo>
                    <a:pt x="10667" y="18287"/>
                  </a:lnTo>
                  <a:close/>
                </a:path>
                <a:path w="19050" h="24764">
                  <a:moveTo>
                    <a:pt x="12191" y="16763"/>
                  </a:moveTo>
                  <a:lnTo>
                    <a:pt x="9905" y="19049"/>
                  </a:lnTo>
                  <a:lnTo>
                    <a:pt x="12191" y="18287"/>
                  </a:lnTo>
                  <a:lnTo>
                    <a:pt x="18668" y="18287"/>
                  </a:lnTo>
                  <a:lnTo>
                    <a:pt x="19049" y="17525"/>
                  </a:lnTo>
                  <a:lnTo>
                    <a:pt x="12191" y="17525"/>
                  </a:lnTo>
                  <a:lnTo>
                    <a:pt x="12191" y="16763"/>
                  </a:lnTo>
                  <a:close/>
                </a:path>
                <a:path w="19050" h="24764">
                  <a:moveTo>
                    <a:pt x="18668" y="18287"/>
                  </a:moveTo>
                  <a:lnTo>
                    <a:pt x="12191" y="18287"/>
                  </a:lnTo>
                  <a:lnTo>
                    <a:pt x="9905" y="19049"/>
                  </a:lnTo>
                  <a:lnTo>
                    <a:pt x="18287" y="19049"/>
                  </a:lnTo>
                  <a:lnTo>
                    <a:pt x="18668" y="18287"/>
                  </a:lnTo>
                  <a:close/>
                </a:path>
                <a:path w="19050" h="24764">
                  <a:moveTo>
                    <a:pt x="7238" y="16763"/>
                  </a:moveTo>
                  <a:lnTo>
                    <a:pt x="6857" y="16763"/>
                  </a:lnTo>
                  <a:lnTo>
                    <a:pt x="7619" y="17525"/>
                  </a:lnTo>
                  <a:lnTo>
                    <a:pt x="7238" y="16763"/>
                  </a:lnTo>
                  <a:close/>
                </a:path>
                <a:path w="19050" h="24764">
                  <a:moveTo>
                    <a:pt x="19049" y="14477"/>
                  </a:moveTo>
                  <a:lnTo>
                    <a:pt x="13715" y="14477"/>
                  </a:lnTo>
                  <a:lnTo>
                    <a:pt x="12191" y="17525"/>
                  </a:lnTo>
                  <a:lnTo>
                    <a:pt x="19049" y="17525"/>
                  </a:lnTo>
                  <a:lnTo>
                    <a:pt x="19049" y="14477"/>
                  </a:lnTo>
                  <a:close/>
                </a:path>
                <a:path w="19050" h="24764">
                  <a:moveTo>
                    <a:pt x="6095" y="14477"/>
                  </a:moveTo>
                  <a:lnTo>
                    <a:pt x="6095" y="16001"/>
                  </a:lnTo>
                  <a:lnTo>
                    <a:pt x="6857" y="16001"/>
                  </a:lnTo>
                  <a:lnTo>
                    <a:pt x="6095" y="14477"/>
                  </a:lnTo>
                  <a:close/>
                </a:path>
                <a:path w="19050" h="24764">
                  <a:moveTo>
                    <a:pt x="12953" y="9143"/>
                  </a:moveTo>
                  <a:lnTo>
                    <a:pt x="12953" y="16001"/>
                  </a:lnTo>
                  <a:lnTo>
                    <a:pt x="13715" y="14477"/>
                  </a:lnTo>
                  <a:lnTo>
                    <a:pt x="19049" y="14477"/>
                  </a:lnTo>
                  <a:lnTo>
                    <a:pt x="19049" y="10667"/>
                  </a:lnTo>
                  <a:lnTo>
                    <a:pt x="13715" y="10667"/>
                  </a:lnTo>
                  <a:lnTo>
                    <a:pt x="12953" y="9143"/>
                  </a:lnTo>
                  <a:close/>
                </a:path>
                <a:path w="19050" h="24764">
                  <a:moveTo>
                    <a:pt x="6857" y="9143"/>
                  </a:moveTo>
                  <a:lnTo>
                    <a:pt x="6095" y="9143"/>
                  </a:lnTo>
                  <a:lnTo>
                    <a:pt x="6095" y="10667"/>
                  </a:lnTo>
                  <a:lnTo>
                    <a:pt x="6857" y="9143"/>
                  </a:lnTo>
                  <a:close/>
                </a:path>
                <a:path w="19050" h="24764">
                  <a:moveTo>
                    <a:pt x="19049" y="7619"/>
                  </a:moveTo>
                  <a:lnTo>
                    <a:pt x="12191" y="7619"/>
                  </a:lnTo>
                  <a:lnTo>
                    <a:pt x="13715" y="10667"/>
                  </a:lnTo>
                  <a:lnTo>
                    <a:pt x="19049" y="10667"/>
                  </a:lnTo>
                  <a:lnTo>
                    <a:pt x="19049" y="7619"/>
                  </a:lnTo>
                  <a:close/>
                </a:path>
                <a:path w="19050" h="24764">
                  <a:moveTo>
                    <a:pt x="7619" y="7619"/>
                  </a:moveTo>
                  <a:lnTo>
                    <a:pt x="6857" y="8381"/>
                  </a:lnTo>
                  <a:lnTo>
                    <a:pt x="7238" y="8381"/>
                  </a:lnTo>
                  <a:lnTo>
                    <a:pt x="7619" y="7619"/>
                  </a:lnTo>
                  <a:close/>
                </a:path>
                <a:path w="19050" h="24764">
                  <a:moveTo>
                    <a:pt x="10286" y="6476"/>
                  </a:moveTo>
                  <a:lnTo>
                    <a:pt x="12191" y="8381"/>
                  </a:lnTo>
                  <a:lnTo>
                    <a:pt x="12191" y="7619"/>
                  </a:lnTo>
                  <a:lnTo>
                    <a:pt x="19049" y="7619"/>
                  </a:lnTo>
                  <a:lnTo>
                    <a:pt x="18668" y="6857"/>
                  </a:lnTo>
                  <a:lnTo>
                    <a:pt x="11429" y="6857"/>
                  </a:lnTo>
                  <a:lnTo>
                    <a:pt x="10286" y="6476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7619" y="6857"/>
                  </a:lnTo>
                  <a:lnTo>
                    <a:pt x="8635" y="660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8635" y="6603"/>
                  </a:moveTo>
                  <a:lnTo>
                    <a:pt x="7619" y="6857"/>
                  </a:lnTo>
                  <a:lnTo>
                    <a:pt x="8381" y="6857"/>
                  </a:lnTo>
                  <a:lnTo>
                    <a:pt x="8635" y="6603"/>
                  </a:lnTo>
                  <a:close/>
                </a:path>
                <a:path w="19050" h="24764">
                  <a:moveTo>
                    <a:pt x="10159" y="6222"/>
                  </a:moveTo>
                  <a:lnTo>
                    <a:pt x="10286" y="6476"/>
                  </a:lnTo>
                  <a:lnTo>
                    <a:pt x="11429" y="6857"/>
                  </a:lnTo>
                  <a:lnTo>
                    <a:pt x="10159" y="6222"/>
                  </a:lnTo>
                  <a:close/>
                </a:path>
                <a:path w="19050" h="24764">
                  <a:moveTo>
                    <a:pt x="18287" y="6095"/>
                  </a:moveTo>
                  <a:lnTo>
                    <a:pt x="10667" y="6095"/>
                  </a:lnTo>
                  <a:lnTo>
                    <a:pt x="10159" y="6222"/>
                  </a:lnTo>
                  <a:lnTo>
                    <a:pt x="11429" y="6857"/>
                  </a:lnTo>
                  <a:lnTo>
                    <a:pt x="18668" y="6857"/>
                  </a:lnTo>
                  <a:lnTo>
                    <a:pt x="18287" y="6095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8635" y="6603"/>
                  </a:lnTo>
                  <a:lnTo>
                    <a:pt x="9797" y="631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10058" y="6248"/>
                  </a:moveTo>
                  <a:lnTo>
                    <a:pt x="9797" y="6313"/>
                  </a:lnTo>
                  <a:lnTo>
                    <a:pt x="10286" y="6476"/>
                  </a:lnTo>
                  <a:lnTo>
                    <a:pt x="10058" y="6248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9143" y="6095"/>
                  </a:lnTo>
                  <a:lnTo>
                    <a:pt x="9797" y="6313"/>
                  </a:ln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10667" y="6095"/>
                  </a:moveTo>
                  <a:lnTo>
                    <a:pt x="9905" y="6095"/>
                  </a:lnTo>
                  <a:lnTo>
                    <a:pt x="10159" y="6222"/>
                  </a:lnTo>
                  <a:lnTo>
                    <a:pt x="10667" y="6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75"/>
            <p:cNvSpPr/>
            <p:nvPr/>
          </p:nvSpPr>
          <p:spPr>
            <a:xfrm>
              <a:off x="8714231" y="429569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76"/>
            <p:cNvSpPr/>
            <p:nvPr/>
          </p:nvSpPr>
          <p:spPr>
            <a:xfrm>
              <a:off x="8461247" y="426293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8381" y="0"/>
                  </a:moveTo>
                  <a:lnTo>
                    <a:pt x="5333" y="761"/>
                  </a:lnTo>
                  <a:lnTo>
                    <a:pt x="2285" y="3809"/>
                  </a:lnTo>
                  <a:lnTo>
                    <a:pt x="0" y="11429"/>
                  </a:lnTo>
                  <a:lnTo>
                    <a:pt x="2285" y="19811"/>
                  </a:lnTo>
                  <a:lnTo>
                    <a:pt x="5333" y="22097"/>
                  </a:lnTo>
                  <a:lnTo>
                    <a:pt x="8381" y="22859"/>
                  </a:lnTo>
                  <a:lnTo>
                    <a:pt x="12191" y="22097"/>
                  </a:lnTo>
                  <a:lnTo>
                    <a:pt x="14477" y="19811"/>
                  </a:lnTo>
                  <a:lnTo>
                    <a:pt x="17525" y="11429"/>
                  </a:lnTo>
                  <a:lnTo>
                    <a:pt x="14477" y="3809"/>
                  </a:lnTo>
                  <a:lnTo>
                    <a:pt x="12191" y="761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77"/>
            <p:cNvSpPr/>
            <p:nvPr/>
          </p:nvSpPr>
          <p:spPr>
            <a:xfrm>
              <a:off x="8458961" y="4260646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11429" y="0"/>
                  </a:moveTo>
                  <a:lnTo>
                    <a:pt x="10667" y="0"/>
                  </a:lnTo>
                  <a:lnTo>
                    <a:pt x="7619" y="761"/>
                  </a:lnTo>
                  <a:lnTo>
                    <a:pt x="6095" y="1523"/>
                  </a:lnTo>
                  <a:lnTo>
                    <a:pt x="2285" y="5333"/>
                  </a:lnTo>
                  <a:lnTo>
                    <a:pt x="0" y="12953"/>
                  </a:lnTo>
                  <a:lnTo>
                    <a:pt x="0" y="14477"/>
                  </a:lnTo>
                  <a:lnTo>
                    <a:pt x="2285" y="22859"/>
                  </a:lnTo>
                  <a:lnTo>
                    <a:pt x="3047" y="24383"/>
                  </a:lnTo>
                  <a:lnTo>
                    <a:pt x="6095" y="26669"/>
                  </a:lnTo>
                  <a:lnTo>
                    <a:pt x="7619" y="26669"/>
                  </a:lnTo>
                  <a:lnTo>
                    <a:pt x="10667" y="27431"/>
                  </a:lnTo>
                  <a:lnTo>
                    <a:pt x="11429" y="27431"/>
                  </a:lnTo>
                  <a:lnTo>
                    <a:pt x="15239" y="26669"/>
                  </a:lnTo>
                  <a:lnTo>
                    <a:pt x="19049" y="22859"/>
                  </a:lnTo>
                  <a:lnTo>
                    <a:pt x="9143" y="22859"/>
                  </a:lnTo>
                  <a:lnTo>
                    <a:pt x="7111" y="21335"/>
                  </a:lnTo>
                  <a:lnTo>
                    <a:pt x="6857" y="21335"/>
                  </a:lnTo>
                  <a:lnTo>
                    <a:pt x="6095" y="20573"/>
                  </a:lnTo>
                  <a:lnTo>
                    <a:pt x="6650" y="20573"/>
                  </a:lnTo>
                  <a:lnTo>
                    <a:pt x="4987" y="14477"/>
                  </a:lnTo>
                  <a:lnTo>
                    <a:pt x="4571" y="14477"/>
                  </a:lnTo>
                  <a:lnTo>
                    <a:pt x="4571" y="12953"/>
                  </a:lnTo>
                  <a:lnTo>
                    <a:pt x="5029" y="12953"/>
                  </a:lnTo>
                  <a:lnTo>
                    <a:pt x="6629" y="7619"/>
                  </a:lnTo>
                  <a:lnTo>
                    <a:pt x="6095" y="7619"/>
                  </a:lnTo>
                  <a:lnTo>
                    <a:pt x="9143" y="4571"/>
                  </a:lnTo>
                  <a:lnTo>
                    <a:pt x="19049" y="4571"/>
                  </a:lnTo>
                  <a:lnTo>
                    <a:pt x="16763" y="1523"/>
                  </a:lnTo>
                  <a:lnTo>
                    <a:pt x="15239" y="761"/>
                  </a:lnTo>
                  <a:lnTo>
                    <a:pt x="11429" y="0"/>
                  </a:lnTo>
                  <a:close/>
                </a:path>
                <a:path w="22225" h="27939">
                  <a:moveTo>
                    <a:pt x="8381" y="22097"/>
                  </a:moveTo>
                  <a:lnTo>
                    <a:pt x="9143" y="22859"/>
                  </a:lnTo>
                  <a:lnTo>
                    <a:pt x="10667" y="22859"/>
                  </a:lnTo>
                  <a:lnTo>
                    <a:pt x="11091" y="22775"/>
                  </a:lnTo>
                  <a:lnTo>
                    <a:pt x="8381" y="22097"/>
                  </a:lnTo>
                  <a:close/>
                </a:path>
                <a:path w="22225" h="27939">
                  <a:moveTo>
                    <a:pt x="11091" y="22775"/>
                  </a:moveTo>
                  <a:lnTo>
                    <a:pt x="10667" y="22859"/>
                  </a:lnTo>
                  <a:lnTo>
                    <a:pt x="11429" y="22859"/>
                  </a:lnTo>
                  <a:lnTo>
                    <a:pt x="11091" y="22775"/>
                  </a:lnTo>
                  <a:close/>
                </a:path>
                <a:path w="22225" h="27939">
                  <a:moveTo>
                    <a:pt x="13525" y="22288"/>
                  </a:moveTo>
                  <a:lnTo>
                    <a:pt x="11091" y="22775"/>
                  </a:lnTo>
                  <a:lnTo>
                    <a:pt x="11429" y="22859"/>
                  </a:lnTo>
                  <a:lnTo>
                    <a:pt x="12953" y="22859"/>
                  </a:lnTo>
                  <a:lnTo>
                    <a:pt x="13525" y="22288"/>
                  </a:lnTo>
                  <a:close/>
                </a:path>
                <a:path w="22225" h="27939">
                  <a:moveTo>
                    <a:pt x="14477" y="22097"/>
                  </a:moveTo>
                  <a:lnTo>
                    <a:pt x="13525" y="22288"/>
                  </a:lnTo>
                  <a:lnTo>
                    <a:pt x="12953" y="22859"/>
                  </a:lnTo>
                  <a:lnTo>
                    <a:pt x="14477" y="22097"/>
                  </a:lnTo>
                  <a:close/>
                </a:path>
                <a:path w="22225" h="27939">
                  <a:moveTo>
                    <a:pt x="19327" y="22097"/>
                  </a:moveTo>
                  <a:lnTo>
                    <a:pt x="14477" y="22097"/>
                  </a:lnTo>
                  <a:lnTo>
                    <a:pt x="12953" y="22859"/>
                  </a:lnTo>
                  <a:lnTo>
                    <a:pt x="19049" y="22859"/>
                  </a:lnTo>
                  <a:lnTo>
                    <a:pt x="19327" y="22097"/>
                  </a:lnTo>
                  <a:close/>
                </a:path>
                <a:path w="22225" h="27939">
                  <a:moveTo>
                    <a:pt x="19881" y="20573"/>
                  </a:moveTo>
                  <a:lnTo>
                    <a:pt x="15239" y="20573"/>
                  </a:lnTo>
                  <a:lnTo>
                    <a:pt x="13525" y="22288"/>
                  </a:lnTo>
                  <a:lnTo>
                    <a:pt x="14477" y="22097"/>
                  </a:lnTo>
                  <a:lnTo>
                    <a:pt x="19327" y="22097"/>
                  </a:lnTo>
                  <a:lnTo>
                    <a:pt x="19881" y="20573"/>
                  </a:lnTo>
                  <a:close/>
                </a:path>
                <a:path w="22225" h="27939">
                  <a:moveTo>
                    <a:pt x="6095" y="20573"/>
                  </a:moveTo>
                  <a:lnTo>
                    <a:pt x="6857" y="21335"/>
                  </a:lnTo>
                  <a:lnTo>
                    <a:pt x="6792" y="21096"/>
                  </a:lnTo>
                  <a:lnTo>
                    <a:pt x="6095" y="20573"/>
                  </a:lnTo>
                  <a:close/>
                </a:path>
                <a:path w="22225" h="27939">
                  <a:moveTo>
                    <a:pt x="6792" y="21096"/>
                  </a:moveTo>
                  <a:lnTo>
                    <a:pt x="6857" y="21335"/>
                  </a:lnTo>
                  <a:lnTo>
                    <a:pt x="7111" y="21335"/>
                  </a:lnTo>
                  <a:lnTo>
                    <a:pt x="6792" y="21096"/>
                  </a:lnTo>
                  <a:close/>
                </a:path>
                <a:path w="22225" h="27939">
                  <a:moveTo>
                    <a:pt x="17235" y="13752"/>
                  </a:moveTo>
                  <a:lnTo>
                    <a:pt x="14477" y="21335"/>
                  </a:lnTo>
                  <a:lnTo>
                    <a:pt x="15239" y="20573"/>
                  </a:lnTo>
                  <a:lnTo>
                    <a:pt x="19881" y="20573"/>
                  </a:lnTo>
                  <a:lnTo>
                    <a:pt x="22097" y="14477"/>
                  </a:lnTo>
                  <a:lnTo>
                    <a:pt x="17525" y="14477"/>
                  </a:lnTo>
                  <a:lnTo>
                    <a:pt x="17235" y="13752"/>
                  </a:lnTo>
                  <a:close/>
                </a:path>
                <a:path w="22225" h="27939">
                  <a:moveTo>
                    <a:pt x="6650" y="20573"/>
                  </a:moveTo>
                  <a:lnTo>
                    <a:pt x="6095" y="20573"/>
                  </a:lnTo>
                  <a:lnTo>
                    <a:pt x="6792" y="21096"/>
                  </a:lnTo>
                  <a:lnTo>
                    <a:pt x="6650" y="20573"/>
                  </a:lnTo>
                  <a:close/>
                </a:path>
                <a:path w="22225" h="27939">
                  <a:moveTo>
                    <a:pt x="4571" y="12953"/>
                  </a:moveTo>
                  <a:lnTo>
                    <a:pt x="4571" y="14477"/>
                  </a:lnTo>
                  <a:lnTo>
                    <a:pt x="4789" y="13752"/>
                  </a:lnTo>
                  <a:lnTo>
                    <a:pt x="4571" y="12953"/>
                  </a:lnTo>
                  <a:close/>
                </a:path>
                <a:path w="22225" h="27939">
                  <a:moveTo>
                    <a:pt x="4789" y="13752"/>
                  </a:moveTo>
                  <a:lnTo>
                    <a:pt x="4571" y="14477"/>
                  </a:lnTo>
                  <a:lnTo>
                    <a:pt x="4987" y="14477"/>
                  </a:lnTo>
                  <a:lnTo>
                    <a:pt x="4789" y="13752"/>
                  </a:lnTo>
                  <a:close/>
                </a:path>
                <a:path w="22225" h="27939">
                  <a:moveTo>
                    <a:pt x="17525" y="12953"/>
                  </a:moveTo>
                  <a:lnTo>
                    <a:pt x="17235" y="13752"/>
                  </a:lnTo>
                  <a:lnTo>
                    <a:pt x="17525" y="14477"/>
                  </a:lnTo>
                  <a:lnTo>
                    <a:pt x="19811" y="13715"/>
                  </a:lnTo>
                  <a:lnTo>
                    <a:pt x="17525" y="12953"/>
                  </a:lnTo>
                  <a:close/>
                </a:path>
                <a:path w="22225" h="27939">
                  <a:moveTo>
                    <a:pt x="19811" y="13715"/>
                  </a:moveTo>
                  <a:lnTo>
                    <a:pt x="17525" y="14477"/>
                  </a:lnTo>
                  <a:lnTo>
                    <a:pt x="22097" y="14477"/>
                  </a:lnTo>
                  <a:lnTo>
                    <a:pt x="19811" y="13715"/>
                  </a:lnTo>
                  <a:close/>
                </a:path>
                <a:path w="22225" h="27939">
                  <a:moveTo>
                    <a:pt x="5029" y="12953"/>
                  </a:moveTo>
                  <a:lnTo>
                    <a:pt x="4571" y="12953"/>
                  </a:lnTo>
                  <a:lnTo>
                    <a:pt x="4789" y="13752"/>
                  </a:lnTo>
                  <a:lnTo>
                    <a:pt x="5029" y="12953"/>
                  </a:lnTo>
                  <a:close/>
                </a:path>
                <a:path w="22225" h="27939">
                  <a:moveTo>
                    <a:pt x="14477" y="6857"/>
                  </a:moveTo>
                  <a:lnTo>
                    <a:pt x="17235" y="13752"/>
                  </a:lnTo>
                  <a:lnTo>
                    <a:pt x="17525" y="12953"/>
                  </a:lnTo>
                  <a:lnTo>
                    <a:pt x="22097" y="12953"/>
                  </a:lnTo>
                  <a:lnTo>
                    <a:pt x="19964" y="7619"/>
                  </a:lnTo>
                  <a:lnTo>
                    <a:pt x="15239" y="7619"/>
                  </a:lnTo>
                  <a:lnTo>
                    <a:pt x="14477" y="6857"/>
                  </a:lnTo>
                  <a:close/>
                </a:path>
                <a:path w="22225" h="27939">
                  <a:moveTo>
                    <a:pt x="22097" y="12953"/>
                  </a:moveTo>
                  <a:lnTo>
                    <a:pt x="17525" y="12953"/>
                  </a:lnTo>
                  <a:lnTo>
                    <a:pt x="19811" y="13715"/>
                  </a:lnTo>
                  <a:lnTo>
                    <a:pt x="22097" y="12953"/>
                  </a:lnTo>
                  <a:close/>
                </a:path>
                <a:path w="22225" h="27939">
                  <a:moveTo>
                    <a:pt x="6857" y="6857"/>
                  </a:moveTo>
                  <a:lnTo>
                    <a:pt x="6095" y="7619"/>
                  </a:lnTo>
                  <a:lnTo>
                    <a:pt x="6629" y="7619"/>
                  </a:lnTo>
                  <a:lnTo>
                    <a:pt x="6857" y="6857"/>
                  </a:lnTo>
                  <a:close/>
                </a:path>
                <a:path w="22225" h="27939">
                  <a:moveTo>
                    <a:pt x="13357" y="5109"/>
                  </a:moveTo>
                  <a:lnTo>
                    <a:pt x="15239" y="7619"/>
                  </a:lnTo>
                  <a:lnTo>
                    <a:pt x="19964" y="7619"/>
                  </a:lnTo>
                  <a:lnTo>
                    <a:pt x="19049" y="5333"/>
                  </a:lnTo>
                  <a:lnTo>
                    <a:pt x="14477" y="5333"/>
                  </a:lnTo>
                  <a:lnTo>
                    <a:pt x="13357" y="5109"/>
                  </a:lnTo>
                  <a:close/>
                </a:path>
                <a:path w="22225" h="27939">
                  <a:moveTo>
                    <a:pt x="10667" y="4571"/>
                  </a:moveTo>
                  <a:lnTo>
                    <a:pt x="9143" y="4571"/>
                  </a:lnTo>
                  <a:lnTo>
                    <a:pt x="8381" y="5333"/>
                  </a:lnTo>
                  <a:lnTo>
                    <a:pt x="11091" y="4656"/>
                  </a:lnTo>
                  <a:lnTo>
                    <a:pt x="10667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3357" y="5109"/>
                  </a:lnTo>
                  <a:lnTo>
                    <a:pt x="14477" y="5333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9049" y="4571"/>
                  </a:moveTo>
                  <a:lnTo>
                    <a:pt x="12953" y="4571"/>
                  </a:lnTo>
                  <a:lnTo>
                    <a:pt x="14477" y="5333"/>
                  </a:lnTo>
                  <a:lnTo>
                    <a:pt x="19049" y="5333"/>
                  </a:lnTo>
                  <a:lnTo>
                    <a:pt x="19049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1429" y="4571"/>
                  </a:lnTo>
                  <a:lnTo>
                    <a:pt x="11091" y="4656"/>
                  </a:lnTo>
                  <a:lnTo>
                    <a:pt x="13357" y="5109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1429" y="4571"/>
                  </a:moveTo>
                  <a:lnTo>
                    <a:pt x="10667" y="4571"/>
                  </a:lnTo>
                  <a:lnTo>
                    <a:pt x="11091" y="4656"/>
                  </a:lnTo>
                  <a:lnTo>
                    <a:pt x="11429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78"/>
            <p:cNvSpPr/>
            <p:nvPr/>
          </p:nvSpPr>
          <p:spPr>
            <a:xfrm>
              <a:off x="8476488" y="427360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0"/>
                  </a:moveTo>
                  <a:lnTo>
                    <a:pt x="0" y="1524"/>
                  </a:lnTo>
                  <a:lnTo>
                    <a:pt x="2286" y="762"/>
                  </a:lnTo>
                  <a:lnTo>
                    <a:pt x="0" y="0"/>
                  </a:lnTo>
                  <a:close/>
                </a:path>
                <a:path w="5079" h="1904">
                  <a:moveTo>
                    <a:pt x="4572" y="0"/>
                  </a:moveTo>
                  <a:lnTo>
                    <a:pt x="2286" y="762"/>
                  </a:lnTo>
                  <a:lnTo>
                    <a:pt x="4572" y="152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79"/>
            <p:cNvSpPr/>
            <p:nvPr/>
          </p:nvSpPr>
          <p:spPr>
            <a:xfrm>
              <a:off x="9054845" y="435818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9143" y="0"/>
                  </a:moveTo>
                  <a:lnTo>
                    <a:pt x="5333" y="762"/>
                  </a:lnTo>
                  <a:lnTo>
                    <a:pt x="3047" y="3810"/>
                  </a:lnTo>
                  <a:lnTo>
                    <a:pt x="0" y="11430"/>
                  </a:lnTo>
                  <a:lnTo>
                    <a:pt x="3047" y="19812"/>
                  </a:lnTo>
                  <a:lnTo>
                    <a:pt x="5333" y="22098"/>
                  </a:lnTo>
                  <a:lnTo>
                    <a:pt x="9143" y="22860"/>
                  </a:lnTo>
                  <a:lnTo>
                    <a:pt x="12191" y="22098"/>
                  </a:lnTo>
                  <a:lnTo>
                    <a:pt x="15239" y="19812"/>
                  </a:lnTo>
                  <a:lnTo>
                    <a:pt x="17525" y="11430"/>
                  </a:lnTo>
                  <a:lnTo>
                    <a:pt x="15239" y="3810"/>
                  </a:lnTo>
                  <a:lnTo>
                    <a:pt x="12191" y="76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0"/>
            <p:cNvSpPr/>
            <p:nvPr/>
          </p:nvSpPr>
          <p:spPr>
            <a:xfrm>
              <a:off x="9054083" y="4357420"/>
              <a:ext cx="20320" cy="25400"/>
            </a:xfrm>
            <a:custGeom>
              <a:avLst/>
              <a:gdLst/>
              <a:ahLst/>
              <a:cxnLst/>
              <a:rect l="l" t="t" r="r" b="b"/>
              <a:pathLst>
                <a:path w="20320" h="25400">
                  <a:moveTo>
                    <a:pt x="10667" y="0"/>
                  </a:moveTo>
                  <a:lnTo>
                    <a:pt x="9905" y="0"/>
                  </a:lnTo>
                  <a:lnTo>
                    <a:pt x="6095" y="762"/>
                  </a:lnTo>
                  <a:lnTo>
                    <a:pt x="5333" y="762"/>
                  </a:lnTo>
                  <a:lnTo>
                    <a:pt x="3047" y="3810"/>
                  </a:lnTo>
                  <a:lnTo>
                    <a:pt x="3047" y="4572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3047" y="21336"/>
                  </a:lnTo>
                  <a:lnTo>
                    <a:pt x="6095" y="24384"/>
                  </a:lnTo>
                  <a:lnTo>
                    <a:pt x="9905" y="25146"/>
                  </a:lnTo>
                  <a:lnTo>
                    <a:pt x="10667" y="25146"/>
                  </a:lnTo>
                  <a:lnTo>
                    <a:pt x="13715" y="24384"/>
                  </a:lnTo>
                  <a:lnTo>
                    <a:pt x="13715" y="23622"/>
                  </a:lnTo>
                  <a:lnTo>
                    <a:pt x="14731" y="22860"/>
                  </a:lnTo>
                  <a:lnTo>
                    <a:pt x="9905" y="22860"/>
                  </a:lnTo>
                  <a:lnTo>
                    <a:pt x="10244" y="22775"/>
                  </a:lnTo>
                  <a:lnTo>
                    <a:pt x="6857" y="22098"/>
                  </a:lnTo>
                  <a:lnTo>
                    <a:pt x="4571" y="19812"/>
                  </a:lnTo>
                  <a:lnTo>
                    <a:pt x="5056" y="19812"/>
                  </a:lnTo>
                  <a:lnTo>
                    <a:pt x="2563" y="12954"/>
                  </a:lnTo>
                  <a:lnTo>
                    <a:pt x="2285" y="12954"/>
                  </a:lnTo>
                  <a:lnTo>
                    <a:pt x="2285" y="12192"/>
                  </a:lnTo>
                  <a:lnTo>
                    <a:pt x="2590" y="12192"/>
                  </a:lnTo>
                  <a:lnTo>
                    <a:pt x="5333" y="5334"/>
                  </a:lnTo>
                  <a:lnTo>
                    <a:pt x="4571" y="5334"/>
                  </a:lnTo>
                  <a:lnTo>
                    <a:pt x="6857" y="2286"/>
                  </a:lnTo>
                  <a:lnTo>
                    <a:pt x="15239" y="2286"/>
                  </a:lnTo>
                  <a:lnTo>
                    <a:pt x="13715" y="762"/>
                  </a:lnTo>
                  <a:lnTo>
                    <a:pt x="10667" y="0"/>
                  </a:lnTo>
                  <a:close/>
                </a:path>
                <a:path w="20320" h="25400">
                  <a:moveTo>
                    <a:pt x="10244" y="22775"/>
                  </a:moveTo>
                  <a:lnTo>
                    <a:pt x="9905" y="22860"/>
                  </a:lnTo>
                  <a:lnTo>
                    <a:pt x="10667" y="22860"/>
                  </a:lnTo>
                  <a:lnTo>
                    <a:pt x="10244" y="22775"/>
                  </a:lnTo>
                  <a:close/>
                </a:path>
                <a:path w="20320" h="25400">
                  <a:moveTo>
                    <a:pt x="15239" y="19812"/>
                  </a:moveTo>
                  <a:lnTo>
                    <a:pt x="12191" y="22098"/>
                  </a:lnTo>
                  <a:lnTo>
                    <a:pt x="12953" y="22098"/>
                  </a:lnTo>
                  <a:lnTo>
                    <a:pt x="10244" y="22775"/>
                  </a:lnTo>
                  <a:lnTo>
                    <a:pt x="10667" y="22860"/>
                  </a:lnTo>
                  <a:lnTo>
                    <a:pt x="14731" y="22860"/>
                  </a:lnTo>
                  <a:lnTo>
                    <a:pt x="16763" y="21336"/>
                  </a:lnTo>
                  <a:lnTo>
                    <a:pt x="17525" y="21336"/>
                  </a:lnTo>
                  <a:lnTo>
                    <a:pt x="17733" y="20574"/>
                  </a:lnTo>
                  <a:lnTo>
                    <a:pt x="15239" y="20574"/>
                  </a:lnTo>
                  <a:lnTo>
                    <a:pt x="15239" y="19812"/>
                  </a:lnTo>
                  <a:close/>
                </a:path>
                <a:path w="20320" h="25400">
                  <a:moveTo>
                    <a:pt x="5056" y="19812"/>
                  </a:moveTo>
                  <a:lnTo>
                    <a:pt x="4571" y="19812"/>
                  </a:lnTo>
                  <a:lnTo>
                    <a:pt x="5333" y="20574"/>
                  </a:lnTo>
                  <a:lnTo>
                    <a:pt x="5056" y="19812"/>
                  </a:lnTo>
                  <a:close/>
                </a:path>
                <a:path w="20320" h="25400">
                  <a:moveTo>
                    <a:pt x="18668" y="12573"/>
                  </a:moveTo>
                  <a:lnTo>
                    <a:pt x="17525" y="12954"/>
                  </a:lnTo>
                  <a:lnTo>
                    <a:pt x="17318" y="12954"/>
                  </a:lnTo>
                  <a:lnTo>
                    <a:pt x="15239" y="20574"/>
                  </a:lnTo>
                  <a:lnTo>
                    <a:pt x="17733" y="20574"/>
                  </a:lnTo>
                  <a:lnTo>
                    <a:pt x="19811" y="12954"/>
                  </a:lnTo>
                  <a:lnTo>
                    <a:pt x="17525" y="12954"/>
                  </a:lnTo>
                  <a:lnTo>
                    <a:pt x="17417" y="12591"/>
                  </a:lnTo>
                  <a:lnTo>
                    <a:pt x="18723" y="12591"/>
                  </a:lnTo>
                  <a:close/>
                </a:path>
                <a:path w="20320" h="25400">
                  <a:moveTo>
                    <a:pt x="2285" y="12192"/>
                  </a:moveTo>
                  <a:lnTo>
                    <a:pt x="2285" y="12954"/>
                  </a:lnTo>
                  <a:lnTo>
                    <a:pt x="2424" y="12573"/>
                  </a:lnTo>
                  <a:lnTo>
                    <a:pt x="2285" y="12192"/>
                  </a:lnTo>
                  <a:close/>
                </a:path>
                <a:path w="20320" h="25400">
                  <a:moveTo>
                    <a:pt x="2431" y="12591"/>
                  </a:moveTo>
                  <a:lnTo>
                    <a:pt x="2285" y="12954"/>
                  </a:lnTo>
                  <a:lnTo>
                    <a:pt x="2563" y="12954"/>
                  </a:lnTo>
                  <a:lnTo>
                    <a:pt x="2431" y="12591"/>
                  </a:lnTo>
                  <a:close/>
                </a:path>
                <a:path w="20320" h="25400">
                  <a:moveTo>
                    <a:pt x="17525" y="12192"/>
                  </a:moveTo>
                  <a:lnTo>
                    <a:pt x="17525" y="12954"/>
                  </a:lnTo>
                  <a:lnTo>
                    <a:pt x="18668" y="12573"/>
                  </a:lnTo>
                  <a:lnTo>
                    <a:pt x="17525" y="12192"/>
                  </a:lnTo>
                  <a:close/>
                </a:path>
                <a:path w="20320" h="25400">
                  <a:moveTo>
                    <a:pt x="2590" y="12192"/>
                  </a:moveTo>
                  <a:lnTo>
                    <a:pt x="2285" y="12192"/>
                  </a:lnTo>
                  <a:lnTo>
                    <a:pt x="2431" y="12591"/>
                  </a:lnTo>
                  <a:lnTo>
                    <a:pt x="2590" y="12192"/>
                  </a:lnTo>
                  <a:close/>
                </a:path>
                <a:path w="20320" h="25400">
                  <a:moveTo>
                    <a:pt x="15239" y="2286"/>
                  </a:moveTo>
                  <a:lnTo>
                    <a:pt x="12191" y="2286"/>
                  </a:lnTo>
                  <a:lnTo>
                    <a:pt x="15239" y="5334"/>
                  </a:lnTo>
                  <a:lnTo>
                    <a:pt x="17417" y="12591"/>
                  </a:lnTo>
                  <a:lnTo>
                    <a:pt x="17525" y="12192"/>
                  </a:lnTo>
                  <a:lnTo>
                    <a:pt x="19811" y="12192"/>
                  </a:lnTo>
                  <a:lnTo>
                    <a:pt x="17525" y="4572"/>
                  </a:lnTo>
                  <a:lnTo>
                    <a:pt x="15239" y="2286"/>
                  </a:lnTo>
                  <a:close/>
                </a:path>
                <a:path w="20320" h="25400">
                  <a:moveTo>
                    <a:pt x="19811" y="12192"/>
                  </a:moveTo>
                  <a:lnTo>
                    <a:pt x="17525" y="12192"/>
                  </a:lnTo>
                  <a:lnTo>
                    <a:pt x="18668" y="12573"/>
                  </a:lnTo>
                  <a:lnTo>
                    <a:pt x="19811" y="12192"/>
                  </a:lnTo>
                  <a:close/>
                </a:path>
                <a:path w="20320" h="25400">
                  <a:moveTo>
                    <a:pt x="9905" y="2286"/>
                  </a:moveTo>
                  <a:lnTo>
                    <a:pt x="6857" y="2286"/>
                  </a:lnTo>
                  <a:lnTo>
                    <a:pt x="6857" y="3048"/>
                  </a:lnTo>
                  <a:lnTo>
                    <a:pt x="10244" y="2370"/>
                  </a:lnTo>
                  <a:lnTo>
                    <a:pt x="9905" y="2286"/>
                  </a:lnTo>
                  <a:close/>
                </a:path>
                <a:path w="20320" h="25400">
                  <a:moveTo>
                    <a:pt x="12191" y="2286"/>
                  </a:moveTo>
                  <a:lnTo>
                    <a:pt x="10667" y="2286"/>
                  </a:lnTo>
                  <a:lnTo>
                    <a:pt x="10244" y="2370"/>
                  </a:lnTo>
                  <a:lnTo>
                    <a:pt x="12953" y="3048"/>
                  </a:lnTo>
                  <a:lnTo>
                    <a:pt x="12191" y="2286"/>
                  </a:lnTo>
                  <a:close/>
                </a:path>
                <a:path w="20320" h="25400">
                  <a:moveTo>
                    <a:pt x="10667" y="2286"/>
                  </a:moveTo>
                  <a:lnTo>
                    <a:pt x="9905" y="2286"/>
                  </a:lnTo>
                  <a:lnTo>
                    <a:pt x="10244" y="2370"/>
                  </a:lnTo>
                  <a:lnTo>
                    <a:pt x="10667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81"/>
            <p:cNvSpPr/>
            <p:nvPr/>
          </p:nvSpPr>
          <p:spPr>
            <a:xfrm>
              <a:off x="9071609" y="4369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82"/>
            <p:cNvSpPr/>
            <p:nvPr/>
          </p:nvSpPr>
          <p:spPr>
            <a:xfrm>
              <a:off x="9056369" y="4477816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5334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5334" y="22098"/>
                  </a:lnTo>
                  <a:lnTo>
                    <a:pt x="8382" y="22860"/>
                  </a:lnTo>
                  <a:lnTo>
                    <a:pt x="12192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2192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83"/>
            <p:cNvSpPr/>
            <p:nvPr/>
          </p:nvSpPr>
          <p:spPr>
            <a:xfrm>
              <a:off x="9055607" y="4477054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6096" y="762"/>
                  </a:lnTo>
                  <a:lnTo>
                    <a:pt x="5334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6096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3716" y="24384"/>
                  </a:lnTo>
                  <a:lnTo>
                    <a:pt x="13716" y="23622"/>
                  </a:lnTo>
                  <a:lnTo>
                    <a:pt x="14287" y="22860"/>
                  </a:lnTo>
                  <a:lnTo>
                    <a:pt x="9144" y="22860"/>
                  </a:lnTo>
                  <a:lnTo>
                    <a:pt x="9567" y="22775"/>
                  </a:lnTo>
                  <a:lnTo>
                    <a:pt x="6858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858" y="2286"/>
                  </a:lnTo>
                  <a:lnTo>
                    <a:pt x="15240" y="2286"/>
                  </a:lnTo>
                  <a:lnTo>
                    <a:pt x="13716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567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567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2192" y="22098"/>
                  </a:lnTo>
                  <a:lnTo>
                    <a:pt x="12954" y="22098"/>
                  </a:lnTo>
                  <a:lnTo>
                    <a:pt x="9567" y="22775"/>
                  </a:lnTo>
                  <a:lnTo>
                    <a:pt x="9906" y="22860"/>
                  </a:lnTo>
                  <a:lnTo>
                    <a:pt x="14287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5240" y="2286"/>
                  </a:moveTo>
                  <a:lnTo>
                    <a:pt x="12192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5240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858" y="2286"/>
                  </a:lnTo>
                  <a:lnTo>
                    <a:pt x="6858" y="3048"/>
                  </a:lnTo>
                  <a:lnTo>
                    <a:pt x="9567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2192" y="2286"/>
                  </a:moveTo>
                  <a:lnTo>
                    <a:pt x="9906" y="2286"/>
                  </a:lnTo>
                  <a:lnTo>
                    <a:pt x="9567" y="2370"/>
                  </a:lnTo>
                  <a:lnTo>
                    <a:pt x="12954" y="3048"/>
                  </a:lnTo>
                  <a:lnTo>
                    <a:pt x="12192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567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84"/>
            <p:cNvSpPr/>
            <p:nvPr/>
          </p:nvSpPr>
          <p:spPr>
            <a:xfrm>
              <a:off x="9072371" y="44892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85"/>
            <p:cNvSpPr/>
            <p:nvPr/>
          </p:nvSpPr>
          <p:spPr>
            <a:xfrm>
              <a:off x="9057893" y="4652314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8382" y="0"/>
                  </a:moveTo>
                  <a:lnTo>
                    <a:pt x="5334" y="1524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2286" y="19812"/>
                  </a:lnTo>
                  <a:lnTo>
                    <a:pt x="5334" y="22860"/>
                  </a:lnTo>
                  <a:lnTo>
                    <a:pt x="8382" y="23622"/>
                  </a:lnTo>
                  <a:lnTo>
                    <a:pt x="12192" y="22860"/>
                  </a:lnTo>
                  <a:lnTo>
                    <a:pt x="14478" y="19812"/>
                  </a:lnTo>
                  <a:lnTo>
                    <a:pt x="16764" y="12192"/>
                  </a:lnTo>
                  <a:lnTo>
                    <a:pt x="14478" y="3810"/>
                  </a:lnTo>
                  <a:lnTo>
                    <a:pt x="12192" y="152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86"/>
            <p:cNvSpPr/>
            <p:nvPr/>
          </p:nvSpPr>
          <p:spPr>
            <a:xfrm>
              <a:off x="9057131" y="4651552"/>
              <a:ext cx="19050" cy="26034"/>
            </a:xfrm>
            <a:custGeom>
              <a:avLst/>
              <a:gdLst/>
              <a:ahLst/>
              <a:cxnLst/>
              <a:rect l="l" t="t" r="r" b="b"/>
              <a:pathLst>
                <a:path w="19050" h="26035">
                  <a:moveTo>
                    <a:pt x="9906" y="0"/>
                  </a:moveTo>
                  <a:lnTo>
                    <a:pt x="9144" y="0"/>
                  </a:lnTo>
                  <a:lnTo>
                    <a:pt x="6096" y="1523"/>
                  </a:lnTo>
                  <a:lnTo>
                    <a:pt x="5334" y="1523"/>
                  </a:lnTo>
                  <a:lnTo>
                    <a:pt x="2286" y="3809"/>
                  </a:lnTo>
                  <a:lnTo>
                    <a:pt x="2286" y="4571"/>
                  </a:lnTo>
                  <a:lnTo>
                    <a:pt x="0" y="12953"/>
                  </a:lnTo>
                  <a:lnTo>
                    <a:pt x="0" y="13715"/>
                  </a:lnTo>
                  <a:lnTo>
                    <a:pt x="2286" y="21335"/>
                  </a:lnTo>
                  <a:lnTo>
                    <a:pt x="6096" y="25145"/>
                  </a:lnTo>
                  <a:lnTo>
                    <a:pt x="9144" y="25907"/>
                  </a:lnTo>
                  <a:lnTo>
                    <a:pt x="9906" y="25907"/>
                  </a:lnTo>
                  <a:lnTo>
                    <a:pt x="13716" y="25145"/>
                  </a:lnTo>
                  <a:lnTo>
                    <a:pt x="13716" y="24383"/>
                  </a:lnTo>
                  <a:lnTo>
                    <a:pt x="14287" y="23621"/>
                  </a:lnTo>
                  <a:lnTo>
                    <a:pt x="9144" y="23621"/>
                  </a:lnTo>
                  <a:lnTo>
                    <a:pt x="9567" y="23537"/>
                  </a:lnTo>
                  <a:lnTo>
                    <a:pt x="6858" y="22859"/>
                  </a:lnTo>
                  <a:lnTo>
                    <a:pt x="3810" y="19811"/>
                  </a:lnTo>
                  <a:lnTo>
                    <a:pt x="4343" y="19811"/>
                  </a:lnTo>
                  <a:lnTo>
                    <a:pt x="2514" y="13715"/>
                  </a:lnTo>
                  <a:lnTo>
                    <a:pt x="2286" y="13715"/>
                  </a:lnTo>
                  <a:lnTo>
                    <a:pt x="2286" y="12953"/>
                  </a:lnTo>
                  <a:lnTo>
                    <a:pt x="2493" y="12953"/>
                  </a:lnTo>
                  <a:lnTo>
                    <a:pt x="4572" y="5333"/>
                  </a:lnTo>
                  <a:lnTo>
                    <a:pt x="3810" y="5333"/>
                  </a:lnTo>
                  <a:lnTo>
                    <a:pt x="6858" y="3047"/>
                  </a:lnTo>
                  <a:lnTo>
                    <a:pt x="8382" y="3047"/>
                  </a:lnTo>
                  <a:lnTo>
                    <a:pt x="9567" y="2455"/>
                  </a:lnTo>
                  <a:lnTo>
                    <a:pt x="9144" y="2285"/>
                  </a:lnTo>
                  <a:lnTo>
                    <a:pt x="14478" y="2285"/>
                  </a:lnTo>
                  <a:lnTo>
                    <a:pt x="13716" y="1523"/>
                  </a:lnTo>
                  <a:lnTo>
                    <a:pt x="9906" y="0"/>
                  </a:lnTo>
                  <a:close/>
                </a:path>
                <a:path w="19050" h="26035">
                  <a:moveTo>
                    <a:pt x="9567" y="23537"/>
                  </a:moveTo>
                  <a:lnTo>
                    <a:pt x="9144" y="23621"/>
                  </a:lnTo>
                  <a:lnTo>
                    <a:pt x="9906" y="23621"/>
                  </a:lnTo>
                  <a:lnTo>
                    <a:pt x="9567" y="23537"/>
                  </a:lnTo>
                  <a:close/>
                </a:path>
                <a:path w="19050" h="26035">
                  <a:moveTo>
                    <a:pt x="14478" y="19811"/>
                  </a:moveTo>
                  <a:lnTo>
                    <a:pt x="12192" y="22859"/>
                  </a:lnTo>
                  <a:lnTo>
                    <a:pt x="12954" y="22859"/>
                  </a:lnTo>
                  <a:lnTo>
                    <a:pt x="9567" y="23537"/>
                  </a:lnTo>
                  <a:lnTo>
                    <a:pt x="9906" y="23621"/>
                  </a:lnTo>
                  <a:lnTo>
                    <a:pt x="14287" y="23621"/>
                  </a:lnTo>
                  <a:lnTo>
                    <a:pt x="16002" y="21335"/>
                  </a:lnTo>
                  <a:lnTo>
                    <a:pt x="16764" y="21335"/>
                  </a:lnTo>
                  <a:lnTo>
                    <a:pt x="16992" y="20573"/>
                  </a:lnTo>
                  <a:lnTo>
                    <a:pt x="14478" y="20573"/>
                  </a:lnTo>
                  <a:lnTo>
                    <a:pt x="14478" y="19811"/>
                  </a:lnTo>
                  <a:close/>
                </a:path>
                <a:path w="19050" h="26035">
                  <a:moveTo>
                    <a:pt x="4343" y="19811"/>
                  </a:moveTo>
                  <a:lnTo>
                    <a:pt x="3810" y="19811"/>
                  </a:lnTo>
                  <a:lnTo>
                    <a:pt x="4572" y="20573"/>
                  </a:lnTo>
                  <a:lnTo>
                    <a:pt x="4343" y="19811"/>
                  </a:lnTo>
                  <a:close/>
                </a:path>
                <a:path w="19050" h="26035">
                  <a:moveTo>
                    <a:pt x="16655" y="13316"/>
                  </a:moveTo>
                  <a:lnTo>
                    <a:pt x="14478" y="20573"/>
                  </a:lnTo>
                  <a:lnTo>
                    <a:pt x="16992" y="20573"/>
                  </a:lnTo>
                  <a:lnTo>
                    <a:pt x="19050" y="13715"/>
                  </a:lnTo>
                  <a:lnTo>
                    <a:pt x="16764" y="13715"/>
                  </a:lnTo>
                  <a:lnTo>
                    <a:pt x="16655" y="13316"/>
                  </a:lnTo>
                  <a:close/>
                </a:path>
                <a:path w="19050" h="26035">
                  <a:moveTo>
                    <a:pt x="2394" y="13316"/>
                  </a:moveTo>
                  <a:lnTo>
                    <a:pt x="2286" y="13715"/>
                  </a:lnTo>
                  <a:lnTo>
                    <a:pt x="2514" y="13715"/>
                  </a:lnTo>
                  <a:lnTo>
                    <a:pt x="2394" y="13316"/>
                  </a:lnTo>
                  <a:close/>
                </a:path>
                <a:path w="19050" h="26035">
                  <a:moveTo>
                    <a:pt x="16764" y="12953"/>
                  </a:moveTo>
                  <a:lnTo>
                    <a:pt x="16764" y="13715"/>
                  </a:lnTo>
                  <a:lnTo>
                    <a:pt x="17907" y="13334"/>
                  </a:lnTo>
                  <a:lnTo>
                    <a:pt x="16764" y="12953"/>
                  </a:lnTo>
                  <a:close/>
                </a:path>
                <a:path w="19050" h="26035">
                  <a:moveTo>
                    <a:pt x="17907" y="13334"/>
                  </a:moveTo>
                  <a:lnTo>
                    <a:pt x="16764" y="13715"/>
                  </a:lnTo>
                  <a:lnTo>
                    <a:pt x="19050" y="13715"/>
                  </a:lnTo>
                  <a:lnTo>
                    <a:pt x="17907" y="13334"/>
                  </a:lnTo>
                  <a:close/>
                </a:path>
                <a:path w="19050" h="26035">
                  <a:moveTo>
                    <a:pt x="19050" y="12953"/>
                  </a:moveTo>
                  <a:lnTo>
                    <a:pt x="16764" y="12953"/>
                  </a:lnTo>
                  <a:lnTo>
                    <a:pt x="17907" y="13334"/>
                  </a:lnTo>
                  <a:lnTo>
                    <a:pt x="19050" y="12953"/>
                  </a:lnTo>
                  <a:close/>
                </a:path>
                <a:path w="19050" h="26035">
                  <a:moveTo>
                    <a:pt x="2493" y="12953"/>
                  </a:moveTo>
                  <a:lnTo>
                    <a:pt x="2286" y="12953"/>
                  </a:lnTo>
                  <a:lnTo>
                    <a:pt x="2394" y="13316"/>
                  </a:lnTo>
                  <a:lnTo>
                    <a:pt x="2493" y="12953"/>
                  </a:lnTo>
                  <a:close/>
                </a:path>
                <a:path w="19050" h="26035">
                  <a:moveTo>
                    <a:pt x="15240" y="3047"/>
                  </a:moveTo>
                  <a:lnTo>
                    <a:pt x="12192" y="3047"/>
                  </a:lnTo>
                  <a:lnTo>
                    <a:pt x="14478" y="5333"/>
                  </a:lnTo>
                  <a:lnTo>
                    <a:pt x="16655" y="13316"/>
                  </a:lnTo>
                  <a:lnTo>
                    <a:pt x="16764" y="12953"/>
                  </a:lnTo>
                  <a:lnTo>
                    <a:pt x="19050" y="12953"/>
                  </a:lnTo>
                  <a:lnTo>
                    <a:pt x="16764" y="4571"/>
                  </a:lnTo>
                  <a:lnTo>
                    <a:pt x="15240" y="3047"/>
                  </a:lnTo>
                  <a:close/>
                </a:path>
                <a:path w="19050" h="26035">
                  <a:moveTo>
                    <a:pt x="8382" y="3047"/>
                  </a:moveTo>
                  <a:lnTo>
                    <a:pt x="6858" y="3047"/>
                  </a:lnTo>
                  <a:lnTo>
                    <a:pt x="6858" y="3809"/>
                  </a:lnTo>
                  <a:lnTo>
                    <a:pt x="8382" y="3047"/>
                  </a:lnTo>
                  <a:close/>
                </a:path>
                <a:path w="19050" h="26035">
                  <a:moveTo>
                    <a:pt x="14478" y="2285"/>
                  </a:moveTo>
                  <a:lnTo>
                    <a:pt x="9906" y="2285"/>
                  </a:lnTo>
                  <a:lnTo>
                    <a:pt x="9567" y="2455"/>
                  </a:lnTo>
                  <a:lnTo>
                    <a:pt x="12954" y="3809"/>
                  </a:lnTo>
                  <a:lnTo>
                    <a:pt x="12192" y="3047"/>
                  </a:lnTo>
                  <a:lnTo>
                    <a:pt x="15240" y="3047"/>
                  </a:lnTo>
                  <a:lnTo>
                    <a:pt x="14478" y="2285"/>
                  </a:lnTo>
                  <a:close/>
                </a:path>
                <a:path w="19050" h="26035">
                  <a:moveTo>
                    <a:pt x="9906" y="2285"/>
                  </a:moveTo>
                  <a:lnTo>
                    <a:pt x="9144" y="2285"/>
                  </a:lnTo>
                  <a:lnTo>
                    <a:pt x="9567" y="2455"/>
                  </a:lnTo>
                  <a:lnTo>
                    <a:pt x="9906" y="22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87"/>
            <p:cNvSpPr/>
            <p:nvPr/>
          </p:nvSpPr>
          <p:spPr>
            <a:xfrm>
              <a:off x="9073895" y="466450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88"/>
            <p:cNvSpPr/>
            <p:nvPr/>
          </p:nvSpPr>
          <p:spPr>
            <a:xfrm>
              <a:off x="8499347" y="437113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89"/>
            <p:cNvSpPr/>
            <p:nvPr/>
          </p:nvSpPr>
          <p:spPr>
            <a:xfrm>
              <a:off x="8499347" y="43688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0"/>
            <p:cNvSpPr/>
            <p:nvPr/>
          </p:nvSpPr>
          <p:spPr>
            <a:xfrm>
              <a:off x="8506206" y="437113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591"/>
            <p:cNvSpPr/>
            <p:nvPr/>
          </p:nvSpPr>
          <p:spPr>
            <a:xfrm>
              <a:off x="8497061" y="438104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592"/>
            <p:cNvSpPr/>
            <p:nvPr/>
          </p:nvSpPr>
          <p:spPr>
            <a:xfrm>
              <a:off x="8497061" y="436885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593"/>
            <p:cNvSpPr/>
            <p:nvPr/>
          </p:nvSpPr>
          <p:spPr>
            <a:xfrm>
              <a:off x="8499347" y="4393234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594"/>
            <p:cNvSpPr/>
            <p:nvPr/>
          </p:nvSpPr>
          <p:spPr>
            <a:xfrm>
              <a:off x="8499347" y="439094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595"/>
            <p:cNvSpPr/>
            <p:nvPr/>
          </p:nvSpPr>
          <p:spPr>
            <a:xfrm>
              <a:off x="8506206" y="439323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596"/>
            <p:cNvSpPr/>
            <p:nvPr/>
          </p:nvSpPr>
          <p:spPr>
            <a:xfrm>
              <a:off x="8497061" y="4402378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597"/>
            <p:cNvSpPr/>
            <p:nvPr/>
          </p:nvSpPr>
          <p:spPr>
            <a:xfrm>
              <a:off x="8497061" y="439094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598"/>
            <p:cNvSpPr/>
            <p:nvPr/>
          </p:nvSpPr>
          <p:spPr>
            <a:xfrm>
              <a:off x="8499347" y="441457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599"/>
            <p:cNvSpPr/>
            <p:nvPr/>
          </p:nvSpPr>
          <p:spPr>
            <a:xfrm>
              <a:off x="8499347" y="441228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0"/>
            <p:cNvSpPr/>
            <p:nvPr/>
          </p:nvSpPr>
          <p:spPr>
            <a:xfrm>
              <a:off x="8506206" y="441457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01"/>
            <p:cNvSpPr/>
            <p:nvPr/>
          </p:nvSpPr>
          <p:spPr>
            <a:xfrm>
              <a:off x="8497061" y="442371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02"/>
            <p:cNvSpPr/>
            <p:nvPr/>
          </p:nvSpPr>
          <p:spPr>
            <a:xfrm>
              <a:off x="8497061" y="441228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03"/>
            <p:cNvSpPr/>
            <p:nvPr/>
          </p:nvSpPr>
          <p:spPr>
            <a:xfrm>
              <a:off x="8499347" y="443590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04"/>
            <p:cNvSpPr/>
            <p:nvPr/>
          </p:nvSpPr>
          <p:spPr>
            <a:xfrm>
              <a:off x="8499347" y="443362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05"/>
            <p:cNvSpPr/>
            <p:nvPr/>
          </p:nvSpPr>
          <p:spPr>
            <a:xfrm>
              <a:off x="8506206" y="443590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06"/>
            <p:cNvSpPr/>
            <p:nvPr/>
          </p:nvSpPr>
          <p:spPr>
            <a:xfrm>
              <a:off x="8497061" y="44450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07"/>
            <p:cNvSpPr/>
            <p:nvPr/>
          </p:nvSpPr>
          <p:spPr>
            <a:xfrm>
              <a:off x="8497061" y="443362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08"/>
            <p:cNvSpPr/>
            <p:nvPr/>
          </p:nvSpPr>
          <p:spPr>
            <a:xfrm>
              <a:off x="8535161" y="437723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4" y="1143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09"/>
            <p:cNvSpPr/>
            <p:nvPr/>
          </p:nvSpPr>
          <p:spPr>
            <a:xfrm>
              <a:off x="8535161" y="43749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0"/>
            <p:cNvSpPr/>
            <p:nvPr/>
          </p:nvSpPr>
          <p:spPr>
            <a:xfrm>
              <a:off x="8542019" y="437723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11"/>
            <p:cNvSpPr/>
            <p:nvPr/>
          </p:nvSpPr>
          <p:spPr>
            <a:xfrm>
              <a:off x="8532876" y="438637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12"/>
            <p:cNvSpPr/>
            <p:nvPr/>
          </p:nvSpPr>
          <p:spPr>
            <a:xfrm>
              <a:off x="8532876" y="437494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13"/>
            <p:cNvSpPr/>
            <p:nvPr/>
          </p:nvSpPr>
          <p:spPr>
            <a:xfrm>
              <a:off x="8535161" y="439856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4" y="12192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14"/>
            <p:cNvSpPr/>
            <p:nvPr/>
          </p:nvSpPr>
          <p:spPr>
            <a:xfrm>
              <a:off x="8535161" y="439628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15"/>
            <p:cNvSpPr/>
            <p:nvPr/>
          </p:nvSpPr>
          <p:spPr>
            <a:xfrm>
              <a:off x="8542019" y="439856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16"/>
            <p:cNvSpPr/>
            <p:nvPr/>
          </p:nvSpPr>
          <p:spPr>
            <a:xfrm>
              <a:off x="8532876" y="440847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17"/>
            <p:cNvSpPr/>
            <p:nvPr/>
          </p:nvSpPr>
          <p:spPr>
            <a:xfrm>
              <a:off x="8532876" y="439628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1" y="14478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18"/>
            <p:cNvSpPr/>
            <p:nvPr/>
          </p:nvSpPr>
          <p:spPr>
            <a:xfrm>
              <a:off x="8535161" y="442066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19"/>
            <p:cNvSpPr/>
            <p:nvPr/>
          </p:nvSpPr>
          <p:spPr>
            <a:xfrm>
              <a:off x="8535161" y="441838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0"/>
            <p:cNvSpPr/>
            <p:nvPr/>
          </p:nvSpPr>
          <p:spPr>
            <a:xfrm>
              <a:off x="8542019" y="44206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21"/>
            <p:cNvSpPr/>
            <p:nvPr/>
          </p:nvSpPr>
          <p:spPr>
            <a:xfrm>
              <a:off x="8532876" y="442981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22"/>
            <p:cNvSpPr/>
            <p:nvPr/>
          </p:nvSpPr>
          <p:spPr>
            <a:xfrm>
              <a:off x="8532876" y="441838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23"/>
            <p:cNvSpPr/>
            <p:nvPr/>
          </p:nvSpPr>
          <p:spPr>
            <a:xfrm>
              <a:off x="8535161" y="444200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24"/>
            <p:cNvSpPr/>
            <p:nvPr/>
          </p:nvSpPr>
          <p:spPr>
            <a:xfrm>
              <a:off x="8535161" y="443971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25"/>
            <p:cNvSpPr/>
            <p:nvPr/>
          </p:nvSpPr>
          <p:spPr>
            <a:xfrm>
              <a:off x="8542019" y="444200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26"/>
            <p:cNvSpPr/>
            <p:nvPr/>
          </p:nvSpPr>
          <p:spPr>
            <a:xfrm>
              <a:off x="8532876" y="44511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27"/>
            <p:cNvSpPr/>
            <p:nvPr/>
          </p:nvSpPr>
          <p:spPr>
            <a:xfrm>
              <a:off x="8532876" y="44397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28"/>
            <p:cNvSpPr/>
            <p:nvPr/>
          </p:nvSpPr>
          <p:spPr>
            <a:xfrm>
              <a:off x="8567166" y="438942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30"/>
                  </a:moveTo>
                  <a:lnTo>
                    <a:pt x="9906" y="11430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29"/>
            <p:cNvSpPr/>
            <p:nvPr/>
          </p:nvSpPr>
          <p:spPr>
            <a:xfrm>
              <a:off x="8567166" y="43871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0"/>
            <p:cNvSpPr/>
            <p:nvPr/>
          </p:nvSpPr>
          <p:spPr>
            <a:xfrm>
              <a:off x="8574785" y="438942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31"/>
            <p:cNvSpPr/>
            <p:nvPr/>
          </p:nvSpPr>
          <p:spPr>
            <a:xfrm>
              <a:off x="8564880" y="439856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32"/>
            <p:cNvSpPr/>
            <p:nvPr/>
          </p:nvSpPr>
          <p:spPr>
            <a:xfrm>
              <a:off x="8564880" y="438713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33"/>
            <p:cNvSpPr/>
            <p:nvPr/>
          </p:nvSpPr>
          <p:spPr>
            <a:xfrm>
              <a:off x="8567166" y="4410761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34"/>
            <p:cNvSpPr/>
            <p:nvPr/>
          </p:nvSpPr>
          <p:spPr>
            <a:xfrm>
              <a:off x="8567166" y="440847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35"/>
            <p:cNvSpPr/>
            <p:nvPr/>
          </p:nvSpPr>
          <p:spPr>
            <a:xfrm>
              <a:off x="8574785" y="441076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36"/>
            <p:cNvSpPr/>
            <p:nvPr/>
          </p:nvSpPr>
          <p:spPr>
            <a:xfrm>
              <a:off x="8564880" y="441990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37"/>
            <p:cNvSpPr/>
            <p:nvPr/>
          </p:nvSpPr>
          <p:spPr>
            <a:xfrm>
              <a:off x="8564880" y="440847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38"/>
            <p:cNvSpPr/>
            <p:nvPr/>
          </p:nvSpPr>
          <p:spPr>
            <a:xfrm>
              <a:off x="8567166" y="443209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191"/>
                  </a:moveTo>
                  <a:lnTo>
                    <a:pt x="9906" y="12191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39"/>
            <p:cNvSpPr/>
            <p:nvPr/>
          </p:nvSpPr>
          <p:spPr>
            <a:xfrm>
              <a:off x="8567166" y="4429811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0"/>
            <p:cNvSpPr/>
            <p:nvPr/>
          </p:nvSpPr>
          <p:spPr>
            <a:xfrm>
              <a:off x="8574785" y="443209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41"/>
            <p:cNvSpPr/>
            <p:nvPr/>
          </p:nvSpPr>
          <p:spPr>
            <a:xfrm>
              <a:off x="8564880" y="4442002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42"/>
            <p:cNvSpPr/>
            <p:nvPr/>
          </p:nvSpPr>
          <p:spPr>
            <a:xfrm>
              <a:off x="8564880" y="442981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2" y="14478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43"/>
            <p:cNvSpPr/>
            <p:nvPr/>
          </p:nvSpPr>
          <p:spPr>
            <a:xfrm>
              <a:off x="8567166" y="445419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44"/>
            <p:cNvSpPr/>
            <p:nvPr/>
          </p:nvSpPr>
          <p:spPr>
            <a:xfrm>
              <a:off x="8567166" y="445190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45"/>
            <p:cNvSpPr/>
            <p:nvPr/>
          </p:nvSpPr>
          <p:spPr>
            <a:xfrm>
              <a:off x="8574785" y="445419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46"/>
            <p:cNvSpPr/>
            <p:nvPr/>
          </p:nvSpPr>
          <p:spPr>
            <a:xfrm>
              <a:off x="8564880" y="44633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47"/>
            <p:cNvSpPr/>
            <p:nvPr/>
          </p:nvSpPr>
          <p:spPr>
            <a:xfrm>
              <a:off x="8564880" y="445190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48"/>
            <p:cNvSpPr/>
            <p:nvPr/>
          </p:nvSpPr>
          <p:spPr>
            <a:xfrm>
              <a:off x="8438388" y="4236262"/>
              <a:ext cx="607060" cy="342900"/>
            </a:xfrm>
            <a:custGeom>
              <a:avLst/>
              <a:gdLst/>
              <a:ahLst/>
              <a:cxnLst/>
              <a:rect l="l" t="t" r="r" b="b"/>
              <a:pathLst>
                <a:path w="607059" h="342900">
                  <a:moveTo>
                    <a:pt x="606551" y="47244"/>
                  </a:moveTo>
                  <a:lnTo>
                    <a:pt x="603503" y="50292"/>
                  </a:lnTo>
                  <a:lnTo>
                    <a:pt x="600424" y="50292"/>
                  </a:lnTo>
                  <a:lnTo>
                    <a:pt x="597445" y="335538"/>
                  </a:lnTo>
                  <a:lnTo>
                    <a:pt x="601217" y="336042"/>
                  </a:lnTo>
                  <a:lnTo>
                    <a:pt x="600455" y="342138"/>
                  </a:lnTo>
                  <a:lnTo>
                    <a:pt x="605789" y="342900"/>
                  </a:lnTo>
                  <a:lnTo>
                    <a:pt x="603503" y="339090"/>
                  </a:lnTo>
                  <a:lnTo>
                    <a:pt x="606520" y="50292"/>
                  </a:lnTo>
                  <a:lnTo>
                    <a:pt x="603503" y="50292"/>
                  </a:lnTo>
                  <a:lnTo>
                    <a:pt x="600426" y="50066"/>
                  </a:lnTo>
                  <a:lnTo>
                    <a:pt x="606522" y="50066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9" y="256794"/>
                  </a:moveTo>
                  <a:lnTo>
                    <a:pt x="3809" y="259842"/>
                  </a:lnTo>
                  <a:lnTo>
                    <a:pt x="3809" y="262128"/>
                  </a:lnTo>
                  <a:lnTo>
                    <a:pt x="6857" y="262890"/>
                  </a:lnTo>
                  <a:lnTo>
                    <a:pt x="600455" y="342138"/>
                  </a:lnTo>
                  <a:lnTo>
                    <a:pt x="597407" y="339090"/>
                  </a:lnTo>
                  <a:lnTo>
                    <a:pt x="597445" y="335538"/>
                  </a:lnTo>
                  <a:lnTo>
                    <a:pt x="7619" y="256794"/>
                  </a:lnTo>
                  <a:close/>
                </a:path>
                <a:path w="607059" h="342900">
                  <a:moveTo>
                    <a:pt x="597445" y="335538"/>
                  </a:moveTo>
                  <a:lnTo>
                    <a:pt x="597407" y="339090"/>
                  </a:lnTo>
                  <a:lnTo>
                    <a:pt x="600455" y="342138"/>
                  </a:lnTo>
                  <a:lnTo>
                    <a:pt x="601217" y="336042"/>
                  </a:lnTo>
                  <a:lnTo>
                    <a:pt x="597445" y="335538"/>
                  </a:lnTo>
                  <a:close/>
                </a:path>
                <a:path w="607059" h="342900">
                  <a:moveTo>
                    <a:pt x="606551" y="47244"/>
                  </a:moveTo>
                  <a:lnTo>
                    <a:pt x="600455" y="47244"/>
                  </a:lnTo>
                  <a:lnTo>
                    <a:pt x="600426" y="50066"/>
                  </a:lnTo>
                  <a:lnTo>
                    <a:pt x="603503" y="50292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" y="0"/>
                  </a:moveTo>
                  <a:lnTo>
                    <a:pt x="0" y="6096"/>
                  </a:lnTo>
                  <a:lnTo>
                    <a:pt x="600426" y="50066"/>
                  </a:lnTo>
                  <a:lnTo>
                    <a:pt x="600455" y="47244"/>
                  </a:lnTo>
                  <a:lnTo>
                    <a:pt x="606551" y="47244"/>
                  </a:lnTo>
                  <a:lnTo>
                    <a:pt x="606551" y="44196"/>
                  </a:lnTo>
                  <a:lnTo>
                    <a:pt x="604265" y="4419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49"/>
            <p:cNvSpPr/>
            <p:nvPr/>
          </p:nvSpPr>
          <p:spPr>
            <a:xfrm>
              <a:off x="8441817" y="4236262"/>
              <a:ext cx="0" cy="260350"/>
            </a:xfrm>
            <a:custGeom>
              <a:avLst/>
              <a:gdLst/>
              <a:ahLst/>
              <a:cxnLst/>
              <a:rect l="l" t="t" r="r" b="b"/>
              <a:pathLst>
                <a:path h="260350">
                  <a:moveTo>
                    <a:pt x="0" y="0"/>
                  </a:moveTo>
                  <a:lnTo>
                    <a:pt x="0" y="25984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0"/>
            <p:cNvSpPr/>
            <p:nvPr/>
          </p:nvSpPr>
          <p:spPr>
            <a:xfrm>
              <a:off x="8451342" y="4584496"/>
              <a:ext cx="584835" cy="258445"/>
            </a:xfrm>
            <a:custGeom>
              <a:avLst/>
              <a:gdLst/>
              <a:ahLst/>
              <a:cxnLst/>
              <a:rect l="l" t="t" r="r" b="b"/>
              <a:pathLst>
                <a:path w="584834" h="258445">
                  <a:moveTo>
                    <a:pt x="0" y="0"/>
                  </a:moveTo>
                  <a:lnTo>
                    <a:pt x="7620" y="143255"/>
                  </a:lnTo>
                  <a:lnTo>
                    <a:pt x="582930" y="258317"/>
                  </a:lnTo>
                  <a:lnTo>
                    <a:pt x="584454" y="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51"/>
            <p:cNvSpPr/>
            <p:nvPr/>
          </p:nvSpPr>
          <p:spPr>
            <a:xfrm>
              <a:off x="8426957" y="4176826"/>
              <a:ext cx="775335" cy="97790"/>
            </a:xfrm>
            <a:custGeom>
              <a:avLst/>
              <a:gdLst/>
              <a:ahLst/>
              <a:cxnLst/>
              <a:rect l="l" t="t" r="r" b="b"/>
              <a:pathLst>
                <a:path w="775334" h="97789">
                  <a:moveTo>
                    <a:pt x="234695" y="0"/>
                  </a:moveTo>
                  <a:lnTo>
                    <a:pt x="0" y="57150"/>
                  </a:lnTo>
                  <a:lnTo>
                    <a:pt x="613409" y="97536"/>
                  </a:lnTo>
                  <a:lnTo>
                    <a:pt x="774953" y="25146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52"/>
            <p:cNvSpPr/>
            <p:nvPr/>
          </p:nvSpPr>
          <p:spPr>
            <a:xfrm>
              <a:off x="8426957" y="4175302"/>
              <a:ext cx="775970" cy="100965"/>
            </a:xfrm>
            <a:custGeom>
              <a:avLst/>
              <a:gdLst/>
              <a:ahLst/>
              <a:cxnLst/>
              <a:rect l="l" t="t" r="r" b="b"/>
              <a:pathLst>
                <a:path w="775970" h="100964">
                  <a:moveTo>
                    <a:pt x="768101" y="27875"/>
                  </a:moveTo>
                  <a:lnTo>
                    <a:pt x="612648" y="97536"/>
                  </a:lnTo>
                  <a:lnTo>
                    <a:pt x="614172" y="100584"/>
                  </a:lnTo>
                  <a:lnTo>
                    <a:pt x="775716" y="28194"/>
                  </a:lnTo>
                  <a:lnTo>
                    <a:pt x="774954" y="28194"/>
                  </a:lnTo>
                  <a:lnTo>
                    <a:pt x="768101" y="27875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0" y="57150"/>
                  </a:lnTo>
                  <a:lnTo>
                    <a:pt x="762" y="60198"/>
                  </a:lnTo>
                  <a:lnTo>
                    <a:pt x="235335" y="3077"/>
                  </a:lnTo>
                  <a:lnTo>
                    <a:pt x="234696" y="3048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774192" y="25146"/>
                  </a:moveTo>
                  <a:lnTo>
                    <a:pt x="768101" y="27875"/>
                  </a:lnTo>
                  <a:lnTo>
                    <a:pt x="774954" y="28194"/>
                  </a:lnTo>
                  <a:lnTo>
                    <a:pt x="774192" y="25146"/>
                  </a:lnTo>
                  <a:close/>
                </a:path>
                <a:path w="775970" h="100964">
                  <a:moveTo>
                    <a:pt x="774954" y="25146"/>
                  </a:moveTo>
                  <a:lnTo>
                    <a:pt x="774192" y="25146"/>
                  </a:lnTo>
                  <a:lnTo>
                    <a:pt x="774954" y="28194"/>
                  </a:lnTo>
                  <a:lnTo>
                    <a:pt x="775716" y="28194"/>
                  </a:lnTo>
                  <a:lnTo>
                    <a:pt x="774954" y="25146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5458" y="3048"/>
                  </a:lnTo>
                  <a:lnTo>
                    <a:pt x="768101" y="27875"/>
                  </a:lnTo>
                  <a:lnTo>
                    <a:pt x="774192" y="25146"/>
                  </a:lnTo>
                  <a:lnTo>
                    <a:pt x="774954" y="25146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4696" y="3048"/>
                  </a:lnTo>
                  <a:lnTo>
                    <a:pt x="235335" y="3077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54"/>
            <p:cNvSpPr/>
            <p:nvPr/>
          </p:nvSpPr>
          <p:spPr>
            <a:xfrm>
              <a:off x="8465819" y="47087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55"/>
            <p:cNvSpPr/>
            <p:nvPr/>
          </p:nvSpPr>
          <p:spPr>
            <a:xfrm>
              <a:off x="9027414" y="48184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56"/>
            <p:cNvSpPr/>
            <p:nvPr/>
          </p:nvSpPr>
          <p:spPr>
            <a:xfrm>
              <a:off x="8466581" y="4708702"/>
              <a:ext cx="561975" cy="112395"/>
            </a:xfrm>
            <a:custGeom>
              <a:avLst/>
              <a:gdLst/>
              <a:ahLst/>
              <a:cxnLst/>
              <a:rect l="l" t="t" r="r" b="b"/>
              <a:pathLst>
                <a:path w="561975" h="112395">
                  <a:moveTo>
                    <a:pt x="761" y="0"/>
                  </a:moveTo>
                  <a:lnTo>
                    <a:pt x="0" y="2286"/>
                  </a:lnTo>
                  <a:lnTo>
                    <a:pt x="560831" y="112014"/>
                  </a:lnTo>
                  <a:lnTo>
                    <a:pt x="561593" y="10972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57"/>
            <p:cNvSpPr/>
            <p:nvPr/>
          </p:nvSpPr>
          <p:spPr>
            <a:xfrm>
              <a:off x="8782050" y="4612690"/>
              <a:ext cx="216407" cy="45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58"/>
            <p:cNvSpPr/>
            <p:nvPr/>
          </p:nvSpPr>
          <p:spPr>
            <a:xfrm>
              <a:off x="8781288" y="4611928"/>
              <a:ext cx="219075" cy="48260"/>
            </a:xfrm>
            <a:custGeom>
              <a:avLst/>
              <a:gdLst/>
              <a:ahLst/>
              <a:cxnLst/>
              <a:rect l="l" t="t" r="r" b="b"/>
              <a:pathLst>
                <a:path w="219075" h="48260">
                  <a:moveTo>
                    <a:pt x="0" y="9143"/>
                  </a:moveTo>
                  <a:lnTo>
                    <a:pt x="0" y="10667"/>
                  </a:lnTo>
                  <a:lnTo>
                    <a:pt x="762" y="10667"/>
                  </a:lnTo>
                  <a:lnTo>
                    <a:pt x="215646" y="48005"/>
                  </a:lnTo>
                  <a:lnTo>
                    <a:pt x="214884" y="46481"/>
                  </a:lnTo>
                  <a:lnTo>
                    <a:pt x="215037" y="45481"/>
                  </a:lnTo>
                  <a:lnTo>
                    <a:pt x="10294" y="9905"/>
                  </a:lnTo>
                  <a:lnTo>
                    <a:pt x="2286" y="9905"/>
                  </a:lnTo>
                  <a:lnTo>
                    <a:pt x="0" y="9143"/>
                  </a:lnTo>
                  <a:close/>
                </a:path>
                <a:path w="219075" h="48260">
                  <a:moveTo>
                    <a:pt x="215037" y="45481"/>
                  </a:moveTo>
                  <a:lnTo>
                    <a:pt x="214884" y="46481"/>
                  </a:lnTo>
                  <a:lnTo>
                    <a:pt x="215646" y="48005"/>
                  </a:lnTo>
                  <a:lnTo>
                    <a:pt x="216408" y="45719"/>
                  </a:lnTo>
                  <a:lnTo>
                    <a:pt x="215037" y="45481"/>
                  </a:lnTo>
                  <a:close/>
                </a:path>
                <a:path w="219075" h="48260">
                  <a:moveTo>
                    <a:pt x="218694" y="36575"/>
                  </a:moveTo>
                  <a:lnTo>
                    <a:pt x="216408" y="36575"/>
                  </a:lnTo>
                  <a:lnTo>
                    <a:pt x="215037" y="45481"/>
                  </a:lnTo>
                  <a:lnTo>
                    <a:pt x="216408" y="45719"/>
                  </a:lnTo>
                  <a:lnTo>
                    <a:pt x="215646" y="48005"/>
                  </a:lnTo>
                  <a:lnTo>
                    <a:pt x="217170" y="46481"/>
                  </a:lnTo>
                  <a:lnTo>
                    <a:pt x="218694" y="36575"/>
                  </a:lnTo>
                  <a:close/>
                </a:path>
                <a:path w="219075" h="48260">
                  <a:moveTo>
                    <a:pt x="1524" y="8381"/>
                  </a:moveTo>
                  <a:lnTo>
                    <a:pt x="0" y="9143"/>
                  </a:lnTo>
                  <a:lnTo>
                    <a:pt x="2286" y="9905"/>
                  </a:lnTo>
                  <a:lnTo>
                    <a:pt x="2531" y="8557"/>
                  </a:lnTo>
                  <a:lnTo>
                    <a:pt x="1524" y="8381"/>
                  </a:lnTo>
                  <a:close/>
                </a:path>
                <a:path w="219075" h="48260">
                  <a:moveTo>
                    <a:pt x="2531" y="8557"/>
                  </a:moveTo>
                  <a:lnTo>
                    <a:pt x="2286" y="9905"/>
                  </a:lnTo>
                  <a:lnTo>
                    <a:pt x="10294" y="9905"/>
                  </a:lnTo>
                  <a:lnTo>
                    <a:pt x="2531" y="8557"/>
                  </a:lnTo>
                  <a:close/>
                </a:path>
                <a:path w="219075" h="48260">
                  <a:moveTo>
                    <a:pt x="2286" y="0"/>
                  </a:moveTo>
                  <a:lnTo>
                    <a:pt x="1524" y="761"/>
                  </a:lnTo>
                  <a:lnTo>
                    <a:pt x="0" y="9143"/>
                  </a:lnTo>
                  <a:lnTo>
                    <a:pt x="1524" y="8381"/>
                  </a:lnTo>
                  <a:lnTo>
                    <a:pt x="2563" y="8381"/>
                  </a:lnTo>
                  <a:lnTo>
                    <a:pt x="3810" y="1523"/>
                  </a:lnTo>
                  <a:lnTo>
                    <a:pt x="2286" y="0"/>
                  </a:lnTo>
                  <a:close/>
                </a:path>
                <a:path w="219075" h="48260">
                  <a:moveTo>
                    <a:pt x="2563" y="8381"/>
                  </a:moveTo>
                  <a:lnTo>
                    <a:pt x="1524" y="8381"/>
                  </a:lnTo>
                  <a:lnTo>
                    <a:pt x="2531" y="8557"/>
                  </a:lnTo>
                  <a:lnTo>
                    <a:pt x="2563" y="8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59"/>
            <p:cNvSpPr/>
            <p:nvPr/>
          </p:nvSpPr>
          <p:spPr>
            <a:xfrm>
              <a:off x="8783573" y="4611928"/>
              <a:ext cx="216535" cy="38100"/>
            </a:xfrm>
            <a:custGeom>
              <a:avLst/>
              <a:gdLst/>
              <a:ahLst/>
              <a:cxnLst/>
              <a:rect l="l" t="t" r="r" b="b"/>
              <a:pathLst>
                <a:path w="216534" h="38100">
                  <a:moveTo>
                    <a:pt x="0" y="0"/>
                  </a:moveTo>
                  <a:lnTo>
                    <a:pt x="0" y="2286"/>
                  </a:lnTo>
                  <a:lnTo>
                    <a:pt x="214884" y="38100"/>
                  </a:lnTo>
                  <a:lnTo>
                    <a:pt x="216408" y="36576"/>
                  </a:lnTo>
                  <a:lnTo>
                    <a:pt x="216408" y="35814"/>
                  </a:lnTo>
                  <a:lnTo>
                    <a:pt x="214884" y="35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0"/>
            <p:cNvSpPr/>
            <p:nvPr/>
          </p:nvSpPr>
          <p:spPr>
            <a:xfrm>
              <a:off x="8458961" y="46012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1"/>
            <p:cNvSpPr/>
            <p:nvPr/>
          </p:nvSpPr>
          <p:spPr>
            <a:xfrm>
              <a:off x="9028176" y="46995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62"/>
            <p:cNvSpPr/>
            <p:nvPr/>
          </p:nvSpPr>
          <p:spPr>
            <a:xfrm>
              <a:off x="8459723" y="4601260"/>
              <a:ext cx="569595" cy="100965"/>
            </a:xfrm>
            <a:custGeom>
              <a:avLst/>
              <a:gdLst/>
              <a:ahLst/>
              <a:cxnLst/>
              <a:rect l="l" t="t" r="r" b="b"/>
              <a:pathLst>
                <a:path w="569595" h="100964">
                  <a:moveTo>
                    <a:pt x="761" y="0"/>
                  </a:moveTo>
                  <a:lnTo>
                    <a:pt x="0" y="2286"/>
                  </a:lnTo>
                  <a:lnTo>
                    <a:pt x="568451" y="100584"/>
                  </a:lnTo>
                  <a:lnTo>
                    <a:pt x="56921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63"/>
            <p:cNvSpPr/>
            <p:nvPr/>
          </p:nvSpPr>
          <p:spPr>
            <a:xfrm>
              <a:off x="8462009" y="462031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64"/>
            <p:cNvSpPr/>
            <p:nvPr/>
          </p:nvSpPr>
          <p:spPr>
            <a:xfrm>
              <a:off x="9027414" y="471860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65"/>
            <p:cNvSpPr/>
            <p:nvPr/>
          </p:nvSpPr>
          <p:spPr>
            <a:xfrm>
              <a:off x="8462771" y="4620310"/>
              <a:ext cx="565785" cy="100965"/>
            </a:xfrm>
            <a:custGeom>
              <a:avLst/>
              <a:gdLst/>
              <a:ahLst/>
              <a:cxnLst/>
              <a:rect l="l" t="t" r="r" b="b"/>
              <a:pathLst>
                <a:path w="565784" h="100964">
                  <a:moveTo>
                    <a:pt x="761" y="0"/>
                  </a:moveTo>
                  <a:lnTo>
                    <a:pt x="0" y="2286"/>
                  </a:lnTo>
                  <a:lnTo>
                    <a:pt x="564641" y="100584"/>
                  </a:lnTo>
                  <a:lnTo>
                    <a:pt x="56540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66"/>
            <p:cNvSpPr/>
            <p:nvPr/>
          </p:nvSpPr>
          <p:spPr>
            <a:xfrm>
              <a:off x="8462009" y="46401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5"/>
                  </a:lnTo>
                  <a:lnTo>
                    <a:pt x="762" y="228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67"/>
            <p:cNvSpPr/>
            <p:nvPr/>
          </p:nvSpPr>
          <p:spPr>
            <a:xfrm>
              <a:off x="9027414" y="4746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68"/>
            <p:cNvSpPr/>
            <p:nvPr/>
          </p:nvSpPr>
          <p:spPr>
            <a:xfrm>
              <a:off x="8462771" y="4640122"/>
              <a:ext cx="565785" cy="109220"/>
            </a:xfrm>
            <a:custGeom>
              <a:avLst/>
              <a:gdLst/>
              <a:ahLst/>
              <a:cxnLst/>
              <a:rect l="l" t="t" r="r" b="b"/>
              <a:pathLst>
                <a:path w="565784" h="109220">
                  <a:moveTo>
                    <a:pt x="761" y="0"/>
                  </a:moveTo>
                  <a:lnTo>
                    <a:pt x="0" y="2285"/>
                  </a:lnTo>
                  <a:lnTo>
                    <a:pt x="564641" y="108965"/>
                  </a:lnTo>
                  <a:lnTo>
                    <a:pt x="565403" y="106679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69"/>
            <p:cNvSpPr/>
            <p:nvPr/>
          </p:nvSpPr>
          <p:spPr>
            <a:xfrm>
              <a:off x="8463533" y="46614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0"/>
            <p:cNvSpPr/>
            <p:nvPr/>
          </p:nvSpPr>
          <p:spPr>
            <a:xfrm>
              <a:off x="9023604" y="476890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5"/>
                  </a:lnTo>
                  <a:lnTo>
                    <a:pt x="761" y="2285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71"/>
            <p:cNvSpPr/>
            <p:nvPr/>
          </p:nvSpPr>
          <p:spPr>
            <a:xfrm>
              <a:off x="8464295" y="4661458"/>
              <a:ext cx="560070" cy="109855"/>
            </a:xfrm>
            <a:custGeom>
              <a:avLst/>
              <a:gdLst/>
              <a:ahLst/>
              <a:cxnLst/>
              <a:rect l="l" t="t" r="r" b="b"/>
              <a:pathLst>
                <a:path w="560070" h="109854">
                  <a:moveTo>
                    <a:pt x="761" y="0"/>
                  </a:moveTo>
                  <a:lnTo>
                    <a:pt x="0" y="2286"/>
                  </a:lnTo>
                  <a:lnTo>
                    <a:pt x="559307" y="109728"/>
                  </a:lnTo>
                  <a:lnTo>
                    <a:pt x="56006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72"/>
            <p:cNvSpPr/>
            <p:nvPr/>
          </p:nvSpPr>
          <p:spPr>
            <a:xfrm>
              <a:off x="8467343" y="468431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73"/>
            <p:cNvSpPr/>
            <p:nvPr/>
          </p:nvSpPr>
          <p:spPr>
            <a:xfrm>
              <a:off x="9023604" y="47917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74"/>
            <p:cNvSpPr/>
            <p:nvPr/>
          </p:nvSpPr>
          <p:spPr>
            <a:xfrm>
              <a:off x="8468106" y="4684318"/>
              <a:ext cx="556260" cy="109855"/>
            </a:xfrm>
            <a:custGeom>
              <a:avLst/>
              <a:gdLst/>
              <a:ahLst/>
              <a:cxnLst/>
              <a:rect l="l" t="t" r="r" b="b"/>
              <a:pathLst>
                <a:path w="556259" h="109854">
                  <a:moveTo>
                    <a:pt x="761" y="0"/>
                  </a:moveTo>
                  <a:lnTo>
                    <a:pt x="0" y="2286"/>
                  </a:lnTo>
                  <a:lnTo>
                    <a:pt x="555497" y="109728"/>
                  </a:lnTo>
                  <a:lnTo>
                    <a:pt x="55625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75"/>
            <p:cNvSpPr/>
            <p:nvPr/>
          </p:nvSpPr>
          <p:spPr>
            <a:xfrm>
              <a:off x="9006078" y="4650028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09" h="14604">
                  <a:moveTo>
                    <a:pt x="1523" y="0"/>
                  </a:moveTo>
                  <a:lnTo>
                    <a:pt x="0" y="9143"/>
                  </a:lnTo>
                  <a:lnTo>
                    <a:pt x="27431" y="14477"/>
                  </a:lnTo>
                  <a:lnTo>
                    <a:pt x="28955" y="5333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76"/>
            <p:cNvSpPr/>
            <p:nvPr/>
          </p:nvSpPr>
          <p:spPr>
            <a:xfrm>
              <a:off x="9005316" y="4649266"/>
              <a:ext cx="31750" cy="17145"/>
            </a:xfrm>
            <a:custGeom>
              <a:avLst/>
              <a:gdLst/>
              <a:ahLst/>
              <a:cxnLst/>
              <a:rect l="l" t="t" r="r" b="b"/>
              <a:pathLst>
                <a:path w="31750" h="17145">
                  <a:moveTo>
                    <a:pt x="1524" y="9143"/>
                  </a:moveTo>
                  <a:lnTo>
                    <a:pt x="0" y="9905"/>
                  </a:lnTo>
                  <a:lnTo>
                    <a:pt x="0" y="11429"/>
                  </a:lnTo>
                  <a:lnTo>
                    <a:pt x="762" y="11429"/>
                  </a:lnTo>
                  <a:lnTo>
                    <a:pt x="28194" y="16763"/>
                  </a:lnTo>
                  <a:lnTo>
                    <a:pt x="27432" y="15239"/>
                  </a:lnTo>
                  <a:lnTo>
                    <a:pt x="27602" y="14214"/>
                  </a:lnTo>
                  <a:lnTo>
                    <a:pt x="5442" y="9905"/>
                  </a:lnTo>
                  <a:lnTo>
                    <a:pt x="2286" y="9905"/>
                  </a:lnTo>
                  <a:lnTo>
                    <a:pt x="2385" y="9311"/>
                  </a:lnTo>
                  <a:lnTo>
                    <a:pt x="1524" y="9143"/>
                  </a:lnTo>
                  <a:close/>
                </a:path>
                <a:path w="31750" h="17145">
                  <a:moveTo>
                    <a:pt x="27602" y="14214"/>
                  </a:moveTo>
                  <a:lnTo>
                    <a:pt x="27432" y="15239"/>
                  </a:lnTo>
                  <a:lnTo>
                    <a:pt x="28194" y="16763"/>
                  </a:lnTo>
                  <a:lnTo>
                    <a:pt x="28956" y="14477"/>
                  </a:lnTo>
                  <a:lnTo>
                    <a:pt x="27602" y="14214"/>
                  </a:lnTo>
                  <a:close/>
                </a:path>
                <a:path w="31750" h="17145">
                  <a:moveTo>
                    <a:pt x="31242" y="6095"/>
                  </a:moveTo>
                  <a:lnTo>
                    <a:pt x="28956" y="6095"/>
                  </a:lnTo>
                  <a:lnTo>
                    <a:pt x="27602" y="14214"/>
                  </a:lnTo>
                  <a:lnTo>
                    <a:pt x="28956" y="14477"/>
                  </a:lnTo>
                  <a:lnTo>
                    <a:pt x="28194" y="16763"/>
                  </a:lnTo>
                  <a:lnTo>
                    <a:pt x="29718" y="15239"/>
                  </a:lnTo>
                  <a:lnTo>
                    <a:pt x="31242" y="6095"/>
                  </a:lnTo>
                  <a:close/>
                </a:path>
                <a:path w="31750" h="17145">
                  <a:moveTo>
                    <a:pt x="3048" y="0"/>
                  </a:moveTo>
                  <a:lnTo>
                    <a:pt x="1524" y="761"/>
                  </a:lnTo>
                  <a:lnTo>
                    <a:pt x="0" y="9905"/>
                  </a:lnTo>
                  <a:lnTo>
                    <a:pt x="1524" y="9143"/>
                  </a:lnTo>
                  <a:lnTo>
                    <a:pt x="2413" y="9143"/>
                  </a:lnTo>
                  <a:lnTo>
                    <a:pt x="3810" y="761"/>
                  </a:lnTo>
                  <a:lnTo>
                    <a:pt x="3048" y="0"/>
                  </a:lnTo>
                  <a:close/>
                </a:path>
                <a:path w="31750" h="17145">
                  <a:moveTo>
                    <a:pt x="2385" y="9311"/>
                  </a:moveTo>
                  <a:lnTo>
                    <a:pt x="2286" y="9905"/>
                  </a:lnTo>
                  <a:lnTo>
                    <a:pt x="5442" y="9905"/>
                  </a:lnTo>
                  <a:lnTo>
                    <a:pt x="2385" y="9311"/>
                  </a:lnTo>
                  <a:close/>
                </a:path>
                <a:path w="31750" h="17145">
                  <a:moveTo>
                    <a:pt x="2413" y="9143"/>
                  </a:moveTo>
                  <a:lnTo>
                    <a:pt x="1524" y="9143"/>
                  </a:lnTo>
                  <a:lnTo>
                    <a:pt x="2385" y="9311"/>
                  </a:lnTo>
                  <a:lnTo>
                    <a:pt x="2413" y="9143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77"/>
            <p:cNvSpPr/>
            <p:nvPr/>
          </p:nvSpPr>
          <p:spPr>
            <a:xfrm>
              <a:off x="9007602" y="4649266"/>
              <a:ext cx="29209" cy="7620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761" y="0"/>
                  </a:moveTo>
                  <a:lnTo>
                    <a:pt x="0" y="2286"/>
                  </a:lnTo>
                  <a:lnTo>
                    <a:pt x="27431" y="7620"/>
                  </a:lnTo>
                  <a:lnTo>
                    <a:pt x="28955" y="6096"/>
                  </a:lnTo>
                  <a:lnTo>
                    <a:pt x="28955" y="5334"/>
                  </a:lnTo>
                  <a:lnTo>
                    <a:pt x="28193" y="533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78"/>
            <p:cNvSpPr/>
            <p:nvPr/>
          </p:nvSpPr>
          <p:spPr>
            <a:xfrm>
              <a:off x="8391143" y="4164634"/>
              <a:ext cx="831850" cy="730885"/>
            </a:xfrm>
            <a:custGeom>
              <a:avLst/>
              <a:gdLst/>
              <a:ahLst/>
              <a:cxnLst/>
              <a:rect l="l" t="t" r="r" b="b"/>
              <a:pathLst>
                <a:path w="831850" h="730885">
                  <a:moveTo>
                    <a:pt x="36325" y="577434"/>
                  </a:moveTo>
                  <a:lnTo>
                    <a:pt x="36576" y="583692"/>
                  </a:lnTo>
                  <a:lnTo>
                    <a:pt x="26670" y="592074"/>
                  </a:lnTo>
                  <a:lnTo>
                    <a:pt x="688086" y="728472"/>
                  </a:lnTo>
                  <a:lnTo>
                    <a:pt x="697992" y="730758"/>
                  </a:lnTo>
                  <a:lnTo>
                    <a:pt x="697992" y="720852"/>
                  </a:lnTo>
                  <a:lnTo>
                    <a:pt x="681990" y="720090"/>
                  </a:lnTo>
                  <a:lnTo>
                    <a:pt x="682235" y="710634"/>
                  </a:lnTo>
                  <a:lnTo>
                    <a:pt x="36325" y="577434"/>
                  </a:lnTo>
                  <a:close/>
                </a:path>
                <a:path w="831850" h="730885">
                  <a:moveTo>
                    <a:pt x="682235" y="710634"/>
                  </a:moveTo>
                  <a:lnTo>
                    <a:pt x="681990" y="720090"/>
                  </a:lnTo>
                  <a:lnTo>
                    <a:pt x="697992" y="720852"/>
                  </a:lnTo>
                  <a:lnTo>
                    <a:pt x="691134" y="712470"/>
                  </a:lnTo>
                  <a:lnTo>
                    <a:pt x="682235" y="710634"/>
                  </a:lnTo>
                  <a:close/>
                </a:path>
                <a:path w="831850" h="730885">
                  <a:moveTo>
                    <a:pt x="685800" y="655320"/>
                  </a:moveTo>
                  <a:lnTo>
                    <a:pt x="684276" y="656844"/>
                  </a:lnTo>
                  <a:lnTo>
                    <a:pt x="683514" y="661416"/>
                  </a:lnTo>
                  <a:lnTo>
                    <a:pt x="682235" y="710634"/>
                  </a:lnTo>
                  <a:lnTo>
                    <a:pt x="691134" y="712470"/>
                  </a:lnTo>
                  <a:lnTo>
                    <a:pt x="697992" y="720852"/>
                  </a:lnTo>
                  <a:lnTo>
                    <a:pt x="699516" y="662178"/>
                  </a:lnTo>
                  <a:lnTo>
                    <a:pt x="685800" y="655320"/>
                  </a:lnTo>
                  <a:close/>
                </a:path>
                <a:path w="831850" h="730885">
                  <a:moveTo>
                    <a:pt x="0" y="70104"/>
                  </a:moveTo>
                  <a:lnTo>
                    <a:pt x="20574" y="584454"/>
                  </a:lnTo>
                  <a:lnTo>
                    <a:pt x="19050" y="590550"/>
                  </a:lnTo>
                  <a:lnTo>
                    <a:pt x="26670" y="592074"/>
                  </a:lnTo>
                  <a:lnTo>
                    <a:pt x="29718" y="576072"/>
                  </a:lnTo>
                  <a:lnTo>
                    <a:pt x="36271" y="576072"/>
                  </a:lnTo>
                  <a:lnTo>
                    <a:pt x="16337" y="77724"/>
                  </a:lnTo>
                  <a:lnTo>
                    <a:pt x="9144" y="77724"/>
                  </a:lnTo>
                  <a:lnTo>
                    <a:pt x="0" y="70104"/>
                  </a:lnTo>
                  <a:close/>
                </a:path>
                <a:path w="831850" h="730885">
                  <a:moveTo>
                    <a:pt x="29718" y="576072"/>
                  </a:moveTo>
                  <a:lnTo>
                    <a:pt x="26670" y="592074"/>
                  </a:lnTo>
                  <a:lnTo>
                    <a:pt x="36576" y="583692"/>
                  </a:lnTo>
                  <a:lnTo>
                    <a:pt x="36325" y="577434"/>
                  </a:lnTo>
                  <a:lnTo>
                    <a:pt x="29718" y="576072"/>
                  </a:lnTo>
                  <a:close/>
                </a:path>
                <a:path w="831850" h="730885">
                  <a:moveTo>
                    <a:pt x="36271" y="576072"/>
                  </a:moveTo>
                  <a:lnTo>
                    <a:pt x="29718" y="576072"/>
                  </a:lnTo>
                  <a:lnTo>
                    <a:pt x="36325" y="577434"/>
                  </a:lnTo>
                  <a:lnTo>
                    <a:pt x="36271" y="576072"/>
                  </a:lnTo>
                  <a:close/>
                </a:path>
                <a:path w="831850" h="730885">
                  <a:moveTo>
                    <a:pt x="810017" y="47562"/>
                  </a:moveTo>
                  <a:lnTo>
                    <a:pt x="810768" y="550164"/>
                  </a:lnTo>
                  <a:lnTo>
                    <a:pt x="826770" y="550164"/>
                  </a:lnTo>
                  <a:lnTo>
                    <a:pt x="826020" y="48006"/>
                  </a:lnTo>
                  <a:lnTo>
                    <a:pt x="817626" y="48006"/>
                  </a:lnTo>
                  <a:lnTo>
                    <a:pt x="810017" y="47562"/>
                  </a:lnTo>
                  <a:close/>
                </a:path>
                <a:path w="831850" h="730885">
                  <a:moveTo>
                    <a:pt x="16002" y="69342"/>
                  </a:moveTo>
                  <a:lnTo>
                    <a:pt x="0" y="70104"/>
                  </a:lnTo>
                  <a:lnTo>
                    <a:pt x="9144" y="77724"/>
                  </a:lnTo>
                  <a:lnTo>
                    <a:pt x="16278" y="76260"/>
                  </a:lnTo>
                  <a:lnTo>
                    <a:pt x="16002" y="69342"/>
                  </a:lnTo>
                  <a:close/>
                </a:path>
                <a:path w="831850" h="730885">
                  <a:moveTo>
                    <a:pt x="16278" y="76260"/>
                  </a:moveTo>
                  <a:lnTo>
                    <a:pt x="9144" y="77724"/>
                  </a:lnTo>
                  <a:lnTo>
                    <a:pt x="16337" y="77724"/>
                  </a:lnTo>
                  <a:lnTo>
                    <a:pt x="16278" y="76260"/>
                  </a:lnTo>
                  <a:close/>
                </a:path>
                <a:path w="831850" h="730885">
                  <a:moveTo>
                    <a:pt x="38426" y="69342"/>
                  </a:moveTo>
                  <a:lnTo>
                    <a:pt x="16002" y="69342"/>
                  </a:lnTo>
                  <a:lnTo>
                    <a:pt x="16278" y="76260"/>
                  </a:lnTo>
                  <a:lnTo>
                    <a:pt x="24003" y="74676"/>
                  </a:lnTo>
                  <a:lnTo>
                    <a:pt x="23622" y="74676"/>
                  </a:lnTo>
                  <a:lnTo>
                    <a:pt x="38756" y="71072"/>
                  </a:lnTo>
                  <a:lnTo>
                    <a:pt x="38426" y="69342"/>
                  </a:lnTo>
                  <a:close/>
                </a:path>
                <a:path w="831850" h="730885">
                  <a:moveTo>
                    <a:pt x="38862" y="71628"/>
                  </a:moveTo>
                  <a:lnTo>
                    <a:pt x="23622" y="74676"/>
                  </a:lnTo>
                  <a:lnTo>
                    <a:pt x="24003" y="74676"/>
                  </a:lnTo>
                  <a:lnTo>
                    <a:pt x="38862" y="71628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35814" y="55626"/>
                  </a:lnTo>
                  <a:lnTo>
                    <a:pt x="38756" y="71072"/>
                  </a:lnTo>
                  <a:lnTo>
                    <a:pt x="268204" y="15795"/>
                  </a:lnTo>
                  <a:lnTo>
                    <a:pt x="266700" y="0"/>
                  </a:lnTo>
                  <a:close/>
                </a:path>
                <a:path w="831850" h="730885">
                  <a:moveTo>
                    <a:pt x="35814" y="55626"/>
                  </a:moveTo>
                  <a:lnTo>
                    <a:pt x="6096" y="61722"/>
                  </a:lnTo>
                  <a:lnTo>
                    <a:pt x="0" y="63246"/>
                  </a:lnTo>
                  <a:lnTo>
                    <a:pt x="0" y="70104"/>
                  </a:lnTo>
                  <a:lnTo>
                    <a:pt x="16002" y="69342"/>
                  </a:lnTo>
                  <a:lnTo>
                    <a:pt x="38426" y="69342"/>
                  </a:lnTo>
                  <a:lnTo>
                    <a:pt x="35814" y="55626"/>
                  </a:lnTo>
                  <a:close/>
                </a:path>
                <a:path w="831850" h="730885">
                  <a:moveTo>
                    <a:pt x="818380" y="32010"/>
                  </a:moveTo>
                  <a:lnTo>
                    <a:pt x="810006" y="39624"/>
                  </a:lnTo>
                  <a:lnTo>
                    <a:pt x="810017" y="47562"/>
                  </a:lnTo>
                  <a:lnTo>
                    <a:pt x="817626" y="48006"/>
                  </a:lnTo>
                  <a:lnTo>
                    <a:pt x="818380" y="32010"/>
                  </a:lnTo>
                  <a:close/>
                </a:path>
                <a:path w="831850" h="730885">
                  <a:moveTo>
                    <a:pt x="818387" y="32011"/>
                  </a:moveTo>
                  <a:lnTo>
                    <a:pt x="817626" y="48006"/>
                  </a:lnTo>
                  <a:lnTo>
                    <a:pt x="826020" y="48006"/>
                  </a:lnTo>
                  <a:lnTo>
                    <a:pt x="826008" y="39624"/>
                  </a:lnTo>
                  <a:lnTo>
                    <a:pt x="831342" y="32766"/>
                  </a:lnTo>
                  <a:lnTo>
                    <a:pt x="818387" y="32011"/>
                  </a:lnTo>
                  <a:close/>
                </a:path>
                <a:path w="831850" h="730885">
                  <a:moveTo>
                    <a:pt x="268986" y="0"/>
                  </a:moveTo>
                  <a:lnTo>
                    <a:pt x="266700" y="0"/>
                  </a:lnTo>
                  <a:lnTo>
                    <a:pt x="270510" y="15240"/>
                  </a:lnTo>
                  <a:lnTo>
                    <a:pt x="268204" y="15795"/>
                  </a:lnTo>
                  <a:lnTo>
                    <a:pt x="268224" y="16002"/>
                  </a:lnTo>
                  <a:lnTo>
                    <a:pt x="810017" y="47562"/>
                  </a:lnTo>
                  <a:lnTo>
                    <a:pt x="810006" y="39624"/>
                  </a:lnTo>
                  <a:lnTo>
                    <a:pt x="818380" y="32011"/>
                  </a:lnTo>
                  <a:lnTo>
                    <a:pt x="268986" y="0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268204" y="15795"/>
                  </a:lnTo>
                  <a:lnTo>
                    <a:pt x="270510" y="1524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79"/>
            <p:cNvSpPr/>
            <p:nvPr/>
          </p:nvSpPr>
          <p:spPr>
            <a:xfrm>
              <a:off x="9076943" y="4708702"/>
              <a:ext cx="140970" cy="123825"/>
            </a:xfrm>
            <a:custGeom>
              <a:avLst/>
              <a:gdLst/>
              <a:ahLst/>
              <a:cxnLst/>
              <a:rect l="l" t="t" r="r" b="b"/>
              <a:pathLst>
                <a:path w="140970" h="123825">
                  <a:moveTo>
                    <a:pt x="127254" y="0"/>
                  </a:moveTo>
                  <a:lnTo>
                    <a:pt x="0" y="111251"/>
                  </a:lnTo>
                  <a:lnTo>
                    <a:pt x="10668" y="123443"/>
                  </a:lnTo>
                  <a:lnTo>
                    <a:pt x="137922" y="12191"/>
                  </a:lnTo>
                  <a:lnTo>
                    <a:pt x="140970" y="9143"/>
                  </a:lnTo>
                  <a:lnTo>
                    <a:pt x="140970" y="6095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0"/>
            <p:cNvSpPr/>
            <p:nvPr/>
          </p:nvSpPr>
          <p:spPr>
            <a:xfrm>
              <a:off x="9081516" y="4284268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81"/>
            <p:cNvSpPr/>
            <p:nvPr/>
          </p:nvSpPr>
          <p:spPr>
            <a:xfrm>
              <a:off x="9009888" y="42812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82"/>
            <p:cNvSpPr/>
            <p:nvPr/>
          </p:nvSpPr>
          <p:spPr>
            <a:xfrm>
              <a:off x="9083040" y="428350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83"/>
            <p:cNvSpPr/>
            <p:nvPr/>
          </p:nvSpPr>
          <p:spPr>
            <a:xfrm>
              <a:off x="9012173" y="4281220"/>
              <a:ext cx="71120" cy="6985"/>
            </a:xfrm>
            <a:custGeom>
              <a:avLst/>
              <a:gdLst/>
              <a:ahLst/>
              <a:cxnLst/>
              <a:rect l="l" t="t" r="r" b="b"/>
              <a:pathLst>
                <a:path w="71120" h="6985">
                  <a:moveTo>
                    <a:pt x="0" y="0"/>
                  </a:moveTo>
                  <a:lnTo>
                    <a:pt x="0" y="4572"/>
                  </a:lnTo>
                  <a:lnTo>
                    <a:pt x="70866" y="6858"/>
                  </a:lnTo>
                  <a:lnTo>
                    <a:pt x="70866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84"/>
            <p:cNvSpPr/>
            <p:nvPr/>
          </p:nvSpPr>
          <p:spPr>
            <a:xfrm>
              <a:off x="9054083" y="482147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4572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4572" y="22098"/>
                  </a:lnTo>
                  <a:lnTo>
                    <a:pt x="8382" y="22860"/>
                  </a:lnTo>
                  <a:lnTo>
                    <a:pt x="11430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1430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85"/>
            <p:cNvSpPr/>
            <p:nvPr/>
          </p:nvSpPr>
          <p:spPr>
            <a:xfrm>
              <a:off x="9053321" y="4820716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5334" y="762"/>
                  </a:lnTo>
                  <a:lnTo>
                    <a:pt x="4572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4572" y="23622"/>
                  </a:lnTo>
                  <a:lnTo>
                    <a:pt x="5334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2954" y="24384"/>
                  </a:lnTo>
                  <a:lnTo>
                    <a:pt x="12954" y="23622"/>
                  </a:lnTo>
                  <a:lnTo>
                    <a:pt x="13716" y="22860"/>
                  </a:lnTo>
                  <a:lnTo>
                    <a:pt x="9144" y="22860"/>
                  </a:lnTo>
                  <a:lnTo>
                    <a:pt x="9482" y="22775"/>
                  </a:lnTo>
                  <a:lnTo>
                    <a:pt x="6096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096" y="2286"/>
                  </a:lnTo>
                  <a:lnTo>
                    <a:pt x="14986" y="2286"/>
                  </a:lnTo>
                  <a:lnTo>
                    <a:pt x="12954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482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482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1430" y="22098"/>
                  </a:lnTo>
                  <a:lnTo>
                    <a:pt x="12192" y="22098"/>
                  </a:lnTo>
                  <a:lnTo>
                    <a:pt x="9482" y="22775"/>
                  </a:lnTo>
                  <a:lnTo>
                    <a:pt x="9906" y="22860"/>
                  </a:lnTo>
                  <a:lnTo>
                    <a:pt x="13716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4986" y="2286"/>
                  </a:moveTo>
                  <a:lnTo>
                    <a:pt x="11430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6002" y="3048"/>
                  </a:lnTo>
                  <a:lnTo>
                    <a:pt x="14986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096" y="2286"/>
                  </a:lnTo>
                  <a:lnTo>
                    <a:pt x="6096" y="3048"/>
                  </a:lnTo>
                  <a:lnTo>
                    <a:pt x="9482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1430" y="2286"/>
                  </a:moveTo>
                  <a:lnTo>
                    <a:pt x="9906" y="2286"/>
                  </a:lnTo>
                  <a:lnTo>
                    <a:pt x="9482" y="2370"/>
                  </a:lnTo>
                  <a:lnTo>
                    <a:pt x="12192" y="3048"/>
                  </a:lnTo>
                  <a:lnTo>
                    <a:pt x="11430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482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86"/>
            <p:cNvSpPr/>
            <p:nvPr/>
          </p:nvSpPr>
          <p:spPr>
            <a:xfrm>
              <a:off x="9070085" y="48329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0" name="Group 699"/>
          <p:cNvGrpSpPr/>
          <p:nvPr/>
        </p:nvGrpSpPr>
        <p:grpSpPr>
          <a:xfrm>
            <a:off x="7631959" y="2021591"/>
            <a:ext cx="1126744" cy="662432"/>
            <a:chOff x="725537" y="1921611"/>
            <a:chExt cx="1126744" cy="662432"/>
          </a:xfrm>
        </p:grpSpPr>
        <p:sp>
          <p:nvSpPr>
            <p:cNvPr id="701" name="object 87"/>
            <p:cNvSpPr/>
            <p:nvPr/>
          </p:nvSpPr>
          <p:spPr>
            <a:xfrm>
              <a:off x="1662034" y="2306421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92202" y="0"/>
                  </a:moveTo>
                  <a:lnTo>
                    <a:pt x="63246" y="0"/>
                  </a:lnTo>
                  <a:lnTo>
                    <a:pt x="41148" y="2285"/>
                  </a:lnTo>
                  <a:lnTo>
                    <a:pt x="9144" y="28193"/>
                  </a:lnTo>
                  <a:lnTo>
                    <a:pt x="0" y="96773"/>
                  </a:lnTo>
                  <a:lnTo>
                    <a:pt x="110" y="144017"/>
                  </a:lnTo>
                  <a:lnTo>
                    <a:pt x="1524" y="192785"/>
                  </a:lnTo>
                  <a:lnTo>
                    <a:pt x="5334" y="230885"/>
                  </a:lnTo>
                  <a:lnTo>
                    <a:pt x="24384" y="262127"/>
                  </a:lnTo>
                  <a:lnTo>
                    <a:pt x="32004" y="259841"/>
                  </a:lnTo>
                  <a:lnTo>
                    <a:pt x="61722" y="233171"/>
                  </a:lnTo>
                  <a:lnTo>
                    <a:pt x="89154" y="195833"/>
                  </a:lnTo>
                  <a:lnTo>
                    <a:pt x="122682" y="144017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8214" y="19811"/>
                  </a:lnTo>
                  <a:lnTo>
                    <a:pt x="132588" y="1523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88"/>
            <p:cNvSpPr/>
            <p:nvPr/>
          </p:nvSpPr>
          <p:spPr>
            <a:xfrm>
              <a:off x="1660511" y="2304897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93726" y="0"/>
                  </a:moveTo>
                  <a:lnTo>
                    <a:pt x="64770" y="0"/>
                  </a:lnTo>
                  <a:lnTo>
                    <a:pt x="42672" y="2285"/>
                  </a:lnTo>
                  <a:lnTo>
                    <a:pt x="33528" y="5333"/>
                  </a:lnTo>
                  <a:lnTo>
                    <a:pt x="25908" y="8381"/>
                  </a:lnTo>
                  <a:lnTo>
                    <a:pt x="25146" y="9143"/>
                  </a:lnTo>
                  <a:lnTo>
                    <a:pt x="19050" y="14477"/>
                  </a:lnTo>
                  <a:lnTo>
                    <a:pt x="13716" y="20573"/>
                  </a:lnTo>
                  <a:lnTo>
                    <a:pt x="12954" y="20573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007"/>
                  </a:lnTo>
                  <a:lnTo>
                    <a:pt x="0" y="98297"/>
                  </a:lnTo>
                  <a:lnTo>
                    <a:pt x="88" y="144779"/>
                  </a:lnTo>
                  <a:lnTo>
                    <a:pt x="1524" y="194309"/>
                  </a:lnTo>
                  <a:lnTo>
                    <a:pt x="5334" y="232409"/>
                  </a:lnTo>
                  <a:lnTo>
                    <a:pt x="5334" y="233171"/>
                  </a:lnTo>
                  <a:lnTo>
                    <a:pt x="9144" y="246887"/>
                  </a:lnTo>
                  <a:lnTo>
                    <a:pt x="12954" y="256031"/>
                  </a:lnTo>
                  <a:lnTo>
                    <a:pt x="13716" y="256793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2889"/>
                  </a:lnTo>
                  <a:lnTo>
                    <a:pt x="35487" y="262127"/>
                  </a:lnTo>
                  <a:lnTo>
                    <a:pt x="25908" y="262127"/>
                  </a:lnTo>
                  <a:lnTo>
                    <a:pt x="26331" y="262000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20627" y="259895"/>
                  </a:lnTo>
                  <a:lnTo>
                    <a:pt x="16002" y="254507"/>
                  </a:lnTo>
                  <a:lnTo>
                    <a:pt x="12509" y="246125"/>
                  </a:lnTo>
                  <a:lnTo>
                    <a:pt x="12192" y="246125"/>
                  </a:lnTo>
                  <a:lnTo>
                    <a:pt x="8382" y="232409"/>
                  </a:lnTo>
                  <a:lnTo>
                    <a:pt x="4572" y="194309"/>
                  </a:lnTo>
                  <a:lnTo>
                    <a:pt x="3136" y="144779"/>
                  </a:lnTo>
                  <a:lnTo>
                    <a:pt x="3048" y="98297"/>
                  </a:lnTo>
                  <a:lnTo>
                    <a:pt x="4572" y="64007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097"/>
                  </a:lnTo>
                  <a:lnTo>
                    <a:pt x="16668" y="22097"/>
                  </a:lnTo>
                  <a:lnTo>
                    <a:pt x="21336" y="16763"/>
                  </a:lnTo>
                  <a:lnTo>
                    <a:pt x="27432" y="11429"/>
                  </a:lnTo>
                  <a:lnTo>
                    <a:pt x="26670" y="11429"/>
                  </a:lnTo>
                  <a:lnTo>
                    <a:pt x="34290" y="8381"/>
                  </a:lnTo>
                  <a:lnTo>
                    <a:pt x="43434" y="5333"/>
                  </a:lnTo>
                  <a:lnTo>
                    <a:pt x="42672" y="5333"/>
                  </a:lnTo>
                  <a:lnTo>
                    <a:pt x="64770" y="3047"/>
                  </a:lnTo>
                  <a:lnTo>
                    <a:pt x="148590" y="3047"/>
                  </a:lnTo>
                  <a:lnTo>
                    <a:pt x="134112" y="1523"/>
                  </a:lnTo>
                  <a:lnTo>
                    <a:pt x="93726" y="0"/>
                  </a:lnTo>
                  <a:close/>
                </a:path>
                <a:path w="191769" h="265429">
                  <a:moveTo>
                    <a:pt x="26331" y="262000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331" y="262000"/>
                  </a:lnTo>
                  <a:close/>
                </a:path>
                <a:path w="191769" h="265429">
                  <a:moveTo>
                    <a:pt x="33528" y="259841"/>
                  </a:moveTo>
                  <a:lnTo>
                    <a:pt x="26331" y="262000"/>
                  </a:lnTo>
                  <a:lnTo>
                    <a:pt x="26670" y="262127"/>
                  </a:lnTo>
                  <a:lnTo>
                    <a:pt x="35487" y="262127"/>
                  </a:lnTo>
                  <a:lnTo>
                    <a:pt x="37882" y="260603"/>
                  </a:lnTo>
                  <a:lnTo>
                    <a:pt x="32766" y="260603"/>
                  </a:lnTo>
                  <a:lnTo>
                    <a:pt x="33528" y="259841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0715" y="259895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20715" y="259895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715" y="259895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4779"/>
                  </a:lnTo>
                  <a:lnTo>
                    <a:pt x="89916" y="196595"/>
                  </a:lnTo>
                  <a:lnTo>
                    <a:pt x="62484" y="233933"/>
                  </a:lnTo>
                  <a:lnTo>
                    <a:pt x="32766" y="260603"/>
                  </a:lnTo>
                  <a:lnTo>
                    <a:pt x="37882" y="260603"/>
                  </a:lnTo>
                  <a:lnTo>
                    <a:pt x="42672" y="257555"/>
                  </a:lnTo>
                  <a:lnTo>
                    <a:pt x="43434" y="257555"/>
                  </a:lnTo>
                  <a:lnTo>
                    <a:pt x="53340" y="248411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119"/>
                  </a:lnTo>
                  <a:lnTo>
                    <a:pt x="125730" y="146303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669" y="259841"/>
                  </a:moveTo>
                  <a:close/>
                </a:path>
                <a:path w="191769" h="265429">
                  <a:moveTo>
                    <a:pt x="12192" y="245363"/>
                  </a:moveTo>
                  <a:lnTo>
                    <a:pt x="12192" y="246125"/>
                  </a:lnTo>
                  <a:lnTo>
                    <a:pt x="12509" y="246125"/>
                  </a:lnTo>
                  <a:lnTo>
                    <a:pt x="12192" y="245363"/>
                  </a:lnTo>
                  <a:close/>
                </a:path>
                <a:path w="191769" h="265429">
                  <a:moveTo>
                    <a:pt x="4691" y="64007"/>
                  </a:moveTo>
                  <a:lnTo>
                    <a:pt x="4572" y="64769"/>
                  </a:lnTo>
                  <a:lnTo>
                    <a:pt x="4691" y="64007"/>
                  </a:lnTo>
                  <a:close/>
                </a:path>
                <a:path w="191769" h="265429">
                  <a:moveTo>
                    <a:pt x="191262" y="21335"/>
                  </a:moveTo>
                  <a:lnTo>
                    <a:pt x="188214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1335"/>
                  </a:lnTo>
                  <a:close/>
                </a:path>
                <a:path w="191769" h="265429">
                  <a:moveTo>
                    <a:pt x="16668" y="22097"/>
                  </a:moveTo>
                  <a:lnTo>
                    <a:pt x="16002" y="22097"/>
                  </a:lnTo>
                  <a:lnTo>
                    <a:pt x="16002" y="22859"/>
                  </a:lnTo>
                  <a:lnTo>
                    <a:pt x="16668" y="22097"/>
                  </a:lnTo>
                  <a:close/>
                </a:path>
                <a:path w="191769" h="265429">
                  <a:moveTo>
                    <a:pt x="185335" y="16340"/>
                  </a:moveTo>
                  <a:lnTo>
                    <a:pt x="188214" y="22097"/>
                  </a:lnTo>
                  <a:lnTo>
                    <a:pt x="188214" y="21335"/>
                  </a:lnTo>
                  <a:lnTo>
                    <a:pt x="191262" y="21335"/>
                  </a:lnTo>
                  <a:lnTo>
                    <a:pt x="191262" y="20573"/>
                  </a:lnTo>
                  <a:lnTo>
                    <a:pt x="189357" y="16763"/>
                  </a:lnTo>
                  <a:lnTo>
                    <a:pt x="185928" y="16763"/>
                  </a:lnTo>
                  <a:lnTo>
                    <a:pt x="185335" y="16340"/>
                  </a:lnTo>
                  <a:close/>
                </a:path>
                <a:path w="191769" h="265429">
                  <a:moveTo>
                    <a:pt x="185166" y="16001"/>
                  </a:moveTo>
                  <a:lnTo>
                    <a:pt x="185335" y="16340"/>
                  </a:lnTo>
                  <a:lnTo>
                    <a:pt x="185928" y="16763"/>
                  </a:lnTo>
                  <a:lnTo>
                    <a:pt x="185166" y="16001"/>
                  </a:lnTo>
                  <a:close/>
                </a:path>
                <a:path w="191769" h="265429">
                  <a:moveTo>
                    <a:pt x="188976" y="16001"/>
                  </a:moveTo>
                  <a:lnTo>
                    <a:pt x="185166" y="16001"/>
                  </a:lnTo>
                  <a:lnTo>
                    <a:pt x="185928" y="16763"/>
                  </a:lnTo>
                  <a:lnTo>
                    <a:pt x="189357" y="16763"/>
                  </a:lnTo>
                  <a:lnTo>
                    <a:pt x="188976" y="16001"/>
                  </a:lnTo>
                  <a:close/>
                </a:path>
                <a:path w="191769" h="265429">
                  <a:moveTo>
                    <a:pt x="148590" y="3047"/>
                  </a:moveTo>
                  <a:lnTo>
                    <a:pt x="93726" y="3047"/>
                  </a:lnTo>
                  <a:lnTo>
                    <a:pt x="134112" y="4571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335" y="16340"/>
                  </a:lnTo>
                  <a:lnTo>
                    <a:pt x="185166" y="16001"/>
                  </a:lnTo>
                  <a:lnTo>
                    <a:pt x="188976" y="16001"/>
                  </a:lnTo>
                  <a:lnTo>
                    <a:pt x="188214" y="14477"/>
                  </a:lnTo>
                  <a:lnTo>
                    <a:pt x="187452" y="14477"/>
                  </a:lnTo>
                  <a:lnTo>
                    <a:pt x="182118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8590" y="304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89"/>
            <p:cNvSpPr/>
            <p:nvPr/>
          </p:nvSpPr>
          <p:spPr>
            <a:xfrm>
              <a:off x="1645271" y="2314803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63246" y="0"/>
                  </a:moveTo>
                  <a:lnTo>
                    <a:pt x="24384" y="9143"/>
                  </a:lnTo>
                  <a:lnTo>
                    <a:pt x="1524" y="63245"/>
                  </a:lnTo>
                  <a:lnTo>
                    <a:pt x="0" y="96773"/>
                  </a:lnTo>
                  <a:lnTo>
                    <a:pt x="0" y="140207"/>
                  </a:lnTo>
                  <a:lnTo>
                    <a:pt x="1524" y="193547"/>
                  </a:lnTo>
                  <a:lnTo>
                    <a:pt x="5334" y="231647"/>
                  </a:lnTo>
                  <a:lnTo>
                    <a:pt x="24384" y="262127"/>
                  </a:lnTo>
                  <a:lnTo>
                    <a:pt x="32004" y="260603"/>
                  </a:lnTo>
                  <a:lnTo>
                    <a:pt x="61722" y="233171"/>
                  </a:lnTo>
                  <a:lnTo>
                    <a:pt x="89154" y="196595"/>
                  </a:lnTo>
                  <a:lnTo>
                    <a:pt x="122682" y="144779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7452" y="19811"/>
                  </a:lnTo>
                  <a:lnTo>
                    <a:pt x="132588" y="2285"/>
                  </a:lnTo>
                  <a:lnTo>
                    <a:pt x="92202" y="76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90"/>
            <p:cNvSpPr/>
            <p:nvPr/>
          </p:nvSpPr>
          <p:spPr>
            <a:xfrm>
              <a:off x="1643746" y="2313279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42672" y="5333"/>
                  </a:moveTo>
                  <a:lnTo>
                    <a:pt x="32766" y="5333"/>
                  </a:lnTo>
                  <a:lnTo>
                    <a:pt x="25146" y="9143"/>
                  </a:lnTo>
                  <a:lnTo>
                    <a:pt x="25146" y="9905"/>
                  </a:lnTo>
                  <a:lnTo>
                    <a:pt x="19050" y="14477"/>
                  </a:lnTo>
                  <a:lnTo>
                    <a:pt x="13716" y="21335"/>
                  </a:lnTo>
                  <a:lnTo>
                    <a:pt x="12954" y="21335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769"/>
                  </a:lnTo>
                  <a:lnTo>
                    <a:pt x="0" y="98297"/>
                  </a:lnTo>
                  <a:lnTo>
                    <a:pt x="108" y="145541"/>
                  </a:lnTo>
                  <a:lnTo>
                    <a:pt x="1524" y="195071"/>
                  </a:lnTo>
                  <a:lnTo>
                    <a:pt x="5334" y="233171"/>
                  </a:lnTo>
                  <a:lnTo>
                    <a:pt x="5334" y="233933"/>
                  </a:lnTo>
                  <a:lnTo>
                    <a:pt x="9144" y="246887"/>
                  </a:lnTo>
                  <a:lnTo>
                    <a:pt x="12954" y="256794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3652"/>
                  </a:lnTo>
                  <a:lnTo>
                    <a:pt x="36684" y="262127"/>
                  </a:lnTo>
                  <a:lnTo>
                    <a:pt x="25908" y="262127"/>
                  </a:lnTo>
                  <a:lnTo>
                    <a:pt x="26404" y="262028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16764" y="256031"/>
                  </a:lnTo>
                  <a:lnTo>
                    <a:pt x="16002" y="256031"/>
                  </a:lnTo>
                  <a:lnTo>
                    <a:pt x="12192" y="246125"/>
                  </a:lnTo>
                  <a:lnTo>
                    <a:pt x="8382" y="233171"/>
                  </a:lnTo>
                  <a:lnTo>
                    <a:pt x="4572" y="195071"/>
                  </a:lnTo>
                  <a:lnTo>
                    <a:pt x="3156" y="145541"/>
                  </a:lnTo>
                  <a:lnTo>
                    <a:pt x="3048" y="98297"/>
                  </a:lnTo>
                  <a:lnTo>
                    <a:pt x="4572" y="64769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859"/>
                  </a:lnTo>
                  <a:lnTo>
                    <a:pt x="20743" y="16763"/>
                  </a:lnTo>
                  <a:lnTo>
                    <a:pt x="20574" y="16763"/>
                  </a:lnTo>
                  <a:lnTo>
                    <a:pt x="21336" y="16001"/>
                  </a:lnTo>
                  <a:lnTo>
                    <a:pt x="21590" y="16001"/>
                  </a:lnTo>
                  <a:lnTo>
                    <a:pt x="26670" y="12191"/>
                  </a:lnTo>
                  <a:lnTo>
                    <a:pt x="34290" y="8381"/>
                  </a:lnTo>
                  <a:lnTo>
                    <a:pt x="42672" y="5333"/>
                  </a:lnTo>
                  <a:close/>
                </a:path>
                <a:path w="191769" h="265429">
                  <a:moveTo>
                    <a:pt x="26404" y="262028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404" y="262028"/>
                  </a:lnTo>
                  <a:close/>
                </a:path>
                <a:path w="191769" h="265429">
                  <a:moveTo>
                    <a:pt x="33528" y="260603"/>
                  </a:moveTo>
                  <a:lnTo>
                    <a:pt x="26404" y="262028"/>
                  </a:lnTo>
                  <a:lnTo>
                    <a:pt x="26670" y="262127"/>
                  </a:lnTo>
                  <a:lnTo>
                    <a:pt x="36684" y="262127"/>
                  </a:lnTo>
                  <a:lnTo>
                    <a:pt x="37882" y="261365"/>
                  </a:lnTo>
                  <a:lnTo>
                    <a:pt x="32766" y="261365"/>
                  </a:lnTo>
                  <a:lnTo>
                    <a:pt x="33528" y="260603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5541"/>
                  </a:lnTo>
                  <a:lnTo>
                    <a:pt x="89916" y="197357"/>
                  </a:lnTo>
                  <a:lnTo>
                    <a:pt x="62484" y="233933"/>
                  </a:lnTo>
                  <a:lnTo>
                    <a:pt x="32766" y="261365"/>
                  </a:lnTo>
                  <a:lnTo>
                    <a:pt x="37882" y="261365"/>
                  </a:lnTo>
                  <a:lnTo>
                    <a:pt x="42672" y="258317"/>
                  </a:lnTo>
                  <a:lnTo>
                    <a:pt x="43434" y="258317"/>
                  </a:lnTo>
                  <a:lnTo>
                    <a:pt x="53340" y="249173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881"/>
                  </a:lnTo>
                  <a:lnTo>
                    <a:pt x="125730" y="147065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16002" y="255269"/>
                  </a:moveTo>
                  <a:lnTo>
                    <a:pt x="16002" y="256031"/>
                  </a:lnTo>
                  <a:lnTo>
                    <a:pt x="16764" y="256031"/>
                  </a:lnTo>
                  <a:lnTo>
                    <a:pt x="16002" y="255269"/>
                  </a:lnTo>
                  <a:close/>
                </a:path>
                <a:path w="191769" h="265429">
                  <a:moveTo>
                    <a:pt x="4687" y="64769"/>
                  </a:moveTo>
                  <a:lnTo>
                    <a:pt x="4572" y="65531"/>
                  </a:lnTo>
                  <a:lnTo>
                    <a:pt x="4687" y="64769"/>
                  </a:lnTo>
                  <a:close/>
                </a:path>
                <a:path w="191769" h="265429">
                  <a:moveTo>
                    <a:pt x="190500" y="21335"/>
                  </a:moveTo>
                  <a:lnTo>
                    <a:pt x="187452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8955"/>
                  </a:lnTo>
                  <a:lnTo>
                    <a:pt x="190500" y="21335"/>
                  </a:lnTo>
                  <a:close/>
                </a:path>
                <a:path w="191769" h="265429">
                  <a:moveTo>
                    <a:pt x="185239" y="16936"/>
                  </a:moveTo>
                  <a:lnTo>
                    <a:pt x="187452" y="22097"/>
                  </a:lnTo>
                  <a:lnTo>
                    <a:pt x="187452" y="21335"/>
                  </a:lnTo>
                  <a:lnTo>
                    <a:pt x="190500" y="21335"/>
                  </a:lnTo>
                  <a:lnTo>
                    <a:pt x="190500" y="20573"/>
                  </a:lnTo>
                  <a:lnTo>
                    <a:pt x="189193" y="17525"/>
                  </a:lnTo>
                  <a:lnTo>
                    <a:pt x="185928" y="17525"/>
                  </a:lnTo>
                  <a:lnTo>
                    <a:pt x="185239" y="16936"/>
                  </a:lnTo>
                  <a:close/>
                </a:path>
                <a:path w="191769" h="265429">
                  <a:moveTo>
                    <a:pt x="185166" y="16763"/>
                  </a:moveTo>
                  <a:lnTo>
                    <a:pt x="185239" y="16936"/>
                  </a:lnTo>
                  <a:lnTo>
                    <a:pt x="185928" y="17525"/>
                  </a:lnTo>
                  <a:lnTo>
                    <a:pt x="185166" y="16763"/>
                  </a:lnTo>
                  <a:close/>
                </a:path>
                <a:path w="191769" h="265429">
                  <a:moveTo>
                    <a:pt x="188867" y="16763"/>
                  </a:moveTo>
                  <a:lnTo>
                    <a:pt x="185166" y="16763"/>
                  </a:lnTo>
                  <a:lnTo>
                    <a:pt x="185928" y="17525"/>
                  </a:lnTo>
                  <a:lnTo>
                    <a:pt x="189193" y="17525"/>
                  </a:lnTo>
                  <a:lnTo>
                    <a:pt x="188867" y="16763"/>
                  </a:lnTo>
                  <a:close/>
                </a:path>
                <a:path w="191769" h="265429">
                  <a:moveTo>
                    <a:pt x="143764" y="3047"/>
                  </a:moveTo>
                  <a:lnTo>
                    <a:pt x="64770" y="3047"/>
                  </a:lnTo>
                  <a:lnTo>
                    <a:pt x="93726" y="3809"/>
                  </a:lnTo>
                  <a:lnTo>
                    <a:pt x="134112" y="5333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239" y="16936"/>
                  </a:lnTo>
                  <a:lnTo>
                    <a:pt x="185166" y="16763"/>
                  </a:lnTo>
                  <a:lnTo>
                    <a:pt x="188867" y="16763"/>
                  </a:lnTo>
                  <a:lnTo>
                    <a:pt x="188214" y="15239"/>
                  </a:lnTo>
                  <a:lnTo>
                    <a:pt x="182880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3764" y="3047"/>
                  </a:lnTo>
                  <a:close/>
                </a:path>
                <a:path w="191769" h="265429">
                  <a:moveTo>
                    <a:pt x="21336" y="16001"/>
                  </a:moveTo>
                  <a:lnTo>
                    <a:pt x="20574" y="16763"/>
                  </a:lnTo>
                  <a:lnTo>
                    <a:pt x="20980" y="16459"/>
                  </a:lnTo>
                  <a:lnTo>
                    <a:pt x="21336" y="16001"/>
                  </a:lnTo>
                  <a:close/>
                </a:path>
                <a:path w="191769" h="265429">
                  <a:moveTo>
                    <a:pt x="20980" y="16459"/>
                  </a:moveTo>
                  <a:lnTo>
                    <a:pt x="20574" y="16763"/>
                  </a:lnTo>
                  <a:lnTo>
                    <a:pt x="20743" y="16763"/>
                  </a:lnTo>
                  <a:lnTo>
                    <a:pt x="20980" y="16459"/>
                  </a:lnTo>
                  <a:close/>
                </a:path>
                <a:path w="191769" h="265429">
                  <a:moveTo>
                    <a:pt x="21590" y="16001"/>
                  </a:moveTo>
                  <a:lnTo>
                    <a:pt x="21336" y="16001"/>
                  </a:lnTo>
                  <a:lnTo>
                    <a:pt x="20980" y="16459"/>
                  </a:lnTo>
                  <a:lnTo>
                    <a:pt x="21590" y="16001"/>
                  </a:lnTo>
                  <a:close/>
                </a:path>
                <a:path w="191769" h="265429">
                  <a:moveTo>
                    <a:pt x="64770" y="0"/>
                  </a:moveTo>
                  <a:lnTo>
                    <a:pt x="41910" y="2285"/>
                  </a:lnTo>
                  <a:lnTo>
                    <a:pt x="33528" y="5333"/>
                  </a:lnTo>
                  <a:lnTo>
                    <a:pt x="41910" y="5333"/>
                  </a:lnTo>
                  <a:lnTo>
                    <a:pt x="64770" y="3047"/>
                  </a:lnTo>
                  <a:lnTo>
                    <a:pt x="143764" y="3047"/>
                  </a:lnTo>
                  <a:lnTo>
                    <a:pt x="134112" y="2285"/>
                  </a:lnTo>
                  <a:lnTo>
                    <a:pt x="93726" y="761"/>
                  </a:lnTo>
                  <a:lnTo>
                    <a:pt x="64770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91"/>
            <p:cNvSpPr/>
            <p:nvPr/>
          </p:nvSpPr>
          <p:spPr>
            <a:xfrm>
              <a:off x="1633840" y="2320138"/>
              <a:ext cx="187960" cy="262255"/>
            </a:xfrm>
            <a:custGeom>
              <a:avLst/>
              <a:gdLst/>
              <a:ahLst/>
              <a:cxnLst/>
              <a:rect l="l" t="t" r="r" b="b"/>
              <a:pathLst>
                <a:path w="187960" h="262254">
                  <a:moveTo>
                    <a:pt x="92202" y="0"/>
                  </a:moveTo>
                  <a:lnTo>
                    <a:pt x="63246" y="0"/>
                  </a:lnTo>
                  <a:lnTo>
                    <a:pt x="40386" y="2286"/>
                  </a:lnTo>
                  <a:lnTo>
                    <a:pt x="8382" y="28194"/>
                  </a:lnTo>
                  <a:lnTo>
                    <a:pt x="0" y="96774"/>
                  </a:lnTo>
                  <a:lnTo>
                    <a:pt x="0" y="140208"/>
                  </a:lnTo>
                  <a:lnTo>
                    <a:pt x="1524" y="192786"/>
                  </a:lnTo>
                  <a:lnTo>
                    <a:pt x="5334" y="230886"/>
                  </a:lnTo>
                  <a:lnTo>
                    <a:pt x="24384" y="262128"/>
                  </a:lnTo>
                  <a:lnTo>
                    <a:pt x="32004" y="260604"/>
                  </a:lnTo>
                  <a:lnTo>
                    <a:pt x="61722" y="233172"/>
                  </a:lnTo>
                  <a:lnTo>
                    <a:pt x="88392" y="195834"/>
                  </a:lnTo>
                  <a:lnTo>
                    <a:pt x="122682" y="144780"/>
                  </a:lnTo>
                  <a:lnTo>
                    <a:pt x="173736" y="61722"/>
                  </a:lnTo>
                  <a:lnTo>
                    <a:pt x="187452" y="27432"/>
                  </a:lnTo>
                  <a:lnTo>
                    <a:pt x="187452" y="19812"/>
                  </a:lnTo>
                  <a:lnTo>
                    <a:pt x="132588" y="1524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92"/>
            <p:cNvSpPr/>
            <p:nvPr/>
          </p:nvSpPr>
          <p:spPr>
            <a:xfrm>
              <a:off x="1632317" y="2318613"/>
              <a:ext cx="190500" cy="265430"/>
            </a:xfrm>
            <a:custGeom>
              <a:avLst/>
              <a:gdLst/>
              <a:ahLst/>
              <a:cxnLst/>
              <a:rect l="l" t="t" r="r" b="b"/>
              <a:pathLst>
                <a:path w="190500" h="265429">
                  <a:moveTo>
                    <a:pt x="42672" y="5334"/>
                  </a:moveTo>
                  <a:lnTo>
                    <a:pt x="32766" y="5334"/>
                  </a:lnTo>
                  <a:lnTo>
                    <a:pt x="25146" y="9144"/>
                  </a:lnTo>
                  <a:lnTo>
                    <a:pt x="25146" y="9906"/>
                  </a:lnTo>
                  <a:lnTo>
                    <a:pt x="18288" y="14478"/>
                  </a:lnTo>
                  <a:lnTo>
                    <a:pt x="13716" y="21336"/>
                  </a:lnTo>
                  <a:lnTo>
                    <a:pt x="9144" y="28956"/>
                  </a:lnTo>
                  <a:lnTo>
                    <a:pt x="8382" y="29718"/>
                  </a:lnTo>
                  <a:lnTo>
                    <a:pt x="5334" y="39624"/>
                  </a:lnTo>
                  <a:lnTo>
                    <a:pt x="1524" y="64770"/>
                  </a:lnTo>
                  <a:lnTo>
                    <a:pt x="0" y="98298"/>
                  </a:lnTo>
                  <a:lnTo>
                    <a:pt x="110" y="145542"/>
                  </a:lnTo>
                  <a:lnTo>
                    <a:pt x="1524" y="194310"/>
                  </a:lnTo>
                  <a:lnTo>
                    <a:pt x="5334" y="232410"/>
                  </a:lnTo>
                  <a:lnTo>
                    <a:pt x="5334" y="233172"/>
                  </a:lnTo>
                  <a:lnTo>
                    <a:pt x="8382" y="246888"/>
                  </a:lnTo>
                  <a:lnTo>
                    <a:pt x="12954" y="256032"/>
                  </a:lnTo>
                  <a:lnTo>
                    <a:pt x="13716" y="256794"/>
                  </a:lnTo>
                  <a:lnTo>
                    <a:pt x="19050" y="262890"/>
                  </a:lnTo>
                  <a:lnTo>
                    <a:pt x="19812" y="262890"/>
                  </a:lnTo>
                  <a:lnTo>
                    <a:pt x="25908" y="265176"/>
                  </a:lnTo>
                  <a:lnTo>
                    <a:pt x="26670" y="265176"/>
                  </a:lnTo>
                  <a:lnTo>
                    <a:pt x="34290" y="263652"/>
                  </a:lnTo>
                  <a:lnTo>
                    <a:pt x="36684" y="262128"/>
                  </a:lnTo>
                  <a:lnTo>
                    <a:pt x="25908" y="262128"/>
                  </a:lnTo>
                  <a:lnTo>
                    <a:pt x="26404" y="262028"/>
                  </a:lnTo>
                  <a:lnTo>
                    <a:pt x="22606" y="260604"/>
                  </a:lnTo>
                  <a:lnTo>
                    <a:pt x="21336" y="260604"/>
                  </a:lnTo>
                  <a:lnTo>
                    <a:pt x="20627" y="259895"/>
                  </a:lnTo>
                  <a:lnTo>
                    <a:pt x="16002" y="254508"/>
                  </a:lnTo>
                  <a:lnTo>
                    <a:pt x="11811" y="246126"/>
                  </a:lnTo>
                  <a:lnTo>
                    <a:pt x="11430" y="246126"/>
                  </a:lnTo>
                  <a:lnTo>
                    <a:pt x="8382" y="232410"/>
                  </a:lnTo>
                  <a:lnTo>
                    <a:pt x="4572" y="194310"/>
                  </a:lnTo>
                  <a:lnTo>
                    <a:pt x="3158" y="145542"/>
                  </a:lnTo>
                  <a:lnTo>
                    <a:pt x="3048" y="98298"/>
                  </a:lnTo>
                  <a:lnTo>
                    <a:pt x="4572" y="64770"/>
                  </a:lnTo>
                  <a:lnTo>
                    <a:pt x="8382" y="40386"/>
                  </a:lnTo>
                  <a:lnTo>
                    <a:pt x="11430" y="30480"/>
                  </a:lnTo>
                  <a:lnTo>
                    <a:pt x="16002" y="22860"/>
                  </a:lnTo>
                  <a:lnTo>
                    <a:pt x="20066" y="16764"/>
                  </a:lnTo>
                  <a:lnTo>
                    <a:pt x="19812" y="16764"/>
                  </a:lnTo>
                  <a:lnTo>
                    <a:pt x="20574" y="16002"/>
                  </a:lnTo>
                  <a:lnTo>
                    <a:pt x="20955" y="16002"/>
                  </a:lnTo>
                  <a:lnTo>
                    <a:pt x="26670" y="12192"/>
                  </a:lnTo>
                  <a:lnTo>
                    <a:pt x="34290" y="8382"/>
                  </a:lnTo>
                  <a:lnTo>
                    <a:pt x="42672" y="5334"/>
                  </a:lnTo>
                  <a:close/>
                </a:path>
                <a:path w="190500" h="265429">
                  <a:moveTo>
                    <a:pt x="26404" y="262028"/>
                  </a:moveTo>
                  <a:lnTo>
                    <a:pt x="25908" y="262128"/>
                  </a:lnTo>
                  <a:lnTo>
                    <a:pt x="26670" y="262128"/>
                  </a:lnTo>
                  <a:lnTo>
                    <a:pt x="26404" y="262028"/>
                  </a:lnTo>
                  <a:close/>
                </a:path>
                <a:path w="190500" h="265429">
                  <a:moveTo>
                    <a:pt x="33528" y="260604"/>
                  </a:moveTo>
                  <a:lnTo>
                    <a:pt x="26404" y="262028"/>
                  </a:lnTo>
                  <a:lnTo>
                    <a:pt x="26670" y="262128"/>
                  </a:lnTo>
                  <a:lnTo>
                    <a:pt x="36684" y="262128"/>
                  </a:lnTo>
                  <a:lnTo>
                    <a:pt x="37882" y="261366"/>
                  </a:lnTo>
                  <a:lnTo>
                    <a:pt x="32766" y="261366"/>
                  </a:lnTo>
                  <a:lnTo>
                    <a:pt x="33528" y="260604"/>
                  </a:lnTo>
                  <a:close/>
                </a:path>
                <a:path w="190500" h="265429">
                  <a:moveTo>
                    <a:pt x="185166" y="37338"/>
                  </a:moveTo>
                  <a:lnTo>
                    <a:pt x="173736" y="62484"/>
                  </a:lnTo>
                  <a:lnTo>
                    <a:pt x="174498" y="62484"/>
                  </a:lnTo>
                  <a:lnTo>
                    <a:pt x="123444" y="145542"/>
                  </a:lnTo>
                  <a:lnTo>
                    <a:pt x="89154" y="196596"/>
                  </a:lnTo>
                  <a:lnTo>
                    <a:pt x="62484" y="233934"/>
                  </a:lnTo>
                  <a:lnTo>
                    <a:pt x="32766" y="261366"/>
                  </a:lnTo>
                  <a:lnTo>
                    <a:pt x="37882" y="261366"/>
                  </a:lnTo>
                  <a:lnTo>
                    <a:pt x="42672" y="258318"/>
                  </a:lnTo>
                  <a:lnTo>
                    <a:pt x="43434" y="258318"/>
                  </a:lnTo>
                  <a:lnTo>
                    <a:pt x="53340" y="249174"/>
                  </a:lnTo>
                  <a:lnTo>
                    <a:pt x="64770" y="236220"/>
                  </a:lnTo>
                  <a:lnTo>
                    <a:pt x="64770" y="235458"/>
                  </a:lnTo>
                  <a:lnTo>
                    <a:pt x="91440" y="198120"/>
                  </a:lnTo>
                  <a:lnTo>
                    <a:pt x="125730" y="147066"/>
                  </a:lnTo>
                  <a:lnTo>
                    <a:pt x="176784" y="64008"/>
                  </a:lnTo>
                  <a:lnTo>
                    <a:pt x="188214" y="38862"/>
                  </a:lnTo>
                  <a:lnTo>
                    <a:pt x="188404" y="38100"/>
                  </a:lnTo>
                  <a:lnTo>
                    <a:pt x="185166" y="38100"/>
                  </a:lnTo>
                  <a:lnTo>
                    <a:pt x="185166" y="37338"/>
                  </a:lnTo>
                  <a:close/>
                </a:path>
                <a:path w="190500" h="265429">
                  <a:moveTo>
                    <a:pt x="20574" y="259842"/>
                  </a:moveTo>
                  <a:lnTo>
                    <a:pt x="21336" y="260604"/>
                  </a:lnTo>
                  <a:lnTo>
                    <a:pt x="20715" y="259895"/>
                  </a:lnTo>
                  <a:lnTo>
                    <a:pt x="20574" y="259842"/>
                  </a:lnTo>
                  <a:close/>
                </a:path>
                <a:path w="190500" h="265429">
                  <a:moveTo>
                    <a:pt x="20715" y="259895"/>
                  </a:moveTo>
                  <a:lnTo>
                    <a:pt x="21336" y="260604"/>
                  </a:lnTo>
                  <a:lnTo>
                    <a:pt x="22606" y="260604"/>
                  </a:lnTo>
                  <a:lnTo>
                    <a:pt x="20715" y="259895"/>
                  </a:lnTo>
                  <a:close/>
                </a:path>
                <a:path w="190500" h="265429">
                  <a:moveTo>
                    <a:pt x="20669" y="259842"/>
                  </a:moveTo>
                  <a:close/>
                </a:path>
                <a:path w="190500" h="265429">
                  <a:moveTo>
                    <a:pt x="11430" y="245364"/>
                  </a:moveTo>
                  <a:lnTo>
                    <a:pt x="11430" y="246126"/>
                  </a:lnTo>
                  <a:lnTo>
                    <a:pt x="11811" y="246126"/>
                  </a:lnTo>
                  <a:lnTo>
                    <a:pt x="11430" y="245364"/>
                  </a:lnTo>
                  <a:close/>
                </a:path>
                <a:path w="190500" h="265429">
                  <a:moveTo>
                    <a:pt x="4687" y="64770"/>
                  </a:moveTo>
                  <a:lnTo>
                    <a:pt x="4572" y="65532"/>
                  </a:lnTo>
                  <a:lnTo>
                    <a:pt x="4687" y="64770"/>
                  </a:lnTo>
                  <a:close/>
                </a:path>
                <a:path w="190500" h="265429">
                  <a:moveTo>
                    <a:pt x="190500" y="21336"/>
                  </a:moveTo>
                  <a:lnTo>
                    <a:pt x="187452" y="21336"/>
                  </a:lnTo>
                  <a:lnTo>
                    <a:pt x="187452" y="28956"/>
                  </a:lnTo>
                  <a:lnTo>
                    <a:pt x="185166" y="38100"/>
                  </a:lnTo>
                  <a:lnTo>
                    <a:pt x="188404" y="38100"/>
                  </a:lnTo>
                  <a:lnTo>
                    <a:pt x="190500" y="29718"/>
                  </a:lnTo>
                  <a:lnTo>
                    <a:pt x="190500" y="21336"/>
                  </a:lnTo>
                  <a:close/>
                </a:path>
                <a:path w="190500" h="265429">
                  <a:moveTo>
                    <a:pt x="185239" y="16936"/>
                  </a:moveTo>
                  <a:lnTo>
                    <a:pt x="187452" y="22098"/>
                  </a:lnTo>
                  <a:lnTo>
                    <a:pt x="187452" y="21336"/>
                  </a:lnTo>
                  <a:lnTo>
                    <a:pt x="190500" y="21336"/>
                  </a:lnTo>
                  <a:lnTo>
                    <a:pt x="190500" y="20574"/>
                  </a:lnTo>
                  <a:lnTo>
                    <a:pt x="189193" y="17526"/>
                  </a:lnTo>
                  <a:lnTo>
                    <a:pt x="185928" y="17526"/>
                  </a:lnTo>
                  <a:lnTo>
                    <a:pt x="185239" y="16936"/>
                  </a:lnTo>
                  <a:close/>
                </a:path>
                <a:path w="190500" h="265429">
                  <a:moveTo>
                    <a:pt x="185166" y="16764"/>
                  </a:moveTo>
                  <a:lnTo>
                    <a:pt x="185239" y="16936"/>
                  </a:lnTo>
                  <a:lnTo>
                    <a:pt x="185928" y="17526"/>
                  </a:lnTo>
                  <a:lnTo>
                    <a:pt x="185166" y="16764"/>
                  </a:lnTo>
                  <a:close/>
                </a:path>
                <a:path w="190500" h="265429">
                  <a:moveTo>
                    <a:pt x="188867" y="16764"/>
                  </a:moveTo>
                  <a:lnTo>
                    <a:pt x="185166" y="16764"/>
                  </a:lnTo>
                  <a:lnTo>
                    <a:pt x="185928" y="17526"/>
                  </a:lnTo>
                  <a:lnTo>
                    <a:pt x="189193" y="17526"/>
                  </a:lnTo>
                  <a:lnTo>
                    <a:pt x="188867" y="16764"/>
                  </a:lnTo>
                  <a:close/>
                </a:path>
                <a:path w="190500" h="265429">
                  <a:moveTo>
                    <a:pt x="148590" y="3048"/>
                  </a:moveTo>
                  <a:lnTo>
                    <a:pt x="93726" y="3048"/>
                  </a:lnTo>
                  <a:lnTo>
                    <a:pt x="134112" y="4572"/>
                  </a:lnTo>
                  <a:lnTo>
                    <a:pt x="163068" y="7620"/>
                  </a:lnTo>
                  <a:lnTo>
                    <a:pt x="173736" y="9906"/>
                  </a:lnTo>
                  <a:lnTo>
                    <a:pt x="181356" y="12954"/>
                  </a:lnTo>
                  <a:lnTo>
                    <a:pt x="180594" y="12954"/>
                  </a:lnTo>
                  <a:lnTo>
                    <a:pt x="185239" y="16936"/>
                  </a:lnTo>
                  <a:lnTo>
                    <a:pt x="185166" y="16764"/>
                  </a:lnTo>
                  <a:lnTo>
                    <a:pt x="188867" y="16764"/>
                  </a:lnTo>
                  <a:lnTo>
                    <a:pt x="188214" y="15240"/>
                  </a:lnTo>
                  <a:lnTo>
                    <a:pt x="182880" y="10668"/>
                  </a:lnTo>
                  <a:lnTo>
                    <a:pt x="182118" y="9906"/>
                  </a:lnTo>
                  <a:lnTo>
                    <a:pt x="174498" y="6858"/>
                  </a:lnTo>
                  <a:lnTo>
                    <a:pt x="163830" y="4572"/>
                  </a:lnTo>
                  <a:lnTo>
                    <a:pt x="163068" y="4572"/>
                  </a:lnTo>
                  <a:lnTo>
                    <a:pt x="148590" y="3048"/>
                  </a:lnTo>
                  <a:close/>
                </a:path>
                <a:path w="190500" h="265429">
                  <a:moveTo>
                    <a:pt x="20574" y="16002"/>
                  </a:moveTo>
                  <a:lnTo>
                    <a:pt x="19812" y="16764"/>
                  </a:lnTo>
                  <a:lnTo>
                    <a:pt x="20269" y="16459"/>
                  </a:lnTo>
                  <a:lnTo>
                    <a:pt x="20574" y="16002"/>
                  </a:lnTo>
                  <a:close/>
                </a:path>
                <a:path w="190500" h="265429">
                  <a:moveTo>
                    <a:pt x="20269" y="16459"/>
                  </a:moveTo>
                  <a:lnTo>
                    <a:pt x="19812" y="16764"/>
                  </a:lnTo>
                  <a:lnTo>
                    <a:pt x="20066" y="16764"/>
                  </a:lnTo>
                  <a:lnTo>
                    <a:pt x="20269" y="16459"/>
                  </a:lnTo>
                  <a:close/>
                </a:path>
                <a:path w="190500" h="265429">
                  <a:moveTo>
                    <a:pt x="20955" y="16002"/>
                  </a:moveTo>
                  <a:lnTo>
                    <a:pt x="20574" y="16002"/>
                  </a:lnTo>
                  <a:lnTo>
                    <a:pt x="20269" y="16459"/>
                  </a:lnTo>
                  <a:lnTo>
                    <a:pt x="20955" y="16002"/>
                  </a:lnTo>
                  <a:close/>
                </a:path>
                <a:path w="190500" h="265429">
                  <a:moveTo>
                    <a:pt x="93726" y="0"/>
                  </a:moveTo>
                  <a:lnTo>
                    <a:pt x="64770" y="0"/>
                  </a:lnTo>
                  <a:lnTo>
                    <a:pt x="41910" y="2286"/>
                  </a:lnTo>
                  <a:lnTo>
                    <a:pt x="33528" y="5334"/>
                  </a:lnTo>
                  <a:lnTo>
                    <a:pt x="41910" y="5334"/>
                  </a:lnTo>
                  <a:lnTo>
                    <a:pt x="64770" y="3048"/>
                  </a:lnTo>
                  <a:lnTo>
                    <a:pt x="148590" y="3048"/>
                  </a:lnTo>
                  <a:lnTo>
                    <a:pt x="134112" y="1524"/>
                  </a:lnTo>
                  <a:lnTo>
                    <a:pt x="93726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93"/>
            <p:cNvSpPr/>
            <p:nvPr/>
          </p:nvSpPr>
          <p:spPr>
            <a:xfrm>
              <a:off x="756017" y="1959711"/>
              <a:ext cx="944880" cy="585470"/>
            </a:xfrm>
            <a:custGeom>
              <a:avLst/>
              <a:gdLst/>
              <a:ahLst/>
              <a:cxnLst/>
              <a:rect l="l" t="t" r="r" b="b"/>
              <a:pathLst>
                <a:path w="944880" h="585470">
                  <a:moveTo>
                    <a:pt x="0" y="585216"/>
                  </a:moveTo>
                  <a:lnTo>
                    <a:pt x="944879" y="585216"/>
                  </a:lnTo>
                  <a:lnTo>
                    <a:pt x="944879" y="0"/>
                  </a:lnTo>
                  <a:lnTo>
                    <a:pt x="0" y="0"/>
                  </a:lnTo>
                  <a:lnTo>
                    <a:pt x="0" y="58521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94"/>
            <p:cNvSpPr/>
            <p:nvPr/>
          </p:nvSpPr>
          <p:spPr>
            <a:xfrm>
              <a:off x="1507349" y="2374239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211836" y="170688"/>
                  </a:moveTo>
                  <a:lnTo>
                    <a:pt x="19812" y="170688"/>
                  </a:lnTo>
                  <a:lnTo>
                    <a:pt x="36576" y="172212"/>
                  </a:lnTo>
                  <a:lnTo>
                    <a:pt x="51053" y="174498"/>
                  </a:lnTo>
                  <a:lnTo>
                    <a:pt x="92964" y="189738"/>
                  </a:lnTo>
                  <a:lnTo>
                    <a:pt x="98298" y="193548"/>
                  </a:lnTo>
                  <a:lnTo>
                    <a:pt x="104394" y="197358"/>
                  </a:lnTo>
                  <a:lnTo>
                    <a:pt x="111252" y="200406"/>
                  </a:lnTo>
                  <a:lnTo>
                    <a:pt x="124968" y="204978"/>
                  </a:lnTo>
                  <a:lnTo>
                    <a:pt x="131826" y="206502"/>
                  </a:lnTo>
                  <a:lnTo>
                    <a:pt x="139446" y="207264"/>
                  </a:lnTo>
                  <a:lnTo>
                    <a:pt x="153924" y="207264"/>
                  </a:lnTo>
                  <a:lnTo>
                    <a:pt x="194310" y="192024"/>
                  </a:lnTo>
                  <a:lnTo>
                    <a:pt x="209550" y="175260"/>
                  </a:lnTo>
                  <a:lnTo>
                    <a:pt x="211836" y="170688"/>
                  </a:lnTo>
                  <a:close/>
                </a:path>
                <a:path w="222885" h="207645">
                  <a:moveTo>
                    <a:pt x="193548" y="0"/>
                  </a:moveTo>
                  <a:lnTo>
                    <a:pt x="0" y="171450"/>
                  </a:lnTo>
                  <a:lnTo>
                    <a:pt x="19812" y="170688"/>
                  </a:lnTo>
                  <a:lnTo>
                    <a:pt x="211836" y="170688"/>
                  </a:lnTo>
                  <a:lnTo>
                    <a:pt x="212597" y="169164"/>
                  </a:lnTo>
                  <a:lnTo>
                    <a:pt x="216408" y="162306"/>
                  </a:lnTo>
                  <a:lnTo>
                    <a:pt x="218694" y="155448"/>
                  </a:lnTo>
                  <a:lnTo>
                    <a:pt x="220218" y="148590"/>
                  </a:lnTo>
                  <a:lnTo>
                    <a:pt x="221742" y="140970"/>
                  </a:lnTo>
                  <a:lnTo>
                    <a:pt x="222504" y="134112"/>
                  </a:lnTo>
                  <a:lnTo>
                    <a:pt x="222504" y="126492"/>
                  </a:lnTo>
                  <a:lnTo>
                    <a:pt x="221742" y="118872"/>
                  </a:lnTo>
                  <a:lnTo>
                    <a:pt x="220979" y="110490"/>
                  </a:lnTo>
                  <a:lnTo>
                    <a:pt x="207264" y="70866"/>
                  </a:lnTo>
                  <a:lnTo>
                    <a:pt x="204978" y="65532"/>
                  </a:lnTo>
                  <a:lnTo>
                    <a:pt x="194310" y="22860"/>
                  </a:lnTo>
                  <a:lnTo>
                    <a:pt x="193548" y="12192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95"/>
            <p:cNvSpPr/>
            <p:nvPr/>
          </p:nvSpPr>
          <p:spPr>
            <a:xfrm>
              <a:off x="727060" y="2374239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28955" y="0"/>
                  </a:moveTo>
                  <a:lnTo>
                    <a:pt x="28955" y="12192"/>
                  </a:lnTo>
                  <a:lnTo>
                    <a:pt x="28193" y="22860"/>
                  </a:lnTo>
                  <a:lnTo>
                    <a:pt x="18287" y="65532"/>
                  </a:lnTo>
                  <a:lnTo>
                    <a:pt x="15239" y="70866"/>
                  </a:lnTo>
                  <a:lnTo>
                    <a:pt x="11429" y="79248"/>
                  </a:lnTo>
                  <a:lnTo>
                    <a:pt x="8381" y="86868"/>
                  </a:lnTo>
                  <a:lnTo>
                    <a:pt x="5333" y="95250"/>
                  </a:lnTo>
                  <a:lnTo>
                    <a:pt x="3809" y="102870"/>
                  </a:lnTo>
                  <a:lnTo>
                    <a:pt x="1523" y="110490"/>
                  </a:lnTo>
                  <a:lnTo>
                    <a:pt x="761" y="118872"/>
                  </a:lnTo>
                  <a:lnTo>
                    <a:pt x="0" y="126492"/>
                  </a:lnTo>
                  <a:lnTo>
                    <a:pt x="761" y="134112"/>
                  </a:lnTo>
                  <a:lnTo>
                    <a:pt x="761" y="140970"/>
                  </a:lnTo>
                  <a:lnTo>
                    <a:pt x="2285" y="148590"/>
                  </a:lnTo>
                  <a:lnTo>
                    <a:pt x="22859" y="187452"/>
                  </a:lnTo>
                  <a:lnTo>
                    <a:pt x="28955" y="192024"/>
                  </a:lnTo>
                  <a:lnTo>
                    <a:pt x="34289" y="196596"/>
                  </a:lnTo>
                  <a:lnTo>
                    <a:pt x="68579" y="207264"/>
                  </a:lnTo>
                  <a:lnTo>
                    <a:pt x="83819" y="207264"/>
                  </a:lnTo>
                  <a:lnTo>
                    <a:pt x="130301" y="189738"/>
                  </a:lnTo>
                  <a:lnTo>
                    <a:pt x="150113" y="179832"/>
                  </a:lnTo>
                  <a:lnTo>
                    <a:pt x="160019" y="176784"/>
                  </a:lnTo>
                  <a:lnTo>
                    <a:pt x="172211" y="174498"/>
                  </a:lnTo>
                  <a:lnTo>
                    <a:pt x="186690" y="172212"/>
                  </a:lnTo>
                  <a:lnTo>
                    <a:pt x="203454" y="170688"/>
                  </a:lnTo>
                  <a:lnTo>
                    <a:pt x="222402" y="170688"/>
                  </a:lnTo>
                  <a:lnTo>
                    <a:pt x="28955" y="0"/>
                  </a:lnTo>
                  <a:close/>
                </a:path>
                <a:path w="223519" h="207645">
                  <a:moveTo>
                    <a:pt x="222402" y="170688"/>
                  </a:moveTo>
                  <a:lnTo>
                    <a:pt x="203454" y="170688"/>
                  </a:lnTo>
                  <a:lnTo>
                    <a:pt x="223265" y="171450"/>
                  </a:lnTo>
                  <a:lnTo>
                    <a:pt x="222402" y="170688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96"/>
            <p:cNvSpPr/>
            <p:nvPr/>
          </p:nvSpPr>
          <p:spPr>
            <a:xfrm>
              <a:off x="1507349" y="1923135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153924" y="0"/>
                  </a:moveTo>
                  <a:lnTo>
                    <a:pt x="139446" y="0"/>
                  </a:lnTo>
                  <a:lnTo>
                    <a:pt x="131826" y="1524"/>
                  </a:lnTo>
                  <a:lnTo>
                    <a:pt x="118110" y="4572"/>
                  </a:lnTo>
                  <a:lnTo>
                    <a:pt x="104394" y="10668"/>
                  </a:lnTo>
                  <a:lnTo>
                    <a:pt x="98298" y="13716"/>
                  </a:lnTo>
                  <a:lnTo>
                    <a:pt x="92964" y="17526"/>
                  </a:lnTo>
                  <a:lnTo>
                    <a:pt x="80772" y="23622"/>
                  </a:lnTo>
                  <a:lnTo>
                    <a:pt x="36576" y="35052"/>
                  </a:lnTo>
                  <a:lnTo>
                    <a:pt x="19812" y="36576"/>
                  </a:lnTo>
                  <a:lnTo>
                    <a:pt x="0" y="36576"/>
                  </a:lnTo>
                  <a:lnTo>
                    <a:pt x="193548" y="207264"/>
                  </a:lnTo>
                  <a:lnTo>
                    <a:pt x="193548" y="195834"/>
                  </a:lnTo>
                  <a:lnTo>
                    <a:pt x="194310" y="184404"/>
                  </a:lnTo>
                  <a:lnTo>
                    <a:pt x="204978" y="141732"/>
                  </a:lnTo>
                  <a:lnTo>
                    <a:pt x="211074" y="128016"/>
                  </a:lnTo>
                  <a:lnTo>
                    <a:pt x="217170" y="112776"/>
                  </a:lnTo>
                  <a:lnTo>
                    <a:pt x="219456" y="104394"/>
                  </a:lnTo>
                  <a:lnTo>
                    <a:pt x="220979" y="96774"/>
                  </a:lnTo>
                  <a:lnTo>
                    <a:pt x="221742" y="89154"/>
                  </a:lnTo>
                  <a:lnTo>
                    <a:pt x="222504" y="80772"/>
                  </a:lnTo>
                  <a:lnTo>
                    <a:pt x="222504" y="73152"/>
                  </a:lnTo>
                  <a:lnTo>
                    <a:pt x="204978" y="25908"/>
                  </a:lnTo>
                  <a:lnTo>
                    <a:pt x="168402" y="2286"/>
                  </a:lnTo>
                  <a:lnTo>
                    <a:pt x="161544" y="762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97"/>
            <p:cNvSpPr/>
            <p:nvPr/>
          </p:nvSpPr>
          <p:spPr>
            <a:xfrm>
              <a:off x="727060" y="1923135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83057" y="0"/>
                  </a:moveTo>
                  <a:lnTo>
                    <a:pt x="68579" y="0"/>
                  </a:lnTo>
                  <a:lnTo>
                    <a:pt x="61721" y="762"/>
                  </a:lnTo>
                  <a:lnTo>
                    <a:pt x="54101" y="2286"/>
                  </a:lnTo>
                  <a:lnTo>
                    <a:pt x="47243" y="4572"/>
                  </a:lnTo>
                  <a:lnTo>
                    <a:pt x="41147" y="7620"/>
                  </a:lnTo>
                  <a:lnTo>
                    <a:pt x="34289" y="10668"/>
                  </a:lnTo>
                  <a:lnTo>
                    <a:pt x="28955" y="15240"/>
                  </a:lnTo>
                  <a:lnTo>
                    <a:pt x="22859" y="19812"/>
                  </a:lnTo>
                  <a:lnTo>
                    <a:pt x="13715" y="32004"/>
                  </a:lnTo>
                  <a:lnTo>
                    <a:pt x="9905" y="38100"/>
                  </a:lnTo>
                  <a:lnTo>
                    <a:pt x="6857" y="44958"/>
                  </a:lnTo>
                  <a:lnTo>
                    <a:pt x="2285" y="58674"/>
                  </a:lnTo>
                  <a:lnTo>
                    <a:pt x="761" y="66294"/>
                  </a:lnTo>
                  <a:lnTo>
                    <a:pt x="761" y="73152"/>
                  </a:lnTo>
                  <a:lnTo>
                    <a:pt x="0" y="80772"/>
                  </a:lnTo>
                  <a:lnTo>
                    <a:pt x="761" y="89154"/>
                  </a:lnTo>
                  <a:lnTo>
                    <a:pt x="1523" y="96774"/>
                  </a:lnTo>
                  <a:lnTo>
                    <a:pt x="3809" y="104394"/>
                  </a:lnTo>
                  <a:lnTo>
                    <a:pt x="5333" y="112776"/>
                  </a:lnTo>
                  <a:lnTo>
                    <a:pt x="11429" y="128016"/>
                  </a:lnTo>
                  <a:lnTo>
                    <a:pt x="15239" y="136398"/>
                  </a:lnTo>
                  <a:lnTo>
                    <a:pt x="17525" y="141732"/>
                  </a:lnTo>
                  <a:lnTo>
                    <a:pt x="20573" y="147828"/>
                  </a:lnTo>
                  <a:lnTo>
                    <a:pt x="25145" y="164592"/>
                  </a:lnTo>
                  <a:lnTo>
                    <a:pt x="28193" y="184404"/>
                  </a:lnTo>
                  <a:lnTo>
                    <a:pt x="28955" y="195834"/>
                  </a:lnTo>
                  <a:lnTo>
                    <a:pt x="28955" y="207264"/>
                  </a:lnTo>
                  <a:lnTo>
                    <a:pt x="223265" y="36576"/>
                  </a:lnTo>
                  <a:lnTo>
                    <a:pt x="203454" y="36576"/>
                  </a:lnTo>
                  <a:lnTo>
                    <a:pt x="186690" y="35052"/>
                  </a:lnTo>
                  <a:lnTo>
                    <a:pt x="130301" y="17526"/>
                  </a:lnTo>
                  <a:lnTo>
                    <a:pt x="124205" y="13716"/>
                  </a:lnTo>
                  <a:lnTo>
                    <a:pt x="112013" y="7620"/>
                  </a:lnTo>
                  <a:lnTo>
                    <a:pt x="105155" y="4572"/>
                  </a:lnTo>
                  <a:lnTo>
                    <a:pt x="97535" y="3048"/>
                  </a:lnTo>
                  <a:lnTo>
                    <a:pt x="90677" y="1524"/>
                  </a:lnTo>
                  <a:lnTo>
                    <a:pt x="8305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98"/>
            <p:cNvSpPr/>
            <p:nvPr/>
          </p:nvSpPr>
          <p:spPr>
            <a:xfrm>
              <a:off x="1505824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99"/>
            <p:cNvSpPr/>
            <p:nvPr/>
          </p:nvSpPr>
          <p:spPr>
            <a:xfrm>
              <a:off x="1507349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0" y="127254"/>
                  </a:moveTo>
                  <a:lnTo>
                    <a:pt x="0" y="130302"/>
                  </a:lnTo>
                  <a:lnTo>
                    <a:pt x="36576" y="131064"/>
                  </a:lnTo>
                  <a:lnTo>
                    <a:pt x="62484" y="135636"/>
                  </a:lnTo>
                  <a:lnTo>
                    <a:pt x="80772" y="142494"/>
                  </a:lnTo>
                  <a:lnTo>
                    <a:pt x="80010" y="142494"/>
                  </a:lnTo>
                  <a:lnTo>
                    <a:pt x="92202" y="148590"/>
                  </a:lnTo>
                  <a:lnTo>
                    <a:pt x="103632" y="156210"/>
                  </a:lnTo>
                  <a:lnTo>
                    <a:pt x="116586" y="161544"/>
                  </a:lnTo>
                  <a:lnTo>
                    <a:pt x="117348" y="161544"/>
                  </a:lnTo>
                  <a:lnTo>
                    <a:pt x="131826" y="165354"/>
                  </a:lnTo>
                  <a:lnTo>
                    <a:pt x="146304" y="166116"/>
                  </a:lnTo>
                  <a:lnTo>
                    <a:pt x="160782" y="165354"/>
                  </a:lnTo>
                  <a:lnTo>
                    <a:pt x="161544" y="165354"/>
                  </a:lnTo>
                  <a:lnTo>
                    <a:pt x="170230" y="163068"/>
                  </a:lnTo>
                  <a:lnTo>
                    <a:pt x="146304" y="163068"/>
                  </a:lnTo>
                  <a:lnTo>
                    <a:pt x="131826" y="162306"/>
                  </a:lnTo>
                  <a:lnTo>
                    <a:pt x="132588" y="162306"/>
                  </a:lnTo>
                  <a:lnTo>
                    <a:pt x="118110" y="158496"/>
                  </a:lnTo>
                  <a:lnTo>
                    <a:pt x="107006" y="153924"/>
                  </a:lnTo>
                  <a:lnTo>
                    <a:pt x="105155" y="153924"/>
                  </a:lnTo>
                  <a:lnTo>
                    <a:pt x="93726" y="146304"/>
                  </a:lnTo>
                  <a:lnTo>
                    <a:pt x="93726" y="145542"/>
                  </a:lnTo>
                  <a:lnTo>
                    <a:pt x="81534" y="139446"/>
                  </a:lnTo>
                  <a:lnTo>
                    <a:pt x="63246" y="132588"/>
                  </a:lnTo>
                  <a:lnTo>
                    <a:pt x="37338" y="128016"/>
                  </a:lnTo>
                  <a:lnTo>
                    <a:pt x="36576" y="128016"/>
                  </a:lnTo>
                  <a:lnTo>
                    <a:pt x="0" y="127254"/>
                  </a:lnTo>
                  <a:close/>
                </a:path>
                <a:path w="224155" h="166370">
                  <a:moveTo>
                    <a:pt x="187452" y="152400"/>
                  </a:moveTo>
                  <a:lnTo>
                    <a:pt x="174498" y="158496"/>
                  </a:lnTo>
                  <a:lnTo>
                    <a:pt x="175260" y="158496"/>
                  </a:lnTo>
                  <a:lnTo>
                    <a:pt x="160782" y="162306"/>
                  </a:lnTo>
                  <a:lnTo>
                    <a:pt x="146304" y="163068"/>
                  </a:lnTo>
                  <a:lnTo>
                    <a:pt x="170230" y="163068"/>
                  </a:lnTo>
                  <a:lnTo>
                    <a:pt x="176022" y="161544"/>
                  </a:lnTo>
                  <a:lnTo>
                    <a:pt x="188976" y="155448"/>
                  </a:lnTo>
                  <a:lnTo>
                    <a:pt x="191833" y="153162"/>
                  </a:lnTo>
                  <a:lnTo>
                    <a:pt x="187452" y="153162"/>
                  </a:lnTo>
                  <a:lnTo>
                    <a:pt x="187452" y="152400"/>
                  </a:lnTo>
                  <a:close/>
                </a:path>
                <a:path w="224155" h="166370">
                  <a:moveTo>
                    <a:pt x="105155" y="153162"/>
                  </a:moveTo>
                  <a:lnTo>
                    <a:pt x="105155" y="153924"/>
                  </a:lnTo>
                  <a:lnTo>
                    <a:pt x="107006" y="153924"/>
                  </a:lnTo>
                  <a:lnTo>
                    <a:pt x="105155" y="153162"/>
                  </a:lnTo>
                  <a:close/>
                </a:path>
                <a:path w="224155" h="166370">
                  <a:moveTo>
                    <a:pt x="214122" y="118872"/>
                  </a:moveTo>
                  <a:lnTo>
                    <a:pt x="207264" y="131826"/>
                  </a:lnTo>
                  <a:lnTo>
                    <a:pt x="208026" y="131826"/>
                  </a:lnTo>
                  <a:lnTo>
                    <a:pt x="198882" y="144018"/>
                  </a:lnTo>
                  <a:lnTo>
                    <a:pt x="187452" y="153162"/>
                  </a:lnTo>
                  <a:lnTo>
                    <a:pt x="191833" y="153162"/>
                  </a:lnTo>
                  <a:lnTo>
                    <a:pt x="217170" y="120396"/>
                  </a:lnTo>
                  <a:lnTo>
                    <a:pt x="217424" y="119634"/>
                  </a:lnTo>
                  <a:lnTo>
                    <a:pt x="214122" y="119634"/>
                  </a:lnTo>
                  <a:lnTo>
                    <a:pt x="214122" y="118872"/>
                  </a:lnTo>
                  <a:close/>
                </a:path>
                <a:path w="224155" h="166370">
                  <a:moveTo>
                    <a:pt x="223265" y="76200"/>
                  </a:moveTo>
                  <a:lnTo>
                    <a:pt x="220218" y="76200"/>
                  </a:lnTo>
                  <a:lnTo>
                    <a:pt x="220979" y="91440"/>
                  </a:lnTo>
                  <a:lnTo>
                    <a:pt x="218694" y="105918"/>
                  </a:lnTo>
                  <a:lnTo>
                    <a:pt x="214122" y="119634"/>
                  </a:lnTo>
                  <a:lnTo>
                    <a:pt x="217424" y="119634"/>
                  </a:lnTo>
                  <a:lnTo>
                    <a:pt x="221742" y="106680"/>
                  </a:lnTo>
                  <a:lnTo>
                    <a:pt x="224028" y="92202"/>
                  </a:lnTo>
                  <a:lnTo>
                    <a:pt x="224028" y="91440"/>
                  </a:lnTo>
                  <a:lnTo>
                    <a:pt x="223265" y="76200"/>
                  </a:lnTo>
                  <a:close/>
                </a:path>
                <a:path w="224155" h="166370">
                  <a:moveTo>
                    <a:pt x="198882" y="0"/>
                  </a:moveTo>
                  <a:lnTo>
                    <a:pt x="195834" y="762"/>
                  </a:lnTo>
                  <a:lnTo>
                    <a:pt x="200406" y="17526"/>
                  </a:lnTo>
                  <a:lnTo>
                    <a:pt x="205740" y="28956"/>
                  </a:lnTo>
                  <a:lnTo>
                    <a:pt x="212597" y="44958"/>
                  </a:lnTo>
                  <a:lnTo>
                    <a:pt x="217932" y="60960"/>
                  </a:lnTo>
                  <a:lnTo>
                    <a:pt x="220218" y="76962"/>
                  </a:lnTo>
                  <a:lnTo>
                    <a:pt x="220218" y="76200"/>
                  </a:lnTo>
                  <a:lnTo>
                    <a:pt x="223265" y="76200"/>
                  </a:lnTo>
                  <a:lnTo>
                    <a:pt x="220979" y="60198"/>
                  </a:lnTo>
                  <a:lnTo>
                    <a:pt x="215646" y="44196"/>
                  </a:lnTo>
                  <a:lnTo>
                    <a:pt x="215646" y="43434"/>
                  </a:lnTo>
                  <a:lnTo>
                    <a:pt x="208788" y="27432"/>
                  </a:lnTo>
                  <a:lnTo>
                    <a:pt x="203809" y="16764"/>
                  </a:lnTo>
                  <a:lnTo>
                    <a:pt x="203454" y="16764"/>
                  </a:lnTo>
                  <a:lnTo>
                    <a:pt x="198882" y="0"/>
                  </a:lnTo>
                  <a:close/>
                </a:path>
                <a:path w="224155" h="166370">
                  <a:moveTo>
                    <a:pt x="203454" y="16002"/>
                  </a:moveTo>
                  <a:lnTo>
                    <a:pt x="203454" y="16764"/>
                  </a:lnTo>
                  <a:lnTo>
                    <a:pt x="203809" y="16764"/>
                  </a:lnTo>
                  <a:lnTo>
                    <a:pt x="203454" y="160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100"/>
            <p:cNvSpPr/>
            <p:nvPr/>
          </p:nvSpPr>
          <p:spPr>
            <a:xfrm>
              <a:off x="1700134" y="2397100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8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3048" y="20573"/>
                  </a:lnTo>
                  <a:lnTo>
                    <a:pt x="6096" y="1981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101"/>
            <p:cNvSpPr/>
            <p:nvPr/>
          </p:nvSpPr>
          <p:spPr>
            <a:xfrm>
              <a:off x="949565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102"/>
            <p:cNvSpPr/>
            <p:nvPr/>
          </p:nvSpPr>
          <p:spPr>
            <a:xfrm>
              <a:off x="725537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15239" y="27432"/>
                  </a:moveTo>
                  <a:lnTo>
                    <a:pt x="8382" y="43434"/>
                  </a:lnTo>
                  <a:lnTo>
                    <a:pt x="8382" y="44196"/>
                  </a:lnTo>
                  <a:lnTo>
                    <a:pt x="3048" y="60198"/>
                  </a:lnTo>
                  <a:lnTo>
                    <a:pt x="762" y="76200"/>
                  </a:lnTo>
                  <a:lnTo>
                    <a:pt x="0" y="91440"/>
                  </a:lnTo>
                  <a:lnTo>
                    <a:pt x="0" y="92202"/>
                  </a:lnTo>
                  <a:lnTo>
                    <a:pt x="2285" y="106680"/>
                  </a:lnTo>
                  <a:lnTo>
                    <a:pt x="6096" y="120396"/>
                  </a:lnTo>
                  <a:lnTo>
                    <a:pt x="6857" y="120396"/>
                  </a:lnTo>
                  <a:lnTo>
                    <a:pt x="14478" y="133350"/>
                  </a:lnTo>
                  <a:lnTo>
                    <a:pt x="23622" y="145542"/>
                  </a:lnTo>
                  <a:lnTo>
                    <a:pt x="23622" y="146304"/>
                  </a:lnTo>
                  <a:lnTo>
                    <a:pt x="35052" y="155448"/>
                  </a:lnTo>
                  <a:lnTo>
                    <a:pt x="48006" y="161544"/>
                  </a:lnTo>
                  <a:lnTo>
                    <a:pt x="48768" y="161544"/>
                  </a:lnTo>
                  <a:lnTo>
                    <a:pt x="62484" y="165354"/>
                  </a:lnTo>
                  <a:lnTo>
                    <a:pt x="76962" y="166116"/>
                  </a:lnTo>
                  <a:lnTo>
                    <a:pt x="92202" y="165354"/>
                  </a:lnTo>
                  <a:lnTo>
                    <a:pt x="92964" y="165354"/>
                  </a:lnTo>
                  <a:lnTo>
                    <a:pt x="101193" y="163068"/>
                  </a:lnTo>
                  <a:lnTo>
                    <a:pt x="76962" y="163068"/>
                  </a:lnTo>
                  <a:lnTo>
                    <a:pt x="62484" y="162306"/>
                  </a:lnTo>
                  <a:lnTo>
                    <a:pt x="63246" y="162306"/>
                  </a:lnTo>
                  <a:lnTo>
                    <a:pt x="49530" y="158496"/>
                  </a:lnTo>
                  <a:lnTo>
                    <a:pt x="38195" y="153162"/>
                  </a:lnTo>
                  <a:lnTo>
                    <a:pt x="36576" y="153162"/>
                  </a:lnTo>
                  <a:lnTo>
                    <a:pt x="25146" y="144018"/>
                  </a:lnTo>
                  <a:lnTo>
                    <a:pt x="25908" y="144018"/>
                  </a:lnTo>
                  <a:lnTo>
                    <a:pt x="16764" y="131826"/>
                  </a:lnTo>
                  <a:lnTo>
                    <a:pt x="9592" y="119634"/>
                  </a:lnTo>
                  <a:lnTo>
                    <a:pt x="9143" y="119634"/>
                  </a:lnTo>
                  <a:lnTo>
                    <a:pt x="5334" y="105918"/>
                  </a:lnTo>
                  <a:lnTo>
                    <a:pt x="3048" y="91440"/>
                  </a:lnTo>
                  <a:lnTo>
                    <a:pt x="3810" y="76200"/>
                  </a:lnTo>
                  <a:lnTo>
                    <a:pt x="6096" y="60960"/>
                  </a:lnTo>
                  <a:lnTo>
                    <a:pt x="11430" y="44958"/>
                  </a:lnTo>
                  <a:lnTo>
                    <a:pt x="18288" y="28956"/>
                  </a:lnTo>
                  <a:lnTo>
                    <a:pt x="18592" y="28194"/>
                  </a:lnTo>
                  <a:lnTo>
                    <a:pt x="15239" y="28194"/>
                  </a:lnTo>
                  <a:lnTo>
                    <a:pt x="15239" y="27432"/>
                  </a:lnTo>
                  <a:close/>
                </a:path>
                <a:path w="224155" h="166370">
                  <a:moveTo>
                    <a:pt x="119634" y="153162"/>
                  </a:moveTo>
                  <a:lnTo>
                    <a:pt x="105918" y="158496"/>
                  </a:lnTo>
                  <a:lnTo>
                    <a:pt x="92202" y="162306"/>
                  </a:lnTo>
                  <a:lnTo>
                    <a:pt x="76962" y="163068"/>
                  </a:lnTo>
                  <a:lnTo>
                    <a:pt x="101193" y="163068"/>
                  </a:lnTo>
                  <a:lnTo>
                    <a:pt x="106680" y="161544"/>
                  </a:lnTo>
                  <a:lnTo>
                    <a:pt x="120396" y="156210"/>
                  </a:lnTo>
                  <a:lnTo>
                    <a:pt x="123825" y="153924"/>
                  </a:lnTo>
                  <a:lnTo>
                    <a:pt x="118872" y="153924"/>
                  </a:lnTo>
                  <a:lnTo>
                    <a:pt x="119634" y="153162"/>
                  </a:lnTo>
                  <a:close/>
                </a:path>
                <a:path w="224155" h="166370">
                  <a:moveTo>
                    <a:pt x="224028" y="127254"/>
                  </a:moveTo>
                  <a:lnTo>
                    <a:pt x="187452" y="128016"/>
                  </a:lnTo>
                  <a:lnTo>
                    <a:pt x="161544" y="132588"/>
                  </a:lnTo>
                  <a:lnTo>
                    <a:pt x="143256" y="139446"/>
                  </a:lnTo>
                  <a:lnTo>
                    <a:pt x="142494" y="139446"/>
                  </a:lnTo>
                  <a:lnTo>
                    <a:pt x="130302" y="145542"/>
                  </a:lnTo>
                  <a:lnTo>
                    <a:pt x="130302" y="146304"/>
                  </a:lnTo>
                  <a:lnTo>
                    <a:pt x="118872" y="153924"/>
                  </a:lnTo>
                  <a:lnTo>
                    <a:pt x="123825" y="153924"/>
                  </a:lnTo>
                  <a:lnTo>
                    <a:pt x="131826" y="148590"/>
                  </a:lnTo>
                  <a:lnTo>
                    <a:pt x="144018" y="142494"/>
                  </a:lnTo>
                  <a:lnTo>
                    <a:pt x="162306" y="135636"/>
                  </a:lnTo>
                  <a:lnTo>
                    <a:pt x="188214" y="131064"/>
                  </a:lnTo>
                  <a:lnTo>
                    <a:pt x="187452" y="131064"/>
                  </a:lnTo>
                  <a:lnTo>
                    <a:pt x="224028" y="130302"/>
                  </a:lnTo>
                  <a:lnTo>
                    <a:pt x="224028" y="127254"/>
                  </a:lnTo>
                  <a:close/>
                </a:path>
                <a:path w="224155" h="166370">
                  <a:moveTo>
                    <a:pt x="36576" y="152400"/>
                  </a:moveTo>
                  <a:lnTo>
                    <a:pt x="36576" y="153162"/>
                  </a:lnTo>
                  <a:lnTo>
                    <a:pt x="38195" y="153162"/>
                  </a:lnTo>
                  <a:lnTo>
                    <a:pt x="36576" y="152400"/>
                  </a:lnTo>
                  <a:close/>
                </a:path>
                <a:path w="224155" h="166370">
                  <a:moveTo>
                    <a:pt x="9143" y="118872"/>
                  </a:moveTo>
                  <a:lnTo>
                    <a:pt x="9143" y="119634"/>
                  </a:lnTo>
                  <a:lnTo>
                    <a:pt x="9592" y="119634"/>
                  </a:lnTo>
                  <a:lnTo>
                    <a:pt x="9143" y="118872"/>
                  </a:lnTo>
                  <a:close/>
                </a:path>
                <a:path w="224155" h="166370">
                  <a:moveTo>
                    <a:pt x="3918" y="76200"/>
                  </a:moveTo>
                  <a:lnTo>
                    <a:pt x="3810" y="76962"/>
                  </a:lnTo>
                  <a:lnTo>
                    <a:pt x="3918" y="76200"/>
                  </a:lnTo>
                  <a:close/>
                </a:path>
                <a:path w="224155" h="166370">
                  <a:moveTo>
                    <a:pt x="24384" y="0"/>
                  </a:moveTo>
                  <a:lnTo>
                    <a:pt x="19812" y="16764"/>
                  </a:lnTo>
                  <a:lnTo>
                    <a:pt x="15239" y="28194"/>
                  </a:lnTo>
                  <a:lnTo>
                    <a:pt x="18592" y="28194"/>
                  </a:lnTo>
                  <a:lnTo>
                    <a:pt x="22860" y="17526"/>
                  </a:lnTo>
                  <a:lnTo>
                    <a:pt x="27432" y="76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103"/>
            <p:cNvSpPr/>
            <p:nvPr/>
          </p:nvSpPr>
          <p:spPr>
            <a:xfrm>
              <a:off x="749920" y="2397100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6858" y="0"/>
                  </a:moveTo>
                  <a:lnTo>
                    <a:pt x="3810" y="0"/>
                  </a:lnTo>
                  <a:lnTo>
                    <a:pt x="0" y="19811"/>
                  </a:lnTo>
                  <a:lnTo>
                    <a:pt x="3048" y="20573"/>
                  </a:lnTo>
                  <a:lnTo>
                    <a:pt x="6858" y="761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104"/>
            <p:cNvSpPr/>
            <p:nvPr/>
          </p:nvSpPr>
          <p:spPr>
            <a:xfrm>
              <a:off x="1505824" y="195818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8"/>
                  </a:moveTo>
                  <a:lnTo>
                    <a:pt x="1524" y="3048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105"/>
            <p:cNvSpPr/>
            <p:nvPr/>
          </p:nvSpPr>
          <p:spPr>
            <a:xfrm>
              <a:off x="1507349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212597" y="121158"/>
                  </a:moveTo>
                  <a:lnTo>
                    <a:pt x="205740" y="137160"/>
                  </a:lnTo>
                  <a:lnTo>
                    <a:pt x="200406" y="148590"/>
                  </a:lnTo>
                  <a:lnTo>
                    <a:pt x="200406" y="149352"/>
                  </a:lnTo>
                  <a:lnTo>
                    <a:pt x="195834" y="166116"/>
                  </a:lnTo>
                  <a:lnTo>
                    <a:pt x="198882" y="166878"/>
                  </a:lnTo>
                  <a:lnTo>
                    <a:pt x="203454" y="150114"/>
                  </a:lnTo>
                  <a:lnTo>
                    <a:pt x="208788" y="138684"/>
                  </a:lnTo>
                  <a:lnTo>
                    <a:pt x="215646" y="122682"/>
                  </a:lnTo>
                  <a:lnTo>
                    <a:pt x="215863" y="121920"/>
                  </a:lnTo>
                  <a:lnTo>
                    <a:pt x="212597" y="121920"/>
                  </a:lnTo>
                  <a:lnTo>
                    <a:pt x="212597" y="121158"/>
                  </a:lnTo>
                  <a:close/>
                </a:path>
                <a:path w="224155" h="167004">
                  <a:moveTo>
                    <a:pt x="224028" y="74676"/>
                  </a:moveTo>
                  <a:lnTo>
                    <a:pt x="220979" y="74676"/>
                  </a:lnTo>
                  <a:lnTo>
                    <a:pt x="220979" y="75438"/>
                  </a:lnTo>
                  <a:lnTo>
                    <a:pt x="220218" y="90678"/>
                  </a:lnTo>
                  <a:lnTo>
                    <a:pt x="217170" y="105918"/>
                  </a:lnTo>
                  <a:lnTo>
                    <a:pt x="212597" y="121920"/>
                  </a:lnTo>
                  <a:lnTo>
                    <a:pt x="215863" y="121920"/>
                  </a:lnTo>
                  <a:lnTo>
                    <a:pt x="220218" y="106680"/>
                  </a:lnTo>
                  <a:lnTo>
                    <a:pt x="223265" y="91440"/>
                  </a:lnTo>
                  <a:lnTo>
                    <a:pt x="223265" y="90678"/>
                  </a:lnTo>
                  <a:lnTo>
                    <a:pt x="224028" y="74676"/>
                  </a:lnTo>
                  <a:close/>
                </a:path>
                <a:path w="224155" h="167004">
                  <a:moveTo>
                    <a:pt x="220952" y="75261"/>
                  </a:moveTo>
                  <a:lnTo>
                    <a:pt x="220943" y="75438"/>
                  </a:lnTo>
                  <a:lnTo>
                    <a:pt x="220952" y="75261"/>
                  </a:lnTo>
                  <a:close/>
                </a:path>
                <a:path w="224155" h="167004">
                  <a:moveTo>
                    <a:pt x="202311" y="22098"/>
                  </a:moveTo>
                  <a:lnTo>
                    <a:pt x="198882" y="22098"/>
                  </a:lnTo>
                  <a:lnTo>
                    <a:pt x="208026" y="34290"/>
                  </a:lnTo>
                  <a:lnTo>
                    <a:pt x="207264" y="34290"/>
                  </a:lnTo>
                  <a:lnTo>
                    <a:pt x="214122" y="47244"/>
                  </a:lnTo>
                  <a:lnTo>
                    <a:pt x="218694" y="60960"/>
                  </a:lnTo>
                  <a:lnTo>
                    <a:pt x="220952" y="75261"/>
                  </a:lnTo>
                  <a:lnTo>
                    <a:pt x="220979" y="74676"/>
                  </a:lnTo>
                  <a:lnTo>
                    <a:pt x="224028" y="74676"/>
                  </a:lnTo>
                  <a:lnTo>
                    <a:pt x="221742" y="60198"/>
                  </a:lnTo>
                  <a:lnTo>
                    <a:pt x="217170" y="46482"/>
                  </a:lnTo>
                  <a:lnTo>
                    <a:pt x="217170" y="45720"/>
                  </a:lnTo>
                  <a:lnTo>
                    <a:pt x="210311" y="32766"/>
                  </a:lnTo>
                  <a:lnTo>
                    <a:pt x="202311" y="22098"/>
                  </a:lnTo>
                  <a:close/>
                </a:path>
                <a:path w="224155" h="167004">
                  <a:moveTo>
                    <a:pt x="92202" y="17526"/>
                  </a:moveTo>
                  <a:lnTo>
                    <a:pt x="80010" y="23622"/>
                  </a:lnTo>
                  <a:lnTo>
                    <a:pt x="80772" y="23622"/>
                  </a:lnTo>
                  <a:lnTo>
                    <a:pt x="62484" y="30480"/>
                  </a:lnTo>
                  <a:lnTo>
                    <a:pt x="35814" y="35052"/>
                  </a:lnTo>
                  <a:lnTo>
                    <a:pt x="0" y="36576"/>
                  </a:lnTo>
                  <a:lnTo>
                    <a:pt x="0" y="39624"/>
                  </a:lnTo>
                  <a:lnTo>
                    <a:pt x="35814" y="38100"/>
                  </a:lnTo>
                  <a:lnTo>
                    <a:pt x="36576" y="38100"/>
                  </a:lnTo>
                  <a:lnTo>
                    <a:pt x="63246" y="33528"/>
                  </a:lnTo>
                  <a:lnTo>
                    <a:pt x="81534" y="26670"/>
                  </a:lnTo>
                  <a:lnTo>
                    <a:pt x="93726" y="20574"/>
                  </a:lnTo>
                  <a:lnTo>
                    <a:pt x="97536" y="18288"/>
                  </a:lnTo>
                  <a:lnTo>
                    <a:pt x="92202" y="18288"/>
                  </a:lnTo>
                  <a:lnTo>
                    <a:pt x="92202" y="17526"/>
                  </a:lnTo>
                  <a:close/>
                </a:path>
                <a:path w="224155" h="167004">
                  <a:moveTo>
                    <a:pt x="170230" y="3048"/>
                  </a:moveTo>
                  <a:lnTo>
                    <a:pt x="146304" y="3048"/>
                  </a:lnTo>
                  <a:lnTo>
                    <a:pt x="160782" y="3810"/>
                  </a:lnTo>
                  <a:lnTo>
                    <a:pt x="175260" y="7620"/>
                  </a:lnTo>
                  <a:lnTo>
                    <a:pt x="174498" y="7620"/>
                  </a:lnTo>
                  <a:lnTo>
                    <a:pt x="187452" y="13716"/>
                  </a:lnTo>
                  <a:lnTo>
                    <a:pt x="198882" y="22860"/>
                  </a:lnTo>
                  <a:lnTo>
                    <a:pt x="198882" y="22098"/>
                  </a:lnTo>
                  <a:lnTo>
                    <a:pt x="202311" y="22098"/>
                  </a:lnTo>
                  <a:lnTo>
                    <a:pt x="201168" y="20574"/>
                  </a:lnTo>
                  <a:lnTo>
                    <a:pt x="200406" y="20574"/>
                  </a:lnTo>
                  <a:lnTo>
                    <a:pt x="188976" y="11430"/>
                  </a:lnTo>
                  <a:lnTo>
                    <a:pt x="188976" y="10668"/>
                  </a:lnTo>
                  <a:lnTo>
                    <a:pt x="176022" y="4572"/>
                  </a:lnTo>
                  <a:lnTo>
                    <a:pt x="170230" y="3048"/>
                  </a:lnTo>
                  <a:close/>
                </a:path>
                <a:path w="224155" h="167004">
                  <a:moveTo>
                    <a:pt x="132588" y="4572"/>
                  </a:moveTo>
                  <a:lnTo>
                    <a:pt x="116586" y="4572"/>
                  </a:lnTo>
                  <a:lnTo>
                    <a:pt x="103632" y="10668"/>
                  </a:lnTo>
                  <a:lnTo>
                    <a:pt x="103632" y="11430"/>
                  </a:lnTo>
                  <a:lnTo>
                    <a:pt x="92202" y="18288"/>
                  </a:lnTo>
                  <a:lnTo>
                    <a:pt x="97536" y="18288"/>
                  </a:lnTo>
                  <a:lnTo>
                    <a:pt x="105155" y="13716"/>
                  </a:lnTo>
                  <a:lnTo>
                    <a:pt x="118110" y="7620"/>
                  </a:lnTo>
                  <a:lnTo>
                    <a:pt x="132588" y="4572"/>
                  </a:lnTo>
                  <a:close/>
                </a:path>
                <a:path w="224155" h="167004">
                  <a:moveTo>
                    <a:pt x="146304" y="0"/>
                  </a:moveTo>
                  <a:lnTo>
                    <a:pt x="131826" y="1524"/>
                  </a:lnTo>
                  <a:lnTo>
                    <a:pt x="117348" y="4572"/>
                  </a:lnTo>
                  <a:lnTo>
                    <a:pt x="131826" y="4572"/>
                  </a:lnTo>
                  <a:lnTo>
                    <a:pt x="146304" y="3048"/>
                  </a:lnTo>
                  <a:lnTo>
                    <a:pt x="170230" y="3048"/>
                  </a:lnTo>
                  <a:lnTo>
                    <a:pt x="161544" y="762"/>
                  </a:lnTo>
                  <a:lnTo>
                    <a:pt x="160782" y="762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106"/>
            <p:cNvSpPr/>
            <p:nvPr/>
          </p:nvSpPr>
          <p:spPr>
            <a:xfrm>
              <a:off x="1700134" y="2087727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7" y="0"/>
                  </a:moveTo>
                  <a:lnTo>
                    <a:pt x="0" y="19811"/>
                  </a:lnTo>
                  <a:lnTo>
                    <a:pt x="3047" y="19811"/>
                  </a:lnTo>
                  <a:lnTo>
                    <a:pt x="3047" y="20573"/>
                  </a:lnTo>
                  <a:lnTo>
                    <a:pt x="6095" y="76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108"/>
            <p:cNvSpPr/>
            <p:nvPr/>
          </p:nvSpPr>
          <p:spPr>
            <a:xfrm>
              <a:off x="725537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76962" y="0"/>
                  </a:moveTo>
                  <a:lnTo>
                    <a:pt x="62484" y="762"/>
                  </a:lnTo>
                  <a:lnTo>
                    <a:pt x="48768" y="4572"/>
                  </a:lnTo>
                  <a:lnTo>
                    <a:pt x="48006" y="4572"/>
                  </a:lnTo>
                  <a:lnTo>
                    <a:pt x="35052" y="10668"/>
                  </a:lnTo>
                  <a:lnTo>
                    <a:pt x="35052" y="11430"/>
                  </a:lnTo>
                  <a:lnTo>
                    <a:pt x="23622" y="20574"/>
                  </a:lnTo>
                  <a:lnTo>
                    <a:pt x="14478" y="32766"/>
                  </a:lnTo>
                  <a:lnTo>
                    <a:pt x="6857" y="45720"/>
                  </a:lnTo>
                  <a:lnTo>
                    <a:pt x="6096" y="46482"/>
                  </a:lnTo>
                  <a:lnTo>
                    <a:pt x="2285" y="60198"/>
                  </a:lnTo>
                  <a:lnTo>
                    <a:pt x="0" y="74676"/>
                  </a:lnTo>
                  <a:lnTo>
                    <a:pt x="762" y="90678"/>
                  </a:lnTo>
                  <a:lnTo>
                    <a:pt x="762" y="91440"/>
                  </a:lnTo>
                  <a:lnTo>
                    <a:pt x="3048" y="106680"/>
                  </a:lnTo>
                  <a:lnTo>
                    <a:pt x="8382" y="122682"/>
                  </a:lnTo>
                  <a:lnTo>
                    <a:pt x="15239" y="138684"/>
                  </a:lnTo>
                  <a:lnTo>
                    <a:pt x="19812" y="150114"/>
                  </a:lnTo>
                  <a:lnTo>
                    <a:pt x="24384" y="166878"/>
                  </a:lnTo>
                  <a:lnTo>
                    <a:pt x="27432" y="166116"/>
                  </a:lnTo>
                  <a:lnTo>
                    <a:pt x="22860" y="149352"/>
                  </a:lnTo>
                  <a:lnTo>
                    <a:pt x="18288" y="137922"/>
                  </a:lnTo>
                  <a:lnTo>
                    <a:pt x="18288" y="137160"/>
                  </a:lnTo>
                  <a:lnTo>
                    <a:pt x="11756" y="121920"/>
                  </a:lnTo>
                  <a:lnTo>
                    <a:pt x="11430" y="121920"/>
                  </a:lnTo>
                  <a:lnTo>
                    <a:pt x="6096" y="105918"/>
                  </a:lnTo>
                  <a:lnTo>
                    <a:pt x="3810" y="90678"/>
                  </a:lnTo>
                  <a:lnTo>
                    <a:pt x="3084" y="75438"/>
                  </a:lnTo>
                  <a:lnTo>
                    <a:pt x="5334" y="60960"/>
                  </a:lnTo>
                  <a:lnTo>
                    <a:pt x="9143" y="47244"/>
                  </a:lnTo>
                  <a:lnTo>
                    <a:pt x="16764" y="34290"/>
                  </a:lnTo>
                  <a:lnTo>
                    <a:pt x="25336" y="22860"/>
                  </a:lnTo>
                  <a:lnTo>
                    <a:pt x="25146" y="22860"/>
                  </a:lnTo>
                  <a:lnTo>
                    <a:pt x="25908" y="22098"/>
                  </a:lnTo>
                  <a:lnTo>
                    <a:pt x="26098" y="22098"/>
                  </a:lnTo>
                  <a:lnTo>
                    <a:pt x="36576" y="13716"/>
                  </a:lnTo>
                  <a:lnTo>
                    <a:pt x="49530" y="7620"/>
                  </a:lnTo>
                  <a:lnTo>
                    <a:pt x="63246" y="3810"/>
                  </a:lnTo>
                  <a:lnTo>
                    <a:pt x="62484" y="3810"/>
                  </a:lnTo>
                  <a:lnTo>
                    <a:pt x="76962" y="3048"/>
                  </a:lnTo>
                  <a:lnTo>
                    <a:pt x="99822" y="3048"/>
                  </a:lnTo>
                  <a:lnTo>
                    <a:pt x="92964" y="1524"/>
                  </a:lnTo>
                  <a:lnTo>
                    <a:pt x="92202" y="1524"/>
                  </a:lnTo>
                  <a:lnTo>
                    <a:pt x="76962" y="0"/>
                  </a:lnTo>
                  <a:close/>
                </a:path>
                <a:path w="224155" h="167004">
                  <a:moveTo>
                    <a:pt x="11430" y="121158"/>
                  </a:moveTo>
                  <a:lnTo>
                    <a:pt x="11430" y="121920"/>
                  </a:lnTo>
                  <a:lnTo>
                    <a:pt x="11756" y="121920"/>
                  </a:lnTo>
                  <a:lnTo>
                    <a:pt x="11430" y="121158"/>
                  </a:lnTo>
                  <a:close/>
                </a:path>
                <a:path w="224155" h="167004">
                  <a:moveTo>
                    <a:pt x="3075" y="75261"/>
                  </a:moveTo>
                  <a:lnTo>
                    <a:pt x="3048" y="75438"/>
                  </a:lnTo>
                  <a:lnTo>
                    <a:pt x="3075" y="75261"/>
                  </a:lnTo>
                  <a:close/>
                </a:path>
                <a:path w="224155" h="167004">
                  <a:moveTo>
                    <a:pt x="3168" y="74676"/>
                  </a:moveTo>
                  <a:lnTo>
                    <a:pt x="3075" y="75261"/>
                  </a:lnTo>
                  <a:lnTo>
                    <a:pt x="3168" y="74676"/>
                  </a:lnTo>
                  <a:close/>
                </a:path>
                <a:path w="224155" h="167004">
                  <a:moveTo>
                    <a:pt x="99822" y="3048"/>
                  </a:moveTo>
                  <a:lnTo>
                    <a:pt x="76962" y="3048"/>
                  </a:lnTo>
                  <a:lnTo>
                    <a:pt x="92202" y="4572"/>
                  </a:lnTo>
                  <a:lnTo>
                    <a:pt x="105918" y="7620"/>
                  </a:lnTo>
                  <a:lnTo>
                    <a:pt x="105156" y="7620"/>
                  </a:lnTo>
                  <a:lnTo>
                    <a:pt x="118872" y="13716"/>
                  </a:lnTo>
                  <a:lnTo>
                    <a:pt x="130302" y="20574"/>
                  </a:lnTo>
                  <a:lnTo>
                    <a:pt x="142494" y="26670"/>
                  </a:lnTo>
                  <a:lnTo>
                    <a:pt x="143256" y="26670"/>
                  </a:lnTo>
                  <a:lnTo>
                    <a:pt x="161544" y="33528"/>
                  </a:lnTo>
                  <a:lnTo>
                    <a:pt x="187452" y="38100"/>
                  </a:lnTo>
                  <a:lnTo>
                    <a:pt x="224028" y="39624"/>
                  </a:lnTo>
                  <a:lnTo>
                    <a:pt x="224028" y="36576"/>
                  </a:lnTo>
                  <a:lnTo>
                    <a:pt x="187452" y="35052"/>
                  </a:lnTo>
                  <a:lnTo>
                    <a:pt x="188214" y="35052"/>
                  </a:lnTo>
                  <a:lnTo>
                    <a:pt x="162306" y="30480"/>
                  </a:lnTo>
                  <a:lnTo>
                    <a:pt x="144018" y="23622"/>
                  </a:lnTo>
                  <a:lnTo>
                    <a:pt x="133350" y="18288"/>
                  </a:lnTo>
                  <a:lnTo>
                    <a:pt x="131826" y="18288"/>
                  </a:lnTo>
                  <a:lnTo>
                    <a:pt x="120396" y="11430"/>
                  </a:lnTo>
                  <a:lnTo>
                    <a:pt x="120396" y="10668"/>
                  </a:lnTo>
                  <a:lnTo>
                    <a:pt x="106680" y="4572"/>
                  </a:lnTo>
                  <a:lnTo>
                    <a:pt x="99822" y="3048"/>
                  </a:lnTo>
                  <a:close/>
                </a:path>
                <a:path w="224155" h="167004">
                  <a:moveTo>
                    <a:pt x="25908" y="22098"/>
                  </a:moveTo>
                  <a:lnTo>
                    <a:pt x="25146" y="22860"/>
                  </a:lnTo>
                  <a:lnTo>
                    <a:pt x="25622" y="22479"/>
                  </a:lnTo>
                  <a:lnTo>
                    <a:pt x="25908" y="22098"/>
                  </a:lnTo>
                  <a:close/>
                </a:path>
                <a:path w="224155" h="167004">
                  <a:moveTo>
                    <a:pt x="25622" y="22479"/>
                  </a:moveTo>
                  <a:lnTo>
                    <a:pt x="25146" y="22860"/>
                  </a:lnTo>
                  <a:lnTo>
                    <a:pt x="25336" y="22860"/>
                  </a:lnTo>
                  <a:lnTo>
                    <a:pt x="25622" y="22479"/>
                  </a:lnTo>
                  <a:close/>
                </a:path>
                <a:path w="224155" h="167004">
                  <a:moveTo>
                    <a:pt x="26098" y="22098"/>
                  </a:moveTo>
                  <a:lnTo>
                    <a:pt x="25908" y="22098"/>
                  </a:lnTo>
                  <a:lnTo>
                    <a:pt x="25622" y="22479"/>
                  </a:lnTo>
                  <a:lnTo>
                    <a:pt x="26098" y="22098"/>
                  </a:lnTo>
                  <a:close/>
                </a:path>
                <a:path w="224155" h="167004">
                  <a:moveTo>
                    <a:pt x="131826" y="17526"/>
                  </a:moveTo>
                  <a:lnTo>
                    <a:pt x="131826" y="18288"/>
                  </a:lnTo>
                  <a:lnTo>
                    <a:pt x="133350" y="18288"/>
                  </a:lnTo>
                  <a:lnTo>
                    <a:pt x="131826" y="175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109"/>
            <p:cNvSpPr/>
            <p:nvPr/>
          </p:nvSpPr>
          <p:spPr>
            <a:xfrm>
              <a:off x="749920" y="2087727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3047" y="0"/>
                  </a:moveTo>
                  <a:lnTo>
                    <a:pt x="0" y="761"/>
                  </a:lnTo>
                  <a:lnTo>
                    <a:pt x="3809" y="20573"/>
                  </a:lnTo>
                  <a:lnTo>
                    <a:pt x="3809" y="19811"/>
                  </a:lnTo>
                  <a:lnTo>
                    <a:pt x="6857" y="1981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110"/>
            <p:cNvSpPr/>
            <p:nvPr/>
          </p:nvSpPr>
          <p:spPr>
            <a:xfrm>
              <a:off x="949565" y="1959711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111"/>
            <p:cNvSpPr/>
            <p:nvPr/>
          </p:nvSpPr>
          <p:spPr>
            <a:xfrm>
              <a:off x="948040" y="2544927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112"/>
            <p:cNvSpPr/>
            <p:nvPr/>
          </p:nvSpPr>
          <p:spPr>
            <a:xfrm>
              <a:off x="755636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113"/>
            <p:cNvSpPr/>
            <p:nvPr/>
          </p:nvSpPr>
          <p:spPr>
            <a:xfrm>
              <a:off x="1701277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114"/>
            <p:cNvSpPr/>
            <p:nvPr/>
          </p:nvSpPr>
          <p:spPr>
            <a:xfrm>
              <a:off x="772781" y="1984095"/>
              <a:ext cx="909319" cy="537210"/>
            </a:xfrm>
            <a:custGeom>
              <a:avLst/>
              <a:gdLst/>
              <a:ahLst/>
              <a:cxnLst/>
              <a:rect l="l" t="t" r="r" b="b"/>
              <a:pathLst>
                <a:path w="909319" h="537209">
                  <a:moveTo>
                    <a:pt x="880110" y="0"/>
                  </a:moveTo>
                  <a:lnTo>
                    <a:pt x="28956" y="0"/>
                  </a:lnTo>
                  <a:lnTo>
                    <a:pt x="17526" y="2286"/>
                  </a:lnTo>
                  <a:lnTo>
                    <a:pt x="8382" y="8382"/>
                  </a:lnTo>
                  <a:lnTo>
                    <a:pt x="2286" y="17526"/>
                  </a:lnTo>
                  <a:lnTo>
                    <a:pt x="0" y="28956"/>
                  </a:lnTo>
                  <a:lnTo>
                    <a:pt x="0" y="508254"/>
                  </a:lnTo>
                  <a:lnTo>
                    <a:pt x="2286" y="519684"/>
                  </a:lnTo>
                  <a:lnTo>
                    <a:pt x="8382" y="528828"/>
                  </a:lnTo>
                  <a:lnTo>
                    <a:pt x="17526" y="534924"/>
                  </a:lnTo>
                  <a:lnTo>
                    <a:pt x="28956" y="537210"/>
                  </a:lnTo>
                  <a:lnTo>
                    <a:pt x="880110" y="537210"/>
                  </a:lnTo>
                  <a:lnTo>
                    <a:pt x="891540" y="534924"/>
                  </a:lnTo>
                  <a:lnTo>
                    <a:pt x="900684" y="528828"/>
                  </a:lnTo>
                  <a:lnTo>
                    <a:pt x="906780" y="519684"/>
                  </a:lnTo>
                  <a:lnTo>
                    <a:pt x="909066" y="508254"/>
                  </a:lnTo>
                  <a:lnTo>
                    <a:pt x="909066" y="28956"/>
                  </a:lnTo>
                  <a:lnTo>
                    <a:pt x="906780" y="17526"/>
                  </a:lnTo>
                  <a:lnTo>
                    <a:pt x="900684" y="8382"/>
                  </a:lnTo>
                  <a:lnTo>
                    <a:pt x="891540" y="2286"/>
                  </a:lnTo>
                  <a:lnTo>
                    <a:pt x="88011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115"/>
            <p:cNvSpPr/>
            <p:nvPr/>
          </p:nvSpPr>
          <p:spPr>
            <a:xfrm>
              <a:off x="884032" y="2046579"/>
              <a:ext cx="687705" cy="414020"/>
            </a:xfrm>
            <a:custGeom>
              <a:avLst/>
              <a:gdLst/>
              <a:ahLst/>
              <a:cxnLst/>
              <a:rect l="l" t="t" r="r" b="b"/>
              <a:pathLst>
                <a:path w="687705" h="414020">
                  <a:moveTo>
                    <a:pt x="676656" y="0"/>
                  </a:moveTo>
                  <a:lnTo>
                    <a:pt x="10668" y="0"/>
                  </a:lnTo>
                  <a:lnTo>
                    <a:pt x="6858" y="762"/>
                  </a:lnTo>
                  <a:lnTo>
                    <a:pt x="3048" y="3048"/>
                  </a:lnTo>
                  <a:lnTo>
                    <a:pt x="762" y="6096"/>
                  </a:lnTo>
                  <a:lnTo>
                    <a:pt x="0" y="10668"/>
                  </a:lnTo>
                  <a:lnTo>
                    <a:pt x="0" y="403098"/>
                  </a:lnTo>
                  <a:lnTo>
                    <a:pt x="762" y="406908"/>
                  </a:lnTo>
                  <a:lnTo>
                    <a:pt x="3048" y="410718"/>
                  </a:lnTo>
                  <a:lnTo>
                    <a:pt x="6858" y="413004"/>
                  </a:lnTo>
                  <a:lnTo>
                    <a:pt x="10668" y="413766"/>
                  </a:lnTo>
                  <a:lnTo>
                    <a:pt x="676656" y="413766"/>
                  </a:lnTo>
                  <a:lnTo>
                    <a:pt x="680466" y="413004"/>
                  </a:lnTo>
                  <a:lnTo>
                    <a:pt x="684276" y="410718"/>
                  </a:lnTo>
                  <a:lnTo>
                    <a:pt x="686562" y="406908"/>
                  </a:lnTo>
                  <a:lnTo>
                    <a:pt x="687324" y="403098"/>
                  </a:lnTo>
                  <a:lnTo>
                    <a:pt x="687324" y="10667"/>
                  </a:lnTo>
                  <a:lnTo>
                    <a:pt x="686562" y="6096"/>
                  </a:lnTo>
                  <a:lnTo>
                    <a:pt x="684276" y="3048"/>
                  </a:lnTo>
                  <a:lnTo>
                    <a:pt x="680466" y="762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116"/>
            <p:cNvSpPr/>
            <p:nvPr/>
          </p:nvSpPr>
          <p:spPr>
            <a:xfrm>
              <a:off x="882509" y="2045055"/>
              <a:ext cx="690880" cy="417195"/>
            </a:xfrm>
            <a:custGeom>
              <a:avLst/>
              <a:gdLst/>
              <a:ahLst/>
              <a:cxnLst/>
              <a:rect l="l" t="t" r="r" b="b"/>
              <a:pathLst>
                <a:path w="690880" h="417195">
                  <a:moveTo>
                    <a:pt x="12191" y="0"/>
                  </a:moveTo>
                  <a:lnTo>
                    <a:pt x="8381" y="762"/>
                  </a:lnTo>
                  <a:lnTo>
                    <a:pt x="7619" y="1524"/>
                  </a:lnTo>
                  <a:lnTo>
                    <a:pt x="3809" y="3810"/>
                  </a:lnTo>
                  <a:lnTo>
                    <a:pt x="1523" y="6858"/>
                  </a:lnTo>
                  <a:lnTo>
                    <a:pt x="761" y="7620"/>
                  </a:lnTo>
                  <a:lnTo>
                    <a:pt x="0" y="12192"/>
                  </a:lnTo>
                  <a:lnTo>
                    <a:pt x="0" y="405384"/>
                  </a:lnTo>
                  <a:lnTo>
                    <a:pt x="761" y="409194"/>
                  </a:lnTo>
                  <a:lnTo>
                    <a:pt x="1523" y="409194"/>
                  </a:lnTo>
                  <a:lnTo>
                    <a:pt x="3809" y="413004"/>
                  </a:lnTo>
                  <a:lnTo>
                    <a:pt x="3809" y="413766"/>
                  </a:lnTo>
                  <a:lnTo>
                    <a:pt x="7619" y="416052"/>
                  </a:lnTo>
                  <a:lnTo>
                    <a:pt x="8381" y="416052"/>
                  </a:lnTo>
                  <a:lnTo>
                    <a:pt x="12191" y="416814"/>
                  </a:lnTo>
                  <a:lnTo>
                    <a:pt x="678941" y="416814"/>
                  </a:lnTo>
                  <a:lnTo>
                    <a:pt x="682752" y="416052"/>
                  </a:lnTo>
                  <a:lnTo>
                    <a:pt x="686561" y="413766"/>
                  </a:lnTo>
                  <a:lnTo>
                    <a:pt x="9143" y="413766"/>
                  </a:lnTo>
                  <a:lnTo>
                    <a:pt x="5333" y="411480"/>
                  </a:lnTo>
                  <a:lnTo>
                    <a:pt x="6095" y="411480"/>
                  </a:lnTo>
                  <a:lnTo>
                    <a:pt x="4267" y="408432"/>
                  </a:lnTo>
                  <a:lnTo>
                    <a:pt x="3809" y="408432"/>
                  </a:lnTo>
                  <a:lnTo>
                    <a:pt x="3047" y="404622"/>
                  </a:lnTo>
                  <a:lnTo>
                    <a:pt x="3047" y="12192"/>
                  </a:lnTo>
                  <a:lnTo>
                    <a:pt x="3174" y="12192"/>
                  </a:lnTo>
                  <a:lnTo>
                    <a:pt x="3809" y="8382"/>
                  </a:lnTo>
                  <a:lnTo>
                    <a:pt x="5524" y="6096"/>
                  </a:lnTo>
                  <a:lnTo>
                    <a:pt x="5333" y="6096"/>
                  </a:lnTo>
                  <a:lnTo>
                    <a:pt x="6095" y="5334"/>
                  </a:lnTo>
                  <a:lnTo>
                    <a:pt x="6603" y="5334"/>
                  </a:lnTo>
                  <a:lnTo>
                    <a:pt x="9143" y="3810"/>
                  </a:lnTo>
                  <a:lnTo>
                    <a:pt x="12953" y="3048"/>
                  </a:lnTo>
                  <a:lnTo>
                    <a:pt x="12191" y="3048"/>
                  </a:lnTo>
                  <a:lnTo>
                    <a:pt x="12191" y="0"/>
                  </a:lnTo>
                  <a:close/>
                </a:path>
                <a:path w="690880" h="417195">
                  <a:moveTo>
                    <a:pt x="9143" y="413004"/>
                  </a:moveTo>
                  <a:lnTo>
                    <a:pt x="9143" y="413766"/>
                  </a:lnTo>
                  <a:lnTo>
                    <a:pt x="12953" y="413766"/>
                  </a:lnTo>
                  <a:lnTo>
                    <a:pt x="9143" y="413004"/>
                  </a:lnTo>
                  <a:close/>
                </a:path>
                <a:path w="690880" h="417195">
                  <a:moveTo>
                    <a:pt x="681990" y="413004"/>
                  </a:moveTo>
                  <a:lnTo>
                    <a:pt x="678180" y="413766"/>
                  </a:lnTo>
                  <a:lnTo>
                    <a:pt x="681227" y="413766"/>
                  </a:lnTo>
                  <a:lnTo>
                    <a:pt x="681990" y="413004"/>
                  </a:lnTo>
                  <a:close/>
                </a:path>
                <a:path w="690880" h="417195">
                  <a:moveTo>
                    <a:pt x="689914" y="407670"/>
                  </a:moveTo>
                  <a:lnTo>
                    <a:pt x="687324" y="407670"/>
                  </a:lnTo>
                  <a:lnTo>
                    <a:pt x="685038" y="411480"/>
                  </a:lnTo>
                  <a:lnTo>
                    <a:pt x="681227" y="413766"/>
                  </a:lnTo>
                  <a:lnTo>
                    <a:pt x="686561" y="413766"/>
                  </a:lnTo>
                  <a:lnTo>
                    <a:pt x="687324" y="413004"/>
                  </a:lnTo>
                  <a:lnTo>
                    <a:pt x="689610" y="409194"/>
                  </a:lnTo>
                  <a:lnTo>
                    <a:pt x="689914" y="407670"/>
                  </a:lnTo>
                  <a:close/>
                </a:path>
                <a:path w="690880" h="417195">
                  <a:moveTo>
                    <a:pt x="3809" y="407670"/>
                  </a:moveTo>
                  <a:lnTo>
                    <a:pt x="3809" y="408432"/>
                  </a:lnTo>
                  <a:lnTo>
                    <a:pt x="4267" y="408432"/>
                  </a:lnTo>
                  <a:lnTo>
                    <a:pt x="3809" y="407670"/>
                  </a:lnTo>
                  <a:close/>
                </a:path>
                <a:path w="690880" h="417195">
                  <a:moveTo>
                    <a:pt x="690372" y="12192"/>
                  </a:moveTo>
                  <a:lnTo>
                    <a:pt x="687324" y="12192"/>
                  </a:lnTo>
                  <a:lnTo>
                    <a:pt x="687324" y="404622"/>
                  </a:lnTo>
                  <a:lnTo>
                    <a:pt x="686561" y="408432"/>
                  </a:lnTo>
                  <a:lnTo>
                    <a:pt x="687324" y="407670"/>
                  </a:lnTo>
                  <a:lnTo>
                    <a:pt x="689914" y="407670"/>
                  </a:lnTo>
                  <a:lnTo>
                    <a:pt x="690372" y="405384"/>
                  </a:lnTo>
                  <a:lnTo>
                    <a:pt x="690372" y="12192"/>
                  </a:lnTo>
                  <a:close/>
                </a:path>
                <a:path w="690880" h="417195">
                  <a:moveTo>
                    <a:pt x="3174" y="12192"/>
                  </a:moveTo>
                  <a:lnTo>
                    <a:pt x="3047" y="12192"/>
                  </a:lnTo>
                  <a:lnTo>
                    <a:pt x="3047" y="12954"/>
                  </a:lnTo>
                  <a:lnTo>
                    <a:pt x="3174" y="12192"/>
                  </a:lnTo>
                  <a:close/>
                </a:path>
                <a:path w="690880" h="417195">
                  <a:moveTo>
                    <a:pt x="688466" y="5334"/>
                  </a:moveTo>
                  <a:lnTo>
                    <a:pt x="685038" y="5334"/>
                  </a:lnTo>
                  <a:lnTo>
                    <a:pt x="687324" y="8382"/>
                  </a:lnTo>
                  <a:lnTo>
                    <a:pt x="686561" y="8382"/>
                  </a:lnTo>
                  <a:lnTo>
                    <a:pt x="687324" y="12954"/>
                  </a:lnTo>
                  <a:lnTo>
                    <a:pt x="687324" y="12192"/>
                  </a:lnTo>
                  <a:lnTo>
                    <a:pt x="690372" y="12192"/>
                  </a:lnTo>
                  <a:lnTo>
                    <a:pt x="689736" y="8382"/>
                  </a:lnTo>
                  <a:lnTo>
                    <a:pt x="689610" y="6858"/>
                  </a:lnTo>
                  <a:lnTo>
                    <a:pt x="688466" y="5334"/>
                  </a:lnTo>
                  <a:close/>
                </a:path>
                <a:path w="690880" h="417195">
                  <a:moveTo>
                    <a:pt x="6095" y="5334"/>
                  </a:moveTo>
                  <a:lnTo>
                    <a:pt x="5333" y="6096"/>
                  </a:lnTo>
                  <a:lnTo>
                    <a:pt x="5680" y="5888"/>
                  </a:lnTo>
                  <a:lnTo>
                    <a:pt x="6095" y="5334"/>
                  </a:lnTo>
                  <a:close/>
                </a:path>
                <a:path w="690880" h="417195">
                  <a:moveTo>
                    <a:pt x="5680" y="5888"/>
                  </a:moveTo>
                  <a:lnTo>
                    <a:pt x="5333" y="6096"/>
                  </a:lnTo>
                  <a:lnTo>
                    <a:pt x="5524" y="6096"/>
                  </a:lnTo>
                  <a:lnTo>
                    <a:pt x="5680" y="5888"/>
                  </a:lnTo>
                  <a:close/>
                </a:path>
                <a:path w="690880" h="417195">
                  <a:moveTo>
                    <a:pt x="687324" y="3810"/>
                  </a:moveTo>
                  <a:lnTo>
                    <a:pt x="681227" y="3810"/>
                  </a:lnTo>
                  <a:lnTo>
                    <a:pt x="685038" y="6096"/>
                  </a:lnTo>
                  <a:lnTo>
                    <a:pt x="685038" y="5334"/>
                  </a:lnTo>
                  <a:lnTo>
                    <a:pt x="688466" y="5334"/>
                  </a:lnTo>
                  <a:lnTo>
                    <a:pt x="687324" y="3810"/>
                  </a:lnTo>
                  <a:close/>
                </a:path>
                <a:path w="690880" h="417195">
                  <a:moveTo>
                    <a:pt x="6603" y="5334"/>
                  </a:moveTo>
                  <a:lnTo>
                    <a:pt x="6095" y="5334"/>
                  </a:lnTo>
                  <a:lnTo>
                    <a:pt x="5680" y="5888"/>
                  </a:lnTo>
                  <a:lnTo>
                    <a:pt x="6603" y="5334"/>
                  </a:lnTo>
                  <a:close/>
                </a:path>
                <a:path w="690880" h="417195">
                  <a:moveTo>
                    <a:pt x="678941" y="0"/>
                  </a:moveTo>
                  <a:lnTo>
                    <a:pt x="12191" y="0"/>
                  </a:lnTo>
                  <a:lnTo>
                    <a:pt x="12953" y="3048"/>
                  </a:lnTo>
                  <a:lnTo>
                    <a:pt x="678180" y="3048"/>
                  </a:lnTo>
                  <a:lnTo>
                    <a:pt x="681990" y="3810"/>
                  </a:lnTo>
                  <a:lnTo>
                    <a:pt x="686561" y="3810"/>
                  </a:lnTo>
                  <a:lnTo>
                    <a:pt x="682752" y="1524"/>
                  </a:lnTo>
                  <a:lnTo>
                    <a:pt x="682752" y="762"/>
                  </a:lnTo>
                  <a:lnTo>
                    <a:pt x="678941" y="0"/>
                  </a:lnTo>
                  <a:close/>
                </a:path>
                <a:path w="690880" h="417195">
                  <a:moveTo>
                    <a:pt x="12191" y="0"/>
                  </a:moveTo>
                  <a:lnTo>
                    <a:pt x="12191" y="3048"/>
                  </a:lnTo>
                  <a:lnTo>
                    <a:pt x="12953" y="3048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118"/>
            <p:cNvSpPr/>
            <p:nvPr/>
          </p:nvSpPr>
          <p:spPr>
            <a:xfrm>
              <a:off x="902320" y="2067915"/>
              <a:ext cx="654557" cy="3741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119"/>
            <p:cNvSpPr/>
            <p:nvPr/>
          </p:nvSpPr>
          <p:spPr>
            <a:xfrm>
              <a:off x="882509" y="2027055"/>
              <a:ext cx="690372" cy="5139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s-ES" sz="2800" b="1" dirty="0">
                  <a:solidFill>
                    <a:schemeClr val="bg1"/>
                  </a:solidFill>
                </a:rPr>
                <a:t>  2</a:t>
              </a:r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32" name="object 120"/>
            <p:cNvSpPr/>
            <p:nvPr/>
          </p:nvSpPr>
          <p:spPr>
            <a:xfrm>
              <a:off x="765160" y="1983333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572" y="0"/>
                  </a:moveTo>
                  <a:lnTo>
                    <a:pt x="3810" y="0"/>
                  </a:lnTo>
                  <a:lnTo>
                    <a:pt x="762" y="1524"/>
                  </a:lnTo>
                  <a:lnTo>
                    <a:pt x="75" y="1524"/>
                  </a:lnTo>
                  <a:lnTo>
                    <a:pt x="26670" y="268224"/>
                  </a:lnTo>
                  <a:lnTo>
                    <a:pt x="27432" y="262128"/>
                  </a:lnTo>
                  <a:lnTo>
                    <a:pt x="27432" y="256794"/>
                  </a:lnTo>
                  <a:lnTo>
                    <a:pt x="24384" y="189738"/>
                  </a:lnTo>
                  <a:lnTo>
                    <a:pt x="17526" y="125730"/>
                  </a:lnTo>
                  <a:lnTo>
                    <a:pt x="9144" y="68580"/>
                  </a:lnTo>
                  <a:lnTo>
                    <a:pt x="7620" y="52578"/>
                  </a:lnTo>
                  <a:lnTo>
                    <a:pt x="6096" y="35814"/>
                  </a:lnTo>
                  <a:lnTo>
                    <a:pt x="5334" y="19050"/>
                  </a:lnTo>
                  <a:lnTo>
                    <a:pt x="4603" y="1524"/>
                  </a:lnTo>
                  <a:lnTo>
                    <a:pt x="4572" y="0"/>
                  </a:lnTo>
                  <a:close/>
                </a:path>
                <a:path w="27940" h="268604">
                  <a:moveTo>
                    <a:pt x="0" y="762"/>
                  </a:moveTo>
                  <a:lnTo>
                    <a:pt x="0" y="1524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121"/>
            <p:cNvSpPr/>
            <p:nvPr/>
          </p:nvSpPr>
          <p:spPr>
            <a:xfrm>
              <a:off x="759065" y="1977999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0" y="6096"/>
                  </a:moveTo>
                  <a:lnTo>
                    <a:pt x="12953" y="6096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122"/>
            <p:cNvSpPr/>
            <p:nvPr/>
          </p:nvSpPr>
          <p:spPr>
            <a:xfrm>
              <a:off x="759065" y="1977237"/>
              <a:ext cx="40640" cy="262890"/>
            </a:xfrm>
            <a:custGeom>
              <a:avLst/>
              <a:gdLst/>
              <a:ahLst/>
              <a:cxnLst/>
              <a:rect l="l" t="t" r="r" b="b"/>
              <a:pathLst>
                <a:path w="40640" h="262889">
                  <a:moveTo>
                    <a:pt x="39623" y="228600"/>
                  </a:moveTo>
                  <a:lnTo>
                    <a:pt x="26669" y="228600"/>
                  </a:lnTo>
                  <a:lnTo>
                    <a:pt x="27431" y="262890"/>
                  </a:lnTo>
                  <a:lnTo>
                    <a:pt x="40385" y="262890"/>
                  </a:lnTo>
                  <a:lnTo>
                    <a:pt x="39623" y="228600"/>
                  </a:lnTo>
                  <a:close/>
                </a:path>
                <a:path w="40640" h="262889">
                  <a:moveTo>
                    <a:pt x="4796" y="13016"/>
                  </a:moveTo>
                  <a:lnTo>
                    <a:pt x="7619" y="59436"/>
                  </a:lnTo>
                  <a:lnTo>
                    <a:pt x="17525" y="132588"/>
                  </a:lnTo>
                  <a:lnTo>
                    <a:pt x="21335" y="164592"/>
                  </a:lnTo>
                  <a:lnTo>
                    <a:pt x="24383" y="196596"/>
                  </a:lnTo>
                  <a:lnTo>
                    <a:pt x="26669" y="229362"/>
                  </a:lnTo>
                  <a:lnTo>
                    <a:pt x="26669" y="228600"/>
                  </a:lnTo>
                  <a:lnTo>
                    <a:pt x="39623" y="228600"/>
                  </a:lnTo>
                  <a:lnTo>
                    <a:pt x="37391" y="196596"/>
                  </a:lnTo>
                  <a:lnTo>
                    <a:pt x="37337" y="195072"/>
                  </a:lnTo>
                  <a:lnTo>
                    <a:pt x="34289" y="163068"/>
                  </a:lnTo>
                  <a:lnTo>
                    <a:pt x="30479" y="131064"/>
                  </a:lnTo>
                  <a:lnTo>
                    <a:pt x="22097" y="73914"/>
                  </a:lnTo>
                  <a:lnTo>
                    <a:pt x="20573" y="57912"/>
                  </a:lnTo>
                  <a:lnTo>
                    <a:pt x="19119" y="41910"/>
                  </a:lnTo>
                  <a:lnTo>
                    <a:pt x="18287" y="25146"/>
                  </a:lnTo>
                  <a:lnTo>
                    <a:pt x="17843" y="14478"/>
                  </a:lnTo>
                  <a:lnTo>
                    <a:pt x="6095" y="14478"/>
                  </a:lnTo>
                  <a:lnTo>
                    <a:pt x="4796" y="13016"/>
                  </a:lnTo>
                  <a:close/>
                </a:path>
                <a:path w="40640" h="262889">
                  <a:moveTo>
                    <a:pt x="19049" y="41148"/>
                  </a:moveTo>
                  <a:lnTo>
                    <a:pt x="19049" y="41910"/>
                  </a:lnTo>
                  <a:lnTo>
                    <a:pt x="19049" y="41148"/>
                  </a:lnTo>
                  <a:close/>
                </a:path>
                <a:path w="40640" h="262889">
                  <a:moveTo>
                    <a:pt x="4571" y="6096"/>
                  </a:moveTo>
                  <a:lnTo>
                    <a:pt x="4571" y="7620"/>
                  </a:lnTo>
                  <a:lnTo>
                    <a:pt x="4796" y="13016"/>
                  </a:lnTo>
                  <a:lnTo>
                    <a:pt x="6095" y="14478"/>
                  </a:lnTo>
                  <a:lnTo>
                    <a:pt x="6857" y="14478"/>
                  </a:lnTo>
                  <a:lnTo>
                    <a:pt x="9905" y="13716"/>
                  </a:lnTo>
                  <a:lnTo>
                    <a:pt x="11429" y="12954"/>
                  </a:lnTo>
                  <a:lnTo>
                    <a:pt x="9905" y="12954"/>
                  </a:lnTo>
                  <a:lnTo>
                    <a:pt x="10529" y="12798"/>
                  </a:lnTo>
                  <a:lnTo>
                    <a:pt x="4571" y="6096"/>
                  </a:lnTo>
                  <a:close/>
                </a:path>
                <a:path w="40640" h="262889">
                  <a:moveTo>
                    <a:pt x="17748" y="12192"/>
                  </a:moveTo>
                  <a:lnTo>
                    <a:pt x="12953" y="12192"/>
                  </a:lnTo>
                  <a:lnTo>
                    <a:pt x="9905" y="13716"/>
                  </a:lnTo>
                  <a:lnTo>
                    <a:pt x="6857" y="14478"/>
                  </a:lnTo>
                  <a:lnTo>
                    <a:pt x="17843" y="14478"/>
                  </a:lnTo>
                  <a:lnTo>
                    <a:pt x="17748" y="12192"/>
                  </a:lnTo>
                  <a:close/>
                </a:path>
                <a:path w="40640" h="262889">
                  <a:moveTo>
                    <a:pt x="4571" y="6858"/>
                  </a:moveTo>
                  <a:lnTo>
                    <a:pt x="0" y="6858"/>
                  </a:lnTo>
                  <a:lnTo>
                    <a:pt x="0" y="7620"/>
                  </a:lnTo>
                  <a:lnTo>
                    <a:pt x="4796" y="13016"/>
                  </a:lnTo>
                  <a:lnTo>
                    <a:pt x="4571" y="7620"/>
                  </a:lnTo>
                  <a:lnTo>
                    <a:pt x="4571" y="6858"/>
                  </a:lnTo>
                  <a:close/>
                </a:path>
                <a:path w="40640" h="262889">
                  <a:moveTo>
                    <a:pt x="10529" y="12798"/>
                  </a:moveTo>
                  <a:lnTo>
                    <a:pt x="9905" y="12954"/>
                  </a:lnTo>
                  <a:lnTo>
                    <a:pt x="10667" y="12954"/>
                  </a:lnTo>
                  <a:lnTo>
                    <a:pt x="10529" y="12798"/>
                  </a:lnTo>
                  <a:close/>
                </a:path>
                <a:path w="40640" h="262889">
                  <a:moveTo>
                    <a:pt x="12953" y="12192"/>
                  </a:moveTo>
                  <a:lnTo>
                    <a:pt x="10529" y="12798"/>
                  </a:lnTo>
                  <a:lnTo>
                    <a:pt x="10667" y="12954"/>
                  </a:lnTo>
                  <a:lnTo>
                    <a:pt x="11429" y="12954"/>
                  </a:lnTo>
                  <a:lnTo>
                    <a:pt x="12953" y="12192"/>
                  </a:lnTo>
                  <a:close/>
                </a:path>
                <a:path w="40640" h="262889">
                  <a:moveTo>
                    <a:pt x="12096" y="6858"/>
                  </a:moveTo>
                  <a:lnTo>
                    <a:pt x="5249" y="6858"/>
                  </a:lnTo>
                  <a:lnTo>
                    <a:pt x="10529" y="12798"/>
                  </a:lnTo>
                  <a:lnTo>
                    <a:pt x="12953" y="12192"/>
                  </a:lnTo>
                  <a:lnTo>
                    <a:pt x="17748" y="12192"/>
                  </a:lnTo>
                  <a:lnTo>
                    <a:pt x="17557" y="7620"/>
                  </a:lnTo>
                  <a:lnTo>
                    <a:pt x="12953" y="7620"/>
                  </a:lnTo>
                  <a:lnTo>
                    <a:pt x="12096" y="6858"/>
                  </a:lnTo>
                  <a:close/>
                </a:path>
                <a:path w="40640" h="262889">
                  <a:moveTo>
                    <a:pt x="12382" y="1524"/>
                  </a:moveTo>
                  <a:lnTo>
                    <a:pt x="6857" y="1524"/>
                  </a:lnTo>
                  <a:lnTo>
                    <a:pt x="6263" y="1672"/>
                  </a:lnTo>
                  <a:lnTo>
                    <a:pt x="12953" y="7620"/>
                  </a:lnTo>
                  <a:lnTo>
                    <a:pt x="12953" y="6858"/>
                  </a:lnTo>
                  <a:lnTo>
                    <a:pt x="17525" y="6858"/>
                  </a:lnTo>
                  <a:lnTo>
                    <a:pt x="17525" y="6096"/>
                  </a:lnTo>
                  <a:lnTo>
                    <a:pt x="12382" y="1524"/>
                  </a:lnTo>
                  <a:close/>
                </a:path>
                <a:path w="40640" h="262889">
                  <a:moveTo>
                    <a:pt x="17525" y="6858"/>
                  </a:moveTo>
                  <a:lnTo>
                    <a:pt x="12953" y="6858"/>
                  </a:lnTo>
                  <a:lnTo>
                    <a:pt x="12953" y="7620"/>
                  </a:lnTo>
                  <a:lnTo>
                    <a:pt x="17557" y="7620"/>
                  </a:lnTo>
                  <a:lnTo>
                    <a:pt x="17525" y="6858"/>
                  </a:lnTo>
                  <a:close/>
                </a:path>
                <a:path w="40640" h="262889">
                  <a:moveTo>
                    <a:pt x="10667" y="0"/>
                  </a:moveTo>
                  <a:lnTo>
                    <a:pt x="9905" y="0"/>
                  </a:lnTo>
                  <a:lnTo>
                    <a:pt x="6857" y="762"/>
                  </a:lnTo>
                  <a:lnTo>
                    <a:pt x="3809" y="2286"/>
                  </a:lnTo>
                  <a:lnTo>
                    <a:pt x="6263" y="1672"/>
                  </a:lnTo>
                  <a:lnTo>
                    <a:pt x="6095" y="1524"/>
                  </a:lnTo>
                  <a:lnTo>
                    <a:pt x="12382" y="1524"/>
                  </a:lnTo>
                  <a:lnTo>
                    <a:pt x="10667" y="0"/>
                  </a:lnTo>
                  <a:close/>
                </a:path>
                <a:path w="40640" h="262889">
                  <a:moveTo>
                    <a:pt x="6857" y="1524"/>
                  </a:moveTo>
                  <a:lnTo>
                    <a:pt x="6095" y="1524"/>
                  </a:lnTo>
                  <a:lnTo>
                    <a:pt x="6263" y="1672"/>
                  </a:lnTo>
                  <a:lnTo>
                    <a:pt x="6857" y="152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123"/>
            <p:cNvSpPr/>
            <p:nvPr/>
          </p:nvSpPr>
          <p:spPr>
            <a:xfrm>
              <a:off x="786496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3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12953" y="6095"/>
                  </a:lnTo>
                  <a:lnTo>
                    <a:pt x="12953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124"/>
            <p:cNvSpPr/>
            <p:nvPr/>
          </p:nvSpPr>
          <p:spPr>
            <a:xfrm>
              <a:off x="784973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6"/>
                  </a:lnTo>
                  <a:lnTo>
                    <a:pt x="12953" y="7620"/>
                  </a:lnTo>
                  <a:lnTo>
                    <a:pt x="13715" y="15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125"/>
            <p:cNvSpPr/>
            <p:nvPr/>
          </p:nvSpPr>
          <p:spPr>
            <a:xfrm>
              <a:off x="785734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5"/>
                  </a:lnTo>
                  <a:lnTo>
                    <a:pt x="12953" y="7619"/>
                  </a:lnTo>
                  <a:lnTo>
                    <a:pt x="13715" y="1523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126"/>
            <p:cNvSpPr/>
            <p:nvPr/>
          </p:nvSpPr>
          <p:spPr>
            <a:xfrm>
              <a:off x="753731" y="2037435"/>
              <a:ext cx="39370" cy="212725"/>
            </a:xfrm>
            <a:custGeom>
              <a:avLst/>
              <a:gdLst/>
              <a:ahLst/>
              <a:cxnLst/>
              <a:rect l="l" t="t" r="r" b="b"/>
              <a:pathLst>
                <a:path w="39369" h="212725">
                  <a:moveTo>
                    <a:pt x="0" y="0"/>
                  </a:moveTo>
                  <a:lnTo>
                    <a:pt x="13716" y="108204"/>
                  </a:lnTo>
                  <a:lnTo>
                    <a:pt x="9906" y="212598"/>
                  </a:lnTo>
                  <a:lnTo>
                    <a:pt x="38862" y="212598"/>
                  </a:lnTo>
                  <a:lnTo>
                    <a:pt x="28194" y="91440"/>
                  </a:lnTo>
                  <a:lnTo>
                    <a:pt x="1752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127"/>
            <p:cNvSpPr/>
            <p:nvPr/>
          </p:nvSpPr>
          <p:spPr>
            <a:xfrm>
              <a:off x="752207" y="2035911"/>
              <a:ext cx="40640" cy="215900"/>
            </a:xfrm>
            <a:custGeom>
              <a:avLst/>
              <a:gdLst/>
              <a:ahLst/>
              <a:cxnLst/>
              <a:rect l="l" t="t" r="r" b="b"/>
              <a:pathLst>
                <a:path w="40640" h="215900">
                  <a:moveTo>
                    <a:pt x="13009" y="212598"/>
                  </a:moveTo>
                  <a:lnTo>
                    <a:pt x="11430" y="212598"/>
                  </a:lnTo>
                  <a:lnTo>
                    <a:pt x="9906" y="214122"/>
                  </a:lnTo>
                  <a:lnTo>
                    <a:pt x="9906" y="215646"/>
                  </a:lnTo>
                  <a:lnTo>
                    <a:pt x="40386" y="215646"/>
                  </a:lnTo>
                  <a:lnTo>
                    <a:pt x="40386" y="214122"/>
                  </a:lnTo>
                  <a:lnTo>
                    <a:pt x="12954" y="214122"/>
                  </a:lnTo>
                  <a:lnTo>
                    <a:pt x="13009" y="212598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10490"/>
                  </a:lnTo>
                  <a:lnTo>
                    <a:pt x="9906" y="214122"/>
                  </a:lnTo>
                  <a:lnTo>
                    <a:pt x="11430" y="212598"/>
                  </a:lnTo>
                  <a:lnTo>
                    <a:pt x="13009" y="212598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40386" y="212598"/>
                  </a:moveTo>
                  <a:lnTo>
                    <a:pt x="13009" y="212598"/>
                  </a:lnTo>
                  <a:lnTo>
                    <a:pt x="12954" y="214122"/>
                  </a:lnTo>
                  <a:lnTo>
                    <a:pt x="40386" y="214122"/>
                  </a:lnTo>
                  <a:lnTo>
                    <a:pt x="40386" y="212598"/>
                  </a:lnTo>
                  <a:close/>
                </a:path>
                <a:path w="40640" h="215900">
                  <a:moveTo>
                    <a:pt x="13694" y="110319"/>
                  </a:moveTo>
                  <a:lnTo>
                    <a:pt x="13688" y="110490"/>
                  </a:lnTo>
                  <a:lnTo>
                    <a:pt x="13694" y="110319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09728"/>
                  </a:lnTo>
                  <a:lnTo>
                    <a:pt x="13716" y="110490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0" y="2286"/>
                  </a:lnTo>
                  <a:lnTo>
                    <a:pt x="13694" y="110319"/>
                  </a:lnTo>
                  <a:lnTo>
                    <a:pt x="13716" y="109728"/>
                  </a:lnTo>
                  <a:lnTo>
                    <a:pt x="16764" y="109728"/>
                  </a:lnTo>
                  <a:lnTo>
                    <a:pt x="3260" y="3198"/>
                  </a:lnTo>
                  <a:lnTo>
                    <a:pt x="1524" y="3048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9050" y="4572"/>
                  </a:lnTo>
                  <a:lnTo>
                    <a:pt x="17706" y="4572"/>
                  </a:lnTo>
                  <a:lnTo>
                    <a:pt x="28194" y="92964"/>
                  </a:lnTo>
                  <a:lnTo>
                    <a:pt x="31242" y="92964"/>
                  </a:lnTo>
                  <a:lnTo>
                    <a:pt x="20754" y="4572"/>
                  </a:lnTo>
                  <a:lnTo>
                    <a:pt x="19050" y="4572"/>
                  </a:lnTo>
                  <a:lnTo>
                    <a:pt x="17692" y="4453"/>
                  </a:lnTo>
                  <a:lnTo>
                    <a:pt x="20740" y="4453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7526" y="3048"/>
                  </a:lnTo>
                  <a:lnTo>
                    <a:pt x="17692" y="4453"/>
                  </a:lnTo>
                  <a:lnTo>
                    <a:pt x="19050" y="4572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3048" y="1524"/>
                  </a:lnTo>
                  <a:lnTo>
                    <a:pt x="3260" y="3198"/>
                  </a:lnTo>
                  <a:lnTo>
                    <a:pt x="17692" y="4453"/>
                  </a:lnTo>
                  <a:lnTo>
                    <a:pt x="17526" y="3048"/>
                  </a:lnTo>
                  <a:lnTo>
                    <a:pt x="20574" y="3048"/>
                  </a:lnTo>
                  <a:lnTo>
                    <a:pt x="20574" y="1524"/>
                  </a:lnTo>
                  <a:lnTo>
                    <a:pt x="19050" y="1524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1524" y="3048"/>
                  </a:lnTo>
                  <a:lnTo>
                    <a:pt x="3260" y="3198"/>
                  </a:lnTo>
                  <a:lnTo>
                    <a:pt x="3048" y="1524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128"/>
            <p:cNvSpPr/>
            <p:nvPr/>
          </p:nvSpPr>
          <p:spPr>
            <a:xfrm>
              <a:off x="780401" y="2128875"/>
              <a:ext cx="13970" cy="123189"/>
            </a:xfrm>
            <a:custGeom>
              <a:avLst/>
              <a:gdLst/>
              <a:ahLst/>
              <a:cxnLst/>
              <a:rect l="l" t="t" r="r" b="b"/>
              <a:pathLst>
                <a:path w="13969" h="123189">
                  <a:moveTo>
                    <a:pt x="3047" y="0"/>
                  </a:moveTo>
                  <a:lnTo>
                    <a:pt x="0" y="0"/>
                  </a:lnTo>
                  <a:lnTo>
                    <a:pt x="10667" y="121157"/>
                  </a:lnTo>
                  <a:lnTo>
                    <a:pt x="12191" y="122681"/>
                  </a:lnTo>
                  <a:lnTo>
                    <a:pt x="13715" y="122681"/>
                  </a:lnTo>
                  <a:lnTo>
                    <a:pt x="13715" y="121157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129"/>
            <p:cNvSpPr/>
            <p:nvPr/>
          </p:nvSpPr>
          <p:spPr>
            <a:xfrm>
              <a:off x="765160" y="2244699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603" y="266699"/>
                  </a:moveTo>
                  <a:lnTo>
                    <a:pt x="762" y="266699"/>
                  </a:lnTo>
                  <a:lnTo>
                    <a:pt x="3810" y="268223"/>
                  </a:lnTo>
                  <a:lnTo>
                    <a:pt x="4572" y="268223"/>
                  </a:lnTo>
                  <a:lnTo>
                    <a:pt x="4603" y="266699"/>
                  </a:lnTo>
                  <a:close/>
                </a:path>
                <a:path w="27940" h="268604">
                  <a:moveTo>
                    <a:pt x="26670" y="0"/>
                  </a:moveTo>
                  <a:lnTo>
                    <a:pt x="0" y="267461"/>
                  </a:lnTo>
                  <a:lnTo>
                    <a:pt x="762" y="266699"/>
                  </a:lnTo>
                  <a:lnTo>
                    <a:pt x="4603" y="266699"/>
                  </a:lnTo>
                  <a:lnTo>
                    <a:pt x="5334" y="249173"/>
                  </a:lnTo>
                  <a:lnTo>
                    <a:pt x="6096" y="231647"/>
                  </a:lnTo>
                  <a:lnTo>
                    <a:pt x="9144" y="199643"/>
                  </a:lnTo>
                  <a:lnTo>
                    <a:pt x="17526" y="142493"/>
                  </a:lnTo>
                  <a:lnTo>
                    <a:pt x="21336" y="110489"/>
                  </a:lnTo>
                  <a:lnTo>
                    <a:pt x="24384" y="78485"/>
                  </a:lnTo>
                  <a:lnTo>
                    <a:pt x="26670" y="45719"/>
                  </a:lnTo>
                  <a:lnTo>
                    <a:pt x="27432" y="11429"/>
                  </a:lnTo>
                  <a:lnTo>
                    <a:pt x="27432" y="6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130"/>
            <p:cNvSpPr/>
            <p:nvPr/>
          </p:nvSpPr>
          <p:spPr>
            <a:xfrm>
              <a:off x="756017" y="250758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2"/>
                  </a:lnTo>
                  <a:lnTo>
                    <a:pt x="9143" y="13716"/>
                  </a:lnTo>
                  <a:lnTo>
                    <a:pt x="13715" y="9144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131"/>
            <p:cNvSpPr/>
            <p:nvPr/>
          </p:nvSpPr>
          <p:spPr>
            <a:xfrm>
              <a:off x="760589" y="2256129"/>
              <a:ext cx="39370" cy="264160"/>
            </a:xfrm>
            <a:custGeom>
              <a:avLst/>
              <a:gdLst/>
              <a:ahLst/>
              <a:cxnLst/>
              <a:rect l="l" t="t" r="r" b="b"/>
              <a:pathLst>
                <a:path w="39369" h="264159">
                  <a:moveTo>
                    <a:pt x="8636" y="260095"/>
                  </a:moveTo>
                  <a:lnTo>
                    <a:pt x="2286" y="261365"/>
                  </a:lnTo>
                  <a:lnTo>
                    <a:pt x="5334" y="262889"/>
                  </a:lnTo>
                  <a:lnTo>
                    <a:pt x="8382" y="263652"/>
                  </a:lnTo>
                  <a:lnTo>
                    <a:pt x="9144" y="263652"/>
                  </a:lnTo>
                  <a:lnTo>
                    <a:pt x="12192" y="260603"/>
                  </a:lnTo>
                  <a:lnTo>
                    <a:pt x="9144" y="260603"/>
                  </a:lnTo>
                  <a:lnTo>
                    <a:pt x="8636" y="260095"/>
                  </a:lnTo>
                  <a:close/>
                </a:path>
                <a:path w="39369" h="264159">
                  <a:moveTo>
                    <a:pt x="9906" y="259841"/>
                  </a:moveTo>
                  <a:lnTo>
                    <a:pt x="8636" y="260095"/>
                  </a:lnTo>
                  <a:lnTo>
                    <a:pt x="9144" y="260603"/>
                  </a:lnTo>
                  <a:lnTo>
                    <a:pt x="9906" y="259841"/>
                  </a:lnTo>
                  <a:close/>
                </a:path>
                <a:path w="39369" h="264159">
                  <a:moveTo>
                    <a:pt x="12954" y="259841"/>
                  </a:moveTo>
                  <a:lnTo>
                    <a:pt x="9906" y="259841"/>
                  </a:lnTo>
                  <a:lnTo>
                    <a:pt x="9144" y="260603"/>
                  </a:lnTo>
                  <a:lnTo>
                    <a:pt x="12192" y="260603"/>
                  </a:lnTo>
                  <a:lnTo>
                    <a:pt x="12954" y="259841"/>
                  </a:lnTo>
                  <a:close/>
                </a:path>
                <a:path w="39369" h="264159">
                  <a:moveTo>
                    <a:pt x="8991" y="250850"/>
                  </a:moveTo>
                  <a:lnTo>
                    <a:pt x="4190" y="255650"/>
                  </a:lnTo>
                  <a:lnTo>
                    <a:pt x="8636" y="260095"/>
                  </a:lnTo>
                  <a:lnTo>
                    <a:pt x="9906" y="259841"/>
                  </a:lnTo>
                  <a:lnTo>
                    <a:pt x="12954" y="259841"/>
                  </a:lnTo>
                  <a:lnTo>
                    <a:pt x="16002" y="256794"/>
                  </a:lnTo>
                  <a:lnTo>
                    <a:pt x="16224" y="251459"/>
                  </a:lnTo>
                  <a:lnTo>
                    <a:pt x="11430" y="251459"/>
                  </a:lnTo>
                  <a:lnTo>
                    <a:pt x="8991" y="250850"/>
                  </a:lnTo>
                  <a:close/>
                </a:path>
                <a:path w="39369" h="264159">
                  <a:moveTo>
                    <a:pt x="3108" y="254568"/>
                  </a:moveTo>
                  <a:lnTo>
                    <a:pt x="3048" y="256794"/>
                  </a:lnTo>
                  <a:lnTo>
                    <a:pt x="4190" y="255650"/>
                  </a:lnTo>
                  <a:lnTo>
                    <a:pt x="3108" y="254568"/>
                  </a:lnTo>
                  <a:close/>
                </a:path>
                <a:path w="39369" h="264159">
                  <a:moveTo>
                    <a:pt x="16033" y="256031"/>
                  </a:moveTo>
                  <a:lnTo>
                    <a:pt x="16002" y="256794"/>
                  </a:lnTo>
                  <a:lnTo>
                    <a:pt x="16033" y="256031"/>
                  </a:lnTo>
                  <a:close/>
                </a:path>
                <a:path w="39369" h="264159">
                  <a:moveTo>
                    <a:pt x="8382" y="249935"/>
                  </a:moveTo>
                  <a:lnTo>
                    <a:pt x="3280" y="250446"/>
                  </a:lnTo>
                  <a:lnTo>
                    <a:pt x="3108" y="254568"/>
                  </a:lnTo>
                  <a:lnTo>
                    <a:pt x="4191" y="255650"/>
                  </a:lnTo>
                  <a:lnTo>
                    <a:pt x="8991" y="250850"/>
                  </a:lnTo>
                  <a:lnTo>
                    <a:pt x="8382" y="250697"/>
                  </a:lnTo>
                  <a:lnTo>
                    <a:pt x="9906" y="250697"/>
                  </a:lnTo>
                  <a:lnTo>
                    <a:pt x="8382" y="249935"/>
                  </a:lnTo>
                  <a:close/>
                </a:path>
                <a:path w="39369" h="264159">
                  <a:moveTo>
                    <a:pt x="3280" y="250446"/>
                  </a:moveTo>
                  <a:lnTo>
                    <a:pt x="762" y="250697"/>
                  </a:lnTo>
                  <a:lnTo>
                    <a:pt x="0" y="251459"/>
                  </a:lnTo>
                  <a:lnTo>
                    <a:pt x="3108" y="254568"/>
                  </a:lnTo>
                  <a:lnTo>
                    <a:pt x="3280" y="250446"/>
                  </a:lnTo>
                  <a:close/>
                </a:path>
                <a:path w="39369" h="264159">
                  <a:moveTo>
                    <a:pt x="9906" y="250697"/>
                  </a:moveTo>
                  <a:lnTo>
                    <a:pt x="9144" y="250697"/>
                  </a:lnTo>
                  <a:lnTo>
                    <a:pt x="8991" y="250850"/>
                  </a:lnTo>
                  <a:lnTo>
                    <a:pt x="11430" y="251459"/>
                  </a:lnTo>
                  <a:lnTo>
                    <a:pt x="9906" y="250697"/>
                  </a:lnTo>
                  <a:close/>
                </a:path>
                <a:path w="39369" h="264159">
                  <a:moveTo>
                    <a:pt x="16287" y="249935"/>
                  </a:moveTo>
                  <a:lnTo>
                    <a:pt x="8382" y="249935"/>
                  </a:lnTo>
                  <a:lnTo>
                    <a:pt x="11430" y="251459"/>
                  </a:lnTo>
                  <a:lnTo>
                    <a:pt x="16224" y="251459"/>
                  </a:lnTo>
                  <a:lnTo>
                    <a:pt x="16287" y="249935"/>
                  </a:lnTo>
                  <a:close/>
                </a:path>
                <a:path w="39369" h="264159">
                  <a:moveTo>
                    <a:pt x="9144" y="250697"/>
                  </a:moveTo>
                  <a:lnTo>
                    <a:pt x="8382" y="250697"/>
                  </a:lnTo>
                  <a:lnTo>
                    <a:pt x="8991" y="250850"/>
                  </a:lnTo>
                  <a:lnTo>
                    <a:pt x="9144" y="250697"/>
                  </a:lnTo>
                  <a:close/>
                </a:path>
                <a:path w="39369" h="264159">
                  <a:moveTo>
                    <a:pt x="38862" y="0"/>
                  </a:moveTo>
                  <a:lnTo>
                    <a:pt x="25908" y="0"/>
                  </a:lnTo>
                  <a:lnTo>
                    <a:pt x="25146" y="34289"/>
                  </a:lnTo>
                  <a:lnTo>
                    <a:pt x="22860" y="67055"/>
                  </a:lnTo>
                  <a:lnTo>
                    <a:pt x="19812" y="98297"/>
                  </a:lnTo>
                  <a:lnTo>
                    <a:pt x="16002" y="130301"/>
                  </a:lnTo>
                  <a:lnTo>
                    <a:pt x="7620" y="187451"/>
                  </a:lnTo>
                  <a:lnTo>
                    <a:pt x="4572" y="219455"/>
                  </a:lnTo>
                  <a:lnTo>
                    <a:pt x="4538" y="220979"/>
                  </a:lnTo>
                  <a:lnTo>
                    <a:pt x="3280" y="250446"/>
                  </a:lnTo>
                  <a:lnTo>
                    <a:pt x="8382" y="249935"/>
                  </a:lnTo>
                  <a:lnTo>
                    <a:pt x="16287" y="249935"/>
                  </a:lnTo>
                  <a:lnTo>
                    <a:pt x="17526" y="220979"/>
                  </a:lnTo>
                  <a:lnTo>
                    <a:pt x="20574" y="188975"/>
                  </a:lnTo>
                  <a:lnTo>
                    <a:pt x="28956" y="131825"/>
                  </a:lnTo>
                  <a:lnTo>
                    <a:pt x="32766" y="99821"/>
                  </a:lnTo>
                  <a:lnTo>
                    <a:pt x="35814" y="67817"/>
                  </a:lnTo>
                  <a:lnTo>
                    <a:pt x="38100" y="35051"/>
                  </a:lnTo>
                  <a:lnTo>
                    <a:pt x="38100" y="34289"/>
                  </a:lnTo>
                  <a:lnTo>
                    <a:pt x="38862" y="0"/>
                  </a:lnTo>
                  <a:close/>
                </a:path>
                <a:path w="39369" h="264159">
                  <a:moveTo>
                    <a:pt x="22860" y="66293"/>
                  </a:moveTo>
                  <a:lnTo>
                    <a:pt x="22787" y="67055"/>
                  </a:lnTo>
                  <a:lnTo>
                    <a:pt x="22860" y="6629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132"/>
            <p:cNvSpPr/>
            <p:nvPr/>
          </p:nvSpPr>
          <p:spPr>
            <a:xfrm>
              <a:off x="786496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4" y="0"/>
                  </a:moveTo>
                  <a:lnTo>
                    <a:pt x="0" y="1524"/>
                  </a:lnTo>
                  <a:lnTo>
                    <a:pt x="0" y="6096"/>
                  </a:lnTo>
                  <a:lnTo>
                    <a:pt x="12954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133"/>
            <p:cNvSpPr/>
            <p:nvPr/>
          </p:nvSpPr>
          <p:spPr>
            <a:xfrm>
              <a:off x="784973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134"/>
            <p:cNvSpPr/>
            <p:nvPr/>
          </p:nvSpPr>
          <p:spPr>
            <a:xfrm>
              <a:off x="785734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135"/>
            <p:cNvSpPr/>
            <p:nvPr/>
          </p:nvSpPr>
          <p:spPr>
            <a:xfrm>
              <a:off x="753731" y="2246223"/>
              <a:ext cx="39370" cy="212090"/>
            </a:xfrm>
            <a:custGeom>
              <a:avLst/>
              <a:gdLst/>
              <a:ahLst/>
              <a:cxnLst/>
              <a:rect l="l" t="t" r="r" b="b"/>
              <a:pathLst>
                <a:path w="39369" h="212090">
                  <a:moveTo>
                    <a:pt x="38862" y="0"/>
                  </a:moveTo>
                  <a:lnTo>
                    <a:pt x="9906" y="0"/>
                  </a:lnTo>
                  <a:lnTo>
                    <a:pt x="13716" y="104393"/>
                  </a:lnTo>
                  <a:lnTo>
                    <a:pt x="0" y="211835"/>
                  </a:lnTo>
                  <a:lnTo>
                    <a:pt x="17526" y="210311"/>
                  </a:lnTo>
                  <a:lnTo>
                    <a:pt x="28194" y="120395"/>
                  </a:lnTo>
                  <a:lnTo>
                    <a:pt x="388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136"/>
            <p:cNvSpPr/>
            <p:nvPr/>
          </p:nvSpPr>
          <p:spPr>
            <a:xfrm>
              <a:off x="752207" y="2244699"/>
              <a:ext cx="40640" cy="215265"/>
            </a:xfrm>
            <a:custGeom>
              <a:avLst/>
              <a:gdLst/>
              <a:ahLst/>
              <a:cxnLst/>
              <a:rect l="l" t="t" r="r" b="b"/>
              <a:pathLst>
                <a:path w="40640" h="215265">
                  <a:moveTo>
                    <a:pt x="13716" y="105917"/>
                  </a:moveTo>
                  <a:lnTo>
                    <a:pt x="0" y="213359"/>
                  </a:lnTo>
                  <a:lnTo>
                    <a:pt x="1524" y="214883"/>
                  </a:lnTo>
                  <a:lnTo>
                    <a:pt x="1524" y="211835"/>
                  </a:lnTo>
                  <a:lnTo>
                    <a:pt x="3360" y="211676"/>
                  </a:lnTo>
                  <a:lnTo>
                    <a:pt x="16764" y="106679"/>
                  </a:lnTo>
                  <a:lnTo>
                    <a:pt x="13716" y="105917"/>
                  </a:lnTo>
                  <a:close/>
                </a:path>
                <a:path w="40640" h="215265">
                  <a:moveTo>
                    <a:pt x="3360" y="211676"/>
                  </a:moveTo>
                  <a:lnTo>
                    <a:pt x="1524" y="211835"/>
                  </a:lnTo>
                  <a:lnTo>
                    <a:pt x="1524" y="214883"/>
                  </a:lnTo>
                  <a:lnTo>
                    <a:pt x="3048" y="214121"/>
                  </a:lnTo>
                  <a:lnTo>
                    <a:pt x="3360" y="211676"/>
                  </a:lnTo>
                  <a:close/>
                </a:path>
                <a:path w="40640" h="215265">
                  <a:moveTo>
                    <a:pt x="17692" y="210430"/>
                  </a:moveTo>
                  <a:lnTo>
                    <a:pt x="3360" y="211676"/>
                  </a:lnTo>
                  <a:lnTo>
                    <a:pt x="3048" y="214121"/>
                  </a:lnTo>
                  <a:lnTo>
                    <a:pt x="1524" y="214883"/>
                  </a:lnTo>
                  <a:lnTo>
                    <a:pt x="19050" y="213359"/>
                  </a:lnTo>
                  <a:lnTo>
                    <a:pt x="20574" y="213359"/>
                  </a:lnTo>
                  <a:lnTo>
                    <a:pt x="20574" y="211835"/>
                  </a:lnTo>
                  <a:lnTo>
                    <a:pt x="17526" y="211835"/>
                  </a:lnTo>
                  <a:lnTo>
                    <a:pt x="17692" y="210430"/>
                  </a:lnTo>
                  <a:close/>
                </a:path>
                <a:path w="40640" h="215265">
                  <a:moveTo>
                    <a:pt x="19050" y="210311"/>
                  </a:moveTo>
                  <a:lnTo>
                    <a:pt x="17692" y="210430"/>
                  </a:lnTo>
                  <a:lnTo>
                    <a:pt x="17526" y="211835"/>
                  </a:lnTo>
                  <a:lnTo>
                    <a:pt x="20574" y="211835"/>
                  </a:lnTo>
                  <a:lnTo>
                    <a:pt x="19050" y="210311"/>
                  </a:lnTo>
                  <a:close/>
                </a:path>
                <a:path w="40640" h="215265">
                  <a:moveTo>
                    <a:pt x="20754" y="210311"/>
                  </a:moveTo>
                  <a:lnTo>
                    <a:pt x="19050" y="210311"/>
                  </a:lnTo>
                  <a:lnTo>
                    <a:pt x="20574" y="211835"/>
                  </a:lnTo>
                  <a:lnTo>
                    <a:pt x="20754" y="210311"/>
                  </a:lnTo>
                  <a:close/>
                </a:path>
                <a:path w="40640" h="215265">
                  <a:moveTo>
                    <a:pt x="31242" y="121919"/>
                  </a:moveTo>
                  <a:lnTo>
                    <a:pt x="28194" y="121919"/>
                  </a:lnTo>
                  <a:lnTo>
                    <a:pt x="17692" y="210430"/>
                  </a:lnTo>
                  <a:lnTo>
                    <a:pt x="19050" y="210311"/>
                  </a:lnTo>
                  <a:lnTo>
                    <a:pt x="20754" y="210311"/>
                  </a:lnTo>
                  <a:lnTo>
                    <a:pt x="31242" y="121919"/>
                  </a:lnTo>
                  <a:close/>
                </a:path>
                <a:path w="40640" h="215265">
                  <a:moveTo>
                    <a:pt x="40386" y="0"/>
                  </a:moveTo>
                  <a:lnTo>
                    <a:pt x="9906" y="0"/>
                  </a:lnTo>
                  <a:lnTo>
                    <a:pt x="9906" y="1523"/>
                  </a:lnTo>
                  <a:lnTo>
                    <a:pt x="11430" y="3047"/>
                  </a:lnTo>
                  <a:lnTo>
                    <a:pt x="9961" y="3047"/>
                  </a:lnTo>
                  <a:lnTo>
                    <a:pt x="13716" y="105917"/>
                  </a:lnTo>
                  <a:lnTo>
                    <a:pt x="16764" y="106679"/>
                  </a:lnTo>
                  <a:lnTo>
                    <a:pt x="16764" y="105917"/>
                  </a:lnTo>
                  <a:lnTo>
                    <a:pt x="13009" y="3047"/>
                  </a:lnTo>
                  <a:lnTo>
                    <a:pt x="11430" y="3047"/>
                  </a:lnTo>
                  <a:lnTo>
                    <a:pt x="9906" y="1523"/>
                  </a:lnTo>
                  <a:lnTo>
                    <a:pt x="40386" y="1523"/>
                  </a:lnTo>
                  <a:lnTo>
                    <a:pt x="40386" y="0"/>
                  </a:lnTo>
                  <a:close/>
                </a:path>
                <a:path w="40640" h="215265">
                  <a:moveTo>
                    <a:pt x="40386" y="1523"/>
                  </a:moveTo>
                  <a:lnTo>
                    <a:pt x="12954" y="1523"/>
                  </a:lnTo>
                  <a:lnTo>
                    <a:pt x="13009" y="3047"/>
                  </a:lnTo>
                  <a:lnTo>
                    <a:pt x="40386" y="3047"/>
                  </a:lnTo>
                  <a:lnTo>
                    <a:pt x="40386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137"/>
            <p:cNvSpPr/>
            <p:nvPr/>
          </p:nvSpPr>
          <p:spPr>
            <a:xfrm>
              <a:off x="780401" y="2244699"/>
              <a:ext cx="13970" cy="121920"/>
            </a:xfrm>
            <a:custGeom>
              <a:avLst/>
              <a:gdLst/>
              <a:ahLst/>
              <a:cxnLst/>
              <a:rect l="l" t="t" r="r" b="b"/>
              <a:pathLst>
                <a:path w="13969" h="121920">
                  <a:moveTo>
                    <a:pt x="13716" y="0"/>
                  </a:moveTo>
                  <a:lnTo>
                    <a:pt x="12192" y="0"/>
                  </a:lnTo>
                  <a:lnTo>
                    <a:pt x="10668" y="1523"/>
                  </a:lnTo>
                  <a:lnTo>
                    <a:pt x="0" y="121919"/>
                  </a:lnTo>
                  <a:lnTo>
                    <a:pt x="3048" y="121919"/>
                  </a:lnTo>
                  <a:lnTo>
                    <a:pt x="13716" y="1523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138"/>
            <p:cNvSpPr/>
            <p:nvPr/>
          </p:nvSpPr>
          <p:spPr>
            <a:xfrm>
              <a:off x="1659749" y="1983333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24384" y="0"/>
                  </a:moveTo>
                  <a:lnTo>
                    <a:pt x="23622" y="0"/>
                  </a:lnTo>
                  <a:lnTo>
                    <a:pt x="23590" y="1524"/>
                  </a:lnTo>
                  <a:lnTo>
                    <a:pt x="22860" y="19050"/>
                  </a:lnTo>
                  <a:lnTo>
                    <a:pt x="22098" y="36576"/>
                  </a:lnTo>
                  <a:lnTo>
                    <a:pt x="19050" y="68580"/>
                  </a:lnTo>
                  <a:lnTo>
                    <a:pt x="10668" y="125730"/>
                  </a:lnTo>
                  <a:lnTo>
                    <a:pt x="6096" y="157734"/>
                  </a:lnTo>
                  <a:lnTo>
                    <a:pt x="3048" y="189738"/>
                  </a:lnTo>
                  <a:lnTo>
                    <a:pt x="762" y="222504"/>
                  </a:lnTo>
                  <a:lnTo>
                    <a:pt x="0" y="256794"/>
                  </a:lnTo>
                  <a:lnTo>
                    <a:pt x="0" y="262128"/>
                  </a:lnTo>
                  <a:lnTo>
                    <a:pt x="762" y="268224"/>
                  </a:lnTo>
                  <a:lnTo>
                    <a:pt x="28875" y="1524"/>
                  </a:lnTo>
                  <a:lnTo>
                    <a:pt x="28194" y="1524"/>
                  </a:lnTo>
                  <a:lnTo>
                    <a:pt x="25908" y="762"/>
                  </a:lnTo>
                  <a:lnTo>
                    <a:pt x="24384" y="0"/>
                  </a:lnTo>
                  <a:close/>
                </a:path>
                <a:path w="29210" h="268604">
                  <a:moveTo>
                    <a:pt x="28956" y="762"/>
                  </a:moveTo>
                  <a:lnTo>
                    <a:pt x="28194" y="1524"/>
                  </a:lnTo>
                  <a:lnTo>
                    <a:pt x="28875" y="1524"/>
                  </a:lnTo>
                  <a:lnTo>
                    <a:pt x="28956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139"/>
            <p:cNvSpPr/>
            <p:nvPr/>
          </p:nvSpPr>
          <p:spPr>
            <a:xfrm>
              <a:off x="1684133" y="197495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1"/>
                  </a:lnTo>
                  <a:lnTo>
                    <a:pt x="9143" y="13715"/>
                  </a:lnTo>
                  <a:lnTo>
                    <a:pt x="13715" y="9143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140"/>
            <p:cNvSpPr/>
            <p:nvPr/>
          </p:nvSpPr>
          <p:spPr>
            <a:xfrm>
              <a:off x="1653652" y="1977237"/>
              <a:ext cx="40005" cy="262890"/>
            </a:xfrm>
            <a:custGeom>
              <a:avLst/>
              <a:gdLst/>
              <a:ahLst/>
              <a:cxnLst/>
              <a:rect l="l" t="t" r="r" b="b"/>
              <a:pathLst>
                <a:path w="40005" h="262889">
                  <a:moveTo>
                    <a:pt x="30480" y="0"/>
                  </a:moveTo>
                  <a:lnTo>
                    <a:pt x="29718" y="0"/>
                  </a:lnTo>
                  <a:lnTo>
                    <a:pt x="23622" y="6096"/>
                  </a:lnTo>
                  <a:lnTo>
                    <a:pt x="23559" y="8351"/>
                  </a:lnTo>
                  <a:lnTo>
                    <a:pt x="22826" y="25908"/>
                  </a:lnTo>
                  <a:lnTo>
                    <a:pt x="22098" y="42672"/>
                  </a:lnTo>
                  <a:lnTo>
                    <a:pt x="19050" y="73914"/>
                  </a:lnTo>
                  <a:lnTo>
                    <a:pt x="10668" y="131064"/>
                  </a:lnTo>
                  <a:lnTo>
                    <a:pt x="6096" y="163068"/>
                  </a:lnTo>
                  <a:lnTo>
                    <a:pt x="3048" y="195072"/>
                  </a:lnTo>
                  <a:lnTo>
                    <a:pt x="2994" y="196596"/>
                  </a:lnTo>
                  <a:lnTo>
                    <a:pt x="762" y="228600"/>
                  </a:lnTo>
                  <a:lnTo>
                    <a:pt x="0" y="262890"/>
                  </a:lnTo>
                  <a:lnTo>
                    <a:pt x="12954" y="262890"/>
                  </a:lnTo>
                  <a:lnTo>
                    <a:pt x="13699" y="229362"/>
                  </a:lnTo>
                  <a:lnTo>
                    <a:pt x="13769" y="228600"/>
                  </a:lnTo>
                  <a:lnTo>
                    <a:pt x="16002" y="196596"/>
                  </a:lnTo>
                  <a:lnTo>
                    <a:pt x="19050" y="164592"/>
                  </a:lnTo>
                  <a:lnTo>
                    <a:pt x="23622" y="132588"/>
                  </a:lnTo>
                  <a:lnTo>
                    <a:pt x="32004" y="75438"/>
                  </a:lnTo>
                  <a:lnTo>
                    <a:pt x="35052" y="43434"/>
                  </a:lnTo>
                  <a:lnTo>
                    <a:pt x="36322" y="13716"/>
                  </a:lnTo>
                  <a:lnTo>
                    <a:pt x="32766" y="13716"/>
                  </a:lnTo>
                  <a:lnTo>
                    <a:pt x="30480" y="12954"/>
                  </a:lnTo>
                  <a:lnTo>
                    <a:pt x="28956" y="12954"/>
                  </a:lnTo>
                  <a:lnTo>
                    <a:pt x="27432" y="12192"/>
                  </a:lnTo>
                  <a:lnTo>
                    <a:pt x="30480" y="12192"/>
                  </a:lnTo>
                  <a:lnTo>
                    <a:pt x="35433" y="7239"/>
                  </a:lnTo>
                  <a:lnTo>
                    <a:pt x="31242" y="3048"/>
                  </a:lnTo>
                  <a:lnTo>
                    <a:pt x="29718" y="3048"/>
                  </a:lnTo>
                  <a:lnTo>
                    <a:pt x="30480" y="2286"/>
                  </a:lnTo>
                  <a:lnTo>
                    <a:pt x="33147" y="2286"/>
                  </a:lnTo>
                  <a:lnTo>
                    <a:pt x="36576" y="1524"/>
                  </a:lnTo>
                  <a:lnTo>
                    <a:pt x="35052" y="1524"/>
                  </a:lnTo>
                  <a:lnTo>
                    <a:pt x="33528" y="762"/>
                  </a:lnTo>
                  <a:lnTo>
                    <a:pt x="30480" y="0"/>
                  </a:lnTo>
                  <a:close/>
                </a:path>
                <a:path w="40005" h="262889">
                  <a:moveTo>
                    <a:pt x="13769" y="228600"/>
                  </a:moveTo>
                  <a:lnTo>
                    <a:pt x="13716" y="229362"/>
                  </a:lnTo>
                  <a:lnTo>
                    <a:pt x="13769" y="228600"/>
                  </a:lnTo>
                  <a:close/>
                </a:path>
                <a:path w="40005" h="262889">
                  <a:moveTo>
                    <a:pt x="22098" y="41910"/>
                  </a:moveTo>
                  <a:lnTo>
                    <a:pt x="22025" y="42672"/>
                  </a:lnTo>
                  <a:lnTo>
                    <a:pt x="22098" y="41910"/>
                  </a:lnTo>
                  <a:close/>
                </a:path>
                <a:path w="40005" h="262889">
                  <a:moveTo>
                    <a:pt x="35433" y="7239"/>
                  </a:moveTo>
                  <a:lnTo>
                    <a:pt x="29870" y="12801"/>
                  </a:lnTo>
                  <a:lnTo>
                    <a:pt x="30480" y="12954"/>
                  </a:lnTo>
                  <a:lnTo>
                    <a:pt x="32766" y="13716"/>
                  </a:lnTo>
                  <a:lnTo>
                    <a:pt x="36359" y="12817"/>
                  </a:lnTo>
                  <a:lnTo>
                    <a:pt x="36545" y="8351"/>
                  </a:lnTo>
                  <a:lnTo>
                    <a:pt x="35433" y="7239"/>
                  </a:lnTo>
                  <a:close/>
                </a:path>
                <a:path w="40005" h="262889">
                  <a:moveTo>
                    <a:pt x="36359" y="12817"/>
                  </a:moveTo>
                  <a:lnTo>
                    <a:pt x="32766" y="13716"/>
                  </a:lnTo>
                  <a:lnTo>
                    <a:pt x="36322" y="13716"/>
                  </a:lnTo>
                  <a:lnTo>
                    <a:pt x="36359" y="12817"/>
                  </a:lnTo>
                  <a:close/>
                </a:path>
                <a:path w="40005" h="262889">
                  <a:moveTo>
                    <a:pt x="27432" y="12192"/>
                  </a:moveTo>
                  <a:lnTo>
                    <a:pt x="28956" y="12954"/>
                  </a:lnTo>
                  <a:lnTo>
                    <a:pt x="29718" y="12954"/>
                  </a:lnTo>
                  <a:lnTo>
                    <a:pt x="29870" y="12801"/>
                  </a:lnTo>
                  <a:lnTo>
                    <a:pt x="27432" y="12192"/>
                  </a:lnTo>
                  <a:close/>
                </a:path>
                <a:path w="40005" h="262889">
                  <a:moveTo>
                    <a:pt x="29870" y="12801"/>
                  </a:moveTo>
                  <a:lnTo>
                    <a:pt x="29718" y="12954"/>
                  </a:lnTo>
                  <a:lnTo>
                    <a:pt x="30480" y="12954"/>
                  </a:lnTo>
                  <a:lnTo>
                    <a:pt x="29870" y="12801"/>
                  </a:lnTo>
                  <a:close/>
                </a:path>
                <a:path w="40005" h="262889">
                  <a:moveTo>
                    <a:pt x="36545" y="8351"/>
                  </a:moveTo>
                  <a:lnTo>
                    <a:pt x="36359" y="12817"/>
                  </a:lnTo>
                  <a:lnTo>
                    <a:pt x="38862" y="12192"/>
                  </a:lnTo>
                  <a:lnTo>
                    <a:pt x="39624" y="11430"/>
                  </a:lnTo>
                  <a:lnTo>
                    <a:pt x="36545" y="8351"/>
                  </a:lnTo>
                  <a:close/>
                </a:path>
                <a:path w="40005" h="262889">
                  <a:moveTo>
                    <a:pt x="30480" y="12192"/>
                  </a:moveTo>
                  <a:lnTo>
                    <a:pt x="27432" y="12192"/>
                  </a:lnTo>
                  <a:lnTo>
                    <a:pt x="29870" y="12801"/>
                  </a:lnTo>
                  <a:lnTo>
                    <a:pt x="30480" y="12192"/>
                  </a:lnTo>
                  <a:close/>
                </a:path>
                <a:path w="40005" h="262889">
                  <a:moveTo>
                    <a:pt x="36576" y="6096"/>
                  </a:moveTo>
                  <a:lnTo>
                    <a:pt x="35433" y="7239"/>
                  </a:lnTo>
                  <a:lnTo>
                    <a:pt x="36545" y="8351"/>
                  </a:lnTo>
                  <a:lnTo>
                    <a:pt x="36576" y="6096"/>
                  </a:lnTo>
                  <a:close/>
                </a:path>
                <a:path w="40005" h="262889">
                  <a:moveTo>
                    <a:pt x="30480" y="2286"/>
                  </a:moveTo>
                  <a:lnTo>
                    <a:pt x="29718" y="3048"/>
                  </a:lnTo>
                  <a:lnTo>
                    <a:pt x="30964" y="2770"/>
                  </a:lnTo>
                  <a:lnTo>
                    <a:pt x="30480" y="2286"/>
                  </a:lnTo>
                  <a:close/>
                </a:path>
                <a:path w="40005" h="262889">
                  <a:moveTo>
                    <a:pt x="30964" y="2770"/>
                  </a:moveTo>
                  <a:lnTo>
                    <a:pt x="29718" y="3048"/>
                  </a:lnTo>
                  <a:lnTo>
                    <a:pt x="31242" y="3048"/>
                  </a:lnTo>
                  <a:lnTo>
                    <a:pt x="30964" y="2770"/>
                  </a:lnTo>
                  <a:close/>
                </a:path>
                <a:path w="40005" h="262889">
                  <a:moveTo>
                    <a:pt x="33147" y="2286"/>
                  </a:moveTo>
                  <a:lnTo>
                    <a:pt x="30480" y="2286"/>
                  </a:lnTo>
                  <a:lnTo>
                    <a:pt x="30964" y="2770"/>
                  </a:lnTo>
                  <a:lnTo>
                    <a:pt x="33147" y="2286"/>
                  </a:lnTo>
                  <a:close/>
                </a:path>
                <a:path w="40005" h="262889">
                  <a:moveTo>
                    <a:pt x="34290" y="762"/>
                  </a:moveTo>
                  <a:lnTo>
                    <a:pt x="35052" y="1524"/>
                  </a:lnTo>
                  <a:lnTo>
                    <a:pt x="36576" y="1524"/>
                  </a:lnTo>
                  <a:lnTo>
                    <a:pt x="3429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141"/>
            <p:cNvSpPr/>
            <p:nvPr/>
          </p:nvSpPr>
          <p:spPr>
            <a:xfrm>
              <a:off x="1653652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295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12954" y="4571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142"/>
            <p:cNvSpPr/>
            <p:nvPr/>
          </p:nvSpPr>
          <p:spPr>
            <a:xfrm>
              <a:off x="1654414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4"/>
                  </a:lnTo>
                  <a:lnTo>
                    <a:pt x="762" y="7620"/>
                  </a:lnTo>
                  <a:lnTo>
                    <a:pt x="13716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143"/>
            <p:cNvSpPr/>
            <p:nvPr/>
          </p:nvSpPr>
          <p:spPr>
            <a:xfrm>
              <a:off x="1653652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144"/>
            <p:cNvSpPr/>
            <p:nvPr/>
          </p:nvSpPr>
          <p:spPr>
            <a:xfrm>
              <a:off x="1659749" y="2037435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40386" y="0"/>
                  </a:moveTo>
                  <a:lnTo>
                    <a:pt x="22098" y="1524"/>
                  </a:lnTo>
                  <a:lnTo>
                    <a:pt x="11430" y="91440"/>
                  </a:lnTo>
                  <a:lnTo>
                    <a:pt x="0" y="212598"/>
                  </a:lnTo>
                  <a:lnTo>
                    <a:pt x="30480" y="212598"/>
                  </a:lnTo>
                  <a:lnTo>
                    <a:pt x="26670" y="108204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145"/>
            <p:cNvSpPr/>
            <p:nvPr/>
          </p:nvSpPr>
          <p:spPr>
            <a:xfrm>
              <a:off x="1659749" y="2035911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8900" y="212597"/>
                  </a:moveTo>
                  <a:lnTo>
                    <a:pt x="0" y="212597"/>
                  </a:lnTo>
                  <a:lnTo>
                    <a:pt x="0" y="215645"/>
                  </a:lnTo>
                  <a:lnTo>
                    <a:pt x="32004" y="215645"/>
                  </a:lnTo>
                  <a:lnTo>
                    <a:pt x="32004" y="214121"/>
                  </a:lnTo>
                  <a:lnTo>
                    <a:pt x="28956" y="214121"/>
                  </a:lnTo>
                  <a:lnTo>
                    <a:pt x="28900" y="212597"/>
                  </a:lnTo>
                  <a:close/>
                </a:path>
                <a:path w="41910" h="215900">
                  <a:moveTo>
                    <a:pt x="25146" y="109727"/>
                  </a:moveTo>
                  <a:lnTo>
                    <a:pt x="28956" y="214121"/>
                  </a:lnTo>
                  <a:lnTo>
                    <a:pt x="32004" y="214121"/>
                  </a:lnTo>
                  <a:lnTo>
                    <a:pt x="30480" y="212597"/>
                  </a:lnTo>
                  <a:lnTo>
                    <a:pt x="31948" y="212597"/>
                  </a:lnTo>
                  <a:lnTo>
                    <a:pt x="28221" y="110489"/>
                  </a:lnTo>
                  <a:lnTo>
                    <a:pt x="25146" y="109727"/>
                  </a:lnTo>
                  <a:close/>
                </a:path>
                <a:path w="41910" h="215900">
                  <a:moveTo>
                    <a:pt x="31948" y="212597"/>
                  </a:moveTo>
                  <a:lnTo>
                    <a:pt x="30480" y="212597"/>
                  </a:lnTo>
                  <a:lnTo>
                    <a:pt x="32004" y="214121"/>
                  </a:lnTo>
                  <a:lnTo>
                    <a:pt x="31948" y="21259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40386" y="3047"/>
                  </a:lnTo>
                  <a:lnTo>
                    <a:pt x="38650" y="3192"/>
                  </a:lnTo>
                  <a:lnTo>
                    <a:pt x="25146" y="109727"/>
                  </a:lnTo>
                  <a:lnTo>
                    <a:pt x="28194" y="110489"/>
                  </a:lnTo>
                  <a:lnTo>
                    <a:pt x="41910" y="2285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8215" y="110319"/>
                  </a:moveTo>
                  <a:lnTo>
                    <a:pt x="28194" y="110489"/>
                  </a:lnTo>
                  <a:lnTo>
                    <a:pt x="28215" y="110319"/>
                  </a:lnTo>
                  <a:close/>
                </a:path>
                <a:path w="41910" h="215900">
                  <a:moveTo>
                    <a:pt x="28290" y="109727"/>
                  </a:moveTo>
                  <a:lnTo>
                    <a:pt x="28215" y="110319"/>
                  </a:lnTo>
                  <a:lnTo>
                    <a:pt x="28290" y="109727"/>
                  </a:lnTo>
                  <a:close/>
                </a:path>
                <a:path w="41910" h="215900">
                  <a:moveTo>
                    <a:pt x="20574" y="3047"/>
                  </a:moveTo>
                  <a:lnTo>
                    <a:pt x="9906" y="92963"/>
                  </a:lnTo>
                  <a:lnTo>
                    <a:pt x="12954" y="92963"/>
                  </a:lnTo>
                  <a:lnTo>
                    <a:pt x="23441" y="4571"/>
                  </a:lnTo>
                  <a:lnTo>
                    <a:pt x="22098" y="4571"/>
                  </a:lnTo>
                  <a:lnTo>
                    <a:pt x="20574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22098" y="1523"/>
                  </a:lnTo>
                  <a:lnTo>
                    <a:pt x="20574" y="1523"/>
                  </a:lnTo>
                  <a:lnTo>
                    <a:pt x="20574" y="3047"/>
                  </a:lnTo>
                  <a:lnTo>
                    <a:pt x="22098" y="4571"/>
                  </a:lnTo>
                  <a:lnTo>
                    <a:pt x="23454" y="4458"/>
                  </a:lnTo>
                  <a:lnTo>
                    <a:pt x="23622" y="3047"/>
                  </a:lnTo>
                  <a:lnTo>
                    <a:pt x="38668" y="3047"/>
                  </a:lnTo>
                  <a:lnTo>
                    <a:pt x="38862" y="1523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3454" y="4458"/>
                  </a:moveTo>
                  <a:lnTo>
                    <a:pt x="22098" y="4571"/>
                  </a:lnTo>
                  <a:lnTo>
                    <a:pt x="23441" y="4571"/>
                  </a:lnTo>
                  <a:close/>
                </a:path>
                <a:path w="41910" h="215900">
                  <a:moveTo>
                    <a:pt x="38668" y="3047"/>
                  </a:moveTo>
                  <a:lnTo>
                    <a:pt x="23622" y="3047"/>
                  </a:lnTo>
                  <a:lnTo>
                    <a:pt x="23454" y="4458"/>
                  </a:lnTo>
                  <a:lnTo>
                    <a:pt x="38650" y="3192"/>
                  </a:lnTo>
                  <a:lnTo>
                    <a:pt x="38668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38862" y="1523"/>
                  </a:lnTo>
                  <a:lnTo>
                    <a:pt x="38650" y="3192"/>
                  </a:lnTo>
                  <a:lnTo>
                    <a:pt x="40386" y="3047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146"/>
            <p:cNvSpPr/>
            <p:nvPr/>
          </p:nvSpPr>
          <p:spPr>
            <a:xfrm>
              <a:off x="1658224" y="2128875"/>
              <a:ext cx="14604" cy="123189"/>
            </a:xfrm>
            <a:custGeom>
              <a:avLst/>
              <a:gdLst/>
              <a:ahLst/>
              <a:cxnLst/>
              <a:rect l="l" t="t" r="r" b="b"/>
              <a:pathLst>
                <a:path w="14605" h="123189">
                  <a:moveTo>
                    <a:pt x="14477" y="0"/>
                  </a:moveTo>
                  <a:lnTo>
                    <a:pt x="11429" y="0"/>
                  </a:lnTo>
                  <a:lnTo>
                    <a:pt x="0" y="121157"/>
                  </a:lnTo>
                  <a:lnTo>
                    <a:pt x="0" y="122681"/>
                  </a:lnTo>
                  <a:lnTo>
                    <a:pt x="1523" y="122681"/>
                  </a:lnTo>
                  <a:lnTo>
                    <a:pt x="3047" y="121157"/>
                  </a:lnTo>
                  <a:lnTo>
                    <a:pt x="1447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147"/>
            <p:cNvSpPr/>
            <p:nvPr/>
          </p:nvSpPr>
          <p:spPr>
            <a:xfrm>
              <a:off x="1659749" y="2244699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762" y="0"/>
                  </a:moveTo>
                  <a:lnTo>
                    <a:pt x="0" y="6095"/>
                  </a:lnTo>
                  <a:lnTo>
                    <a:pt x="0" y="11429"/>
                  </a:lnTo>
                  <a:lnTo>
                    <a:pt x="3048" y="78485"/>
                  </a:lnTo>
                  <a:lnTo>
                    <a:pt x="10668" y="142493"/>
                  </a:lnTo>
                  <a:lnTo>
                    <a:pt x="19050" y="199643"/>
                  </a:lnTo>
                  <a:lnTo>
                    <a:pt x="22098" y="231647"/>
                  </a:lnTo>
                  <a:lnTo>
                    <a:pt x="22860" y="249173"/>
                  </a:lnTo>
                  <a:lnTo>
                    <a:pt x="23590" y="266699"/>
                  </a:lnTo>
                  <a:lnTo>
                    <a:pt x="23622" y="268223"/>
                  </a:lnTo>
                  <a:lnTo>
                    <a:pt x="24384" y="268223"/>
                  </a:lnTo>
                  <a:lnTo>
                    <a:pt x="25908" y="267461"/>
                  </a:lnTo>
                  <a:lnTo>
                    <a:pt x="28194" y="266699"/>
                  </a:lnTo>
                  <a:lnTo>
                    <a:pt x="28956" y="26669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148"/>
            <p:cNvSpPr/>
            <p:nvPr/>
          </p:nvSpPr>
          <p:spPr>
            <a:xfrm>
              <a:off x="1688705" y="2505303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4">
                  <a:moveTo>
                    <a:pt x="0" y="12953"/>
                  </a:moveTo>
                  <a:lnTo>
                    <a:pt x="6095" y="12953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149"/>
            <p:cNvSpPr/>
            <p:nvPr/>
          </p:nvSpPr>
          <p:spPr>
            <a:xfrm>
              <a:off x="1653652" y="2256129"/>
              <a:ext cx="36830" cy="264160"/>
            </a:xfrm>
            <a:custGeom>
              <a:avLst/>
              <a:gdLst/>
              <a:ahLst/>
              <a:cxnLst/>
              <a:rect l="l" t="t" r="r" b="b"/>
              <a:pathLst>
                <a:path w="36830" h="264159">
                  <a:moveTo>
                    <a:pt x="35051" y="256032"/>
                  </a:moveTo>
                  <a:lnTo>
                    <a:pt x="23621" y="256032"/>
                  </a:lnTo>
                  <a:lnTo>
                    <a:pt x="23621" y="256794"/>
                  </a:lnTo>
                  <a:lnTo>
                    <a:pt x="29717" y="263652"/>
                  </a:lnTo>
                  <a:lnTo>
                    <a:pt x="30479" y="263652"/>
                  </a:lnTo>
                  <a:lnTo>
                    <a:pt x="33527" y="262890"/>
                  </a:lnTo>
                  <a:lnTo>
                    <a:pt x="35051" y="262128"/>
                  </a:lnTo>
                  <a:lnTo>
                    <a:pt x="34289" y="262128"/>
                  </a:lnTo>
                  <a:lnTo>
                    <a:pt x="35051" y="261874"/>
                  </a:lnTo>
                  <a:lnTo>
                    <a:pt x="35051" y="256032"/>
                  </a:lnTo>
                  <a:close/>
                </a:path>
                <a:path w="36830" h="264159">
                  <a:moveTo>
                    <a:pt x="35051" y="261874"/>
                  </a:moveTo>
                  <a:lnTo>
                    <a:pt x="34289" y="262128"/>
                  </a:lnTo>
                  <a:lnTo>
                    <a:pt x="35051" y="262128"/>
                  </a:lnTo>
                  <a:lnTo>
                    <a:pt x="35051" y="261874"/>
                  </a:lnTo>
                  <a:close/>
                </a:path>
                <a:path w="36830" h="264159">
                  <a:moveTo>
                    <a:pt x="12953" y="0"/>
                  </a:moveTo>
                  <a:lnTo>
                    <a:pt x="0" y="0"/>
                  </a:lnTo>
                  <a:lnTo>
                    <a:pt x="761" y="34289"/>
                  </a:lnTo>
                  <a:lnTo>
                    <a:pt x="761" y="35052"/>
                  </a:lnTo>
                  <a:lnTo>
                    <a:pt x="3047" y="67818"/>
                  </a:lnTo>
                  <a:lnTo>
                    <a:pt x="6095" y="99822"/>
                  </a:lnTo>
                  <a:lnTo>
                    <a:pt x="10667" y="131826"/>
                  </a:lnTo>
                  <a:lnTo>
                    <a:pt x="19049" y="188976"/>
                  </a:lnTo>
                  <a:lnTo>
                    <a:pt x="22097" y="220979"/>
                  </a:lnTo>
                  <a:lnTo>
                    <a:pt x="23621" y="256794"/>
                  </a:lnTo>
                  <a:lnTo>
                    <a:pt x="23621" y="256032"/>
                  </a:lnTo>
                  <a:lnTo>
                    <a:pt x="35051" y="256032"/>
                  </a:lnTo>
                  <a:lnTo>
                    <a:pt x="35051" y="255439"/>
                  </a:lnTo>
                  <a:lnTo>
                    <a:pt x="30575" y="251460"/>
                  </a:lnTo>
                  <a:lnTo>
                    <a:pt x="27431" y="251460"/>
                  </a:lnTo>
                  <a:lnTo>
                    <a:pt x="30479" y="249936"/>
                  </a:lnTo>
                  <a:lnTo>
                    <a:pt x="32765" y="249174"/>
                  </a:lnTo>
                  <a:lnTo>
                    <a:pt x="36290" y="249174"/>
                  </a:lnTo>
                  <a:lnTo>
                    <a:pt x="35085" y="220979"/>
                  </a:lnTo>
                  <a:lnTo>
                    <a:pt x="35051" y="219456"/>
                  </a:lnTo>
                  <a:lnTo>
                    <a:pt x="32003" y="187452"/>
                  </a:lnTo>
                  <a:lnTo>
                    <a:pt x="23621" y="130302"/>
                  </a:lnTo>
                  <a:lnTo>
                    <a:pt x="19049" y="98298"/>
                  </a:lnTo>
                  <a:lnTo>
                    <a:pt x="16074" y="67056"/>
                  </a:lnTo>
                  <a:lnTo>
                    <a:pt x="13715" y="34289"/>
                  </a:lnTo>
                  <a:lnTo>
                    <a:pt x="12953" y="0"/>
                  </a:lnTo>
                  <a:close/>
                </a:path>
                <a:path w="36830" h="264159">
                  <a:moveTo>
                    <a:pt x="36290" y="249174"/>
                  </a:moveTo>
                  <a:lnTo>
                    <a:pt x="35051" y="249174"/>
                  </a:lnTo>
                  <a:lnTo>
                    <a:pt x="35051" y="255439"/>
                  </a:lnTo>
                  <a:lnTo>
                    <a:pt x="36575" y="256794"/>
                  </a:lnTo>
                  <a:lnTo>
                    <a:pt x="36551" y="255439"/>
                  </a:lnTo>
                  <a:lnTo>
                    <a:pt x="36290" y="249174"/>
                  </a:lnTo>
                  <a:close/>
                </a:path>
                <a:path w="36830" h="264159">
                  <a:moveTo>
                    <a:pt x="35051" y="250698"/>
                  </a:moveTo>
                  <a:lnTo>
                    <a:pt x="30479" y="250698"/>
                  </a:lnTo>
                  <a:lnTo>
                    <a:pt x="29885" y="250846"/>
                  </a:lnTo>
                  <a:lnTo>
                    <a:pt x="35051" y="255439"/>
                  </a:lnTo>
                  <a:lnTo>
                    <a:pt x="35051" y="250698"/>
                  </a:lnTo>
                  <a:close/>
                </a:path>
                <a:path w="36830" h="264159">
                  <a:moveTo>
                    <a:pt x="35051" y="249174"/>
                  </a:moveTo>
                  <a:lnTo>
                    <a:pt x="32765" y="249174"/>
                  </a:lnTo>
                  <a:lnTo>
                    <a:pt x="30479" y="249936"/>
                  </a:lnTo>
                  <a:lnTo>
                    <a:pt x="27431" y="251460"/>
                  </a:lnTo>
                  <a:lnTo>
                    <a:pt x="29885" y="250846"/>
                  </a:lnTo>
                  <a:lnTo>
                    <a:pt x="29717" y="250698"/>
                  </a:lnTo>
                  <a:lnTo>
                    <a:pt x="35051" y="250698"/>
                  </a:lnTo>
                  <a:lnTo>
                    <a:pt x="35051" y="249174"/>
                  </a:lnTo>
                  <a:close/>
                </a:path>
                <a:path w="36830" h="264159">
                  <a:moveTo>
                    <a:pt x="29885" y="250846"/>
                  </a:moveTo>
                  <a:lnTo>
                    <a:pt x="27431" y="251460"/>
                  </a:lnTo>
                  <a:lnTo>
                    <a:pt x="30575" y="251460"/>
                  </a:lnTo>
                  <a:lnTo>
                    <a:pt x="29885" y="250846"/>
                  </a:lnTo>
                  <a:close/>
                </a:path>
                <a:path w="36830" h="264159">
                  <a:moveTo>
                    <a:pt x="30479" y="250698"/>
                  </a:moveTo>
                  <a:lnTo>
                    <a:pt x="29717" y="250698"/>
                  </a:lnTo>
                  <a:lnTo>
                    <a:pt x="29885" y="250846"/>
                  </a:lnTo>
                  <a:lnTo>
                    <a:pt x="30479" y="250698"/>
                  </a:lnTo>
                  <a:close/>
                </a:path>
                <a:path w="36830" h="264159">
                  <a:moveTo>
                    <a:pt x="16001" y="66294"/>
                  </a:moveTo>
                  <a:lnTo>
                    <a:pt x="16001" y="67056"/>
                  </a:lnTo>
                  <a:lnTo>
                    <a:pt x="16001" y="6629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150"/>
            <p:cNvSpPr/>
            <p:nvPr/>
          </p:nvSpPr>
          <p:spPr>
            <a:xfrm>
              <a:off x="1653652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0"/>
                  </a:moveTo>
                  <a:lnTo>
                    <a:pt x="0" y="6096"/>
                  </a:lnTo>
                  <a:lnTo>
                    <a:pt x="12954" y="6096"/>
                  </a:lnTo>
                  <a:lnTo>
                    <a:pt x="12954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151"/>
            <p:cNvSpPr/>
            <p:nvPr/>
          </p:nvSpPr>
          <p:spPr>
            <a:xfrm>
              <a:off x="1654414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5"/>
                  </a:lnTo>
                  <a:lnTo>
                    <a:pt x="12954" y="7619"/>
                  </a:lnTo>
                  <a:lnTo>
                    <a:pt x="13716" y="1523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152"/>
            <p:cNvSpPr/>
            <p:nvPr/>
          </p:nvSpPr>
          <p:spPr>
            <a:xfrm>
              <a:off x="1653652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6"/>
                  </a:lnTo>
                  <a:lnTo>
                    <a:pt x="12954" y="7620"/>
                  </a:lnTo>
                  <a:lnTo>
                    <a:pt x="13716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153"/>
            <p:cNvSpPr/>
            <p:nvPr/>
          </p:nvSpPr>
          <p:spPr>
            <a:xfrm>
              <a:off x="1659749" y="2246223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30480" y="0"/>
                  </a:moveTo>
                  <a:lnTo>
                    <a:pt x="0" y="0"/>
                  </a:lnTo>
                  <a:lnTo>
                    <a:pt x="11430" y="120395"/>
                  </a:lnTo>
                  <a:lnTo>
                    <a:pt x="22098" y="210311"/>
                  </a:lnTo>
                  <a:lnTo>
                    <a:pt x="40386" y="212597"/>
                  </a:lnTo>
                  <a:lnTo>
                    <a:pt x="26670" y="10439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154"/>
            <p:cNvSpPr/>
            <p:nvPr/>
          </p:nvSpPr>
          <p:spPr>
            <a:xfrm>
              <a:off x="1659749" y="2244699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2098" y="210311"/>
                  </a:moveTo>
                  <a:lnTo>
                    <a:pt x="20574" y="211835"/>
                  </a:lnTo>
                  <a:lnTo>
                    <a:pt x="20574" y="213359"/>
                  </a:lnTo>
                  <a:lnTo>
                    <a:pt x="22098" y="213359"/>
                  </a:lnTo>
                  <a:lnTo>
                    <a:pt x="40386" y="215645"/>
                  </a:lnTo>
                  <a:lnTo>
                    <a:pt x="38862" y="214883"/>
                  </a:lnTo>
                  <a:lnTo>
                    <a:pt x="38543" y="212367"/>
                  </a:lnTo>
                  <a:lnTo>
                    <a:pt x="34289" y="211835"/>
                  </a:lnTo>
                  <a:lnTo>
                    <a:pt x="23622" y="211835"/>
                  </a:lnTo>
                  <a:lnTo>
                    <a:pt x="23461" y="210482"/>
                  </a:lnTo>
                  <a:lnTo>
                    <a:pt x="22098" y="210311"/>
                  </a:lnTo>
                  <a:close/>
                </a:path>
                <a:path w="41910" h="215900">
                  <a:moveTo>
                    <a:pt x="38543" y="212367"/>
                  </a:moveTo>
                  <a:lnTo>
                    <a:pt x="38862" y="214883"/>
                  </a:lnTo>
                  <a:lnTo>
                    <a:pt x="40386" y="215645"/>
                  </a:lnTo>
                  <a:lnTo>
                    <a:pt x="40386" y="212597"/>
                  </a:lnTo>
                  <a:lnTo>
                    <a:pt x="38543" y="212367"/>
                  </a:lnTo>
                  <a:close/>
                </a:path>
                <a:path w="41910" h="215900">
                  <a:moveTo>
                    <a:pt x="28194" y="105917"/>
                  </a:moveTo>
                  <a:lnTo>
                    <a:pt x="25146" y="106679"/>
                  </a:lnTo>
                  <a:lnTo>
                    <a:pt x="38543" y="212367"/>
                  </a:lnTo>
                  <a:lnTo>
                    <a:pt x="40386" y="212597"/>
                  </a:lnTo>
                  <a:lnTo>
                    <a:pt x="40386" y="215645"/>
                  </a:lnTo>
                  <a:lnTo>
                    <a:pt x="41910" y="214121"/>
                  </a:lnTo>
                  <a:lnTo>
                    <a:pt x="28194" y="105917"/>
                  </a:lnTo>
                  <a:close/>
                </a:path>
                <a:path w="41910" h="215900">
                  <a:moveTo>
                    <a:pt x="12954" y="121919"/>
                  </a:moveTo>
                  <a:lnTo>
                    <a:pt x="9906" y="121919"/>
                  </a:lnTo>
                  <a:lnTo>
                    <a:pt x="20574" y="211835"/>
                  </a:lnTo>
                  <a:lnTo>
                    <a:pt x="22098" y="210311"/>
                  </a:lnTo>
                  <a:lnTo>
                    <a:pt x="23441" y="210311"/>
                  </a:lnTo>
                  <a:lnTo>
                    <a:pt x="12954" y="121919"/>
                  </a:lnTo>
                  <a:close/>
                </a:path>
                <a:path w="41910" h="215900">
                  <a:moveTo>
                    <a:pt x="23461" y="210482"/>
                  </a:moveTo>
                  <a:lnTo>
                    <a:pt x="23622" y="211835"/>
                  </a:lnTo>
                  <a:lnTo>
                    <a:pt x="34289" y="211835"/>
                  </a:lnTo>
                  <a:lnTo>
                    <a:pt x="23461" y="210482"/>
                  </a:lnTo>
                  <a:close/>
                </a:path>
                <a:path w="41910" h="215900">
                  <a:moveTo>
                    <a:pt x="23441" y="210311"/>
                  </a:moveTo>
                  <a:lnTo>
                    <a:pt x="22098" y="210311"/>
                  </a:lnTo>
                  <a:lnTo>
                    <a:pt x="23461" y="210482"/>
                  </a:lnTo>
                  <a:lnTo>
                    <a:pt x="23441" y="210311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28956" y="1523"/>
                  </a:lnTo>
                  <a:lnTo>
                    <a:pt x="25146" y="105917"/>
                  </a:lnTo>
                  <a:lnTo>
                    <a:pt x="25146" y="106679"/>
                  </a:lnTo>
                  <a:lnTo>
                    <a:pt x="28194" y="105917"/>
                  </a:lnTo>
                  <a:lnTo>
                    <a:pt x="31948" y="3047"/>
                  </a:lnTo>
                  <a:lnTo>
                    <a:pt x="30480" y="3047"/>
                  </a:lnTo>
                  <a:lnTo>
                    <a:pt x="32004" y="1523"/>
                  </a:lnTo>
                  <a:close/>
                </a:path>
                <a:path w="41910" h="215900">
                  <a:moveTo>
                    <a:pt x="32004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28900" y="3047"/>
                  </a:lnTo>
                  <a:lnTo>
                    <a:pt x="28956" y="1523"/>
                  </a:lnTo>
                  <a:lnTo>
                    <a:pt x="32004" y="1523"/>
                  </a:lnTo>
                  <a:lnTo>
                    <a:pt x="32004" y="0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30480" y="3047"/>
                  </a:lnTo>
                  <a:lnTo>
                    <a:pt x="31948" y="3047"/>
                  </a:lnTo>
                  <a:lnTo>
                    <a:pt x="32004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155"/>
            <p:cNvSpPr/>
            <p:nvPr/>
          </p:nvSpPr>
          <p:spPr>
            <a:xfrm>
              <a:off x="1658224" y="2244699"/>
              <a:ext cx="14604" cy="121920"/>
            </a:xfrm>
            <a:custGeom>
              <a:avLst/>
              <a:gdLst/>
              <a:ahLst/>
              <a:cxnLst/>
              <a:rect l="l" t="t" r="r" b="b"/>
              <a:pathLst>
                <a:path w="14605" h="121920">
                  <a:moveTo>
                    <a:pt x="1524" y="0"/>
                  </a:moveTo>
                  <a:lnTo>
                    <a:pt x="0" y="0"/>
                  </a:lnTo>
                  <a:lnTo>
                    <a:pt x="0" y="1523"/>
                  </a:lnTo>
                  <a:lnTo>
                    <a:pt x="11430" y="121919"/>
                  </a:lnTo>
                  <a:lnTo>
                    <a:pt x="14478" y="121919"/>
                  </a:lnTo>
                  <a:lnTo>
                    <a:pt x="3048" y="152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156"/>
            <p:cNvSpPr txBox="1"/>
            <p:nvPr/>
          </p:nvSpPr>
          <p:spPr>
            <a:xfrm>
              <a:off x="890382" y="2452985"/>
              <a:ext cx="137795" cy="635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A</a:t>
              </a:r>
              <a:r>
                <a:rPr sz="250" b="1" i="1" spc="-10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L</a:t>
              </a:r>
              <a:r>
                <a:rPr sz="250" b="1" i="1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B</a:t>
              </a: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EDO</a:t>
              </a:r>
              <a:endParaRPr sz="250">
                <a:latin typeface="Franklin Gothic Medium"/>
                <a:cs typeface="Franklin Gothic Medium"/>
              </a:endParaRPr>
            </a:p>
          </p:txBody>
        </p:sp>
        <p:sp>
          <p:nvSpPr>
            <p:cNvPr id="769" name="object 157"/>
            <p:cNvSpPr txBox="1"/>
            <p:nvPr/>
          </p:nvSpPr>
          <p:spPr>
            <a:xfrm>
              <a:off x="1448929" y="2445364"/>
              <a:ext cx="109220" cy="6794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50" b="1" spc="-30" dirty="0">
                  <a:solidFill>
                    <a:srgbClr val="FF0000"/>
                  </a:solidFill>
                  <a:latin typeface="Calibri"/>
                  <a:cs typeface="Calibri"/>
                </a:rPr>
                <a:t>x</a:t>
              </a:r>
              <a:r>
                <a:rPr sz="250" b="1" spc="-30" dirty="0">
                  <a:latin typeface="Calibri"/>
                  <a:cs typeface="Calibri"/>
                </a:rPr>
                <a:t>Genius</a:t>
              </a:r>
              <a:endParaRPr sz="250">
                <a:latin typeface="Calibri"/>
                <a:cs typeface="Calibri"/>
              </a:endParaRPr>
            </a:p>
          </p:txBody>
        </p:sp>
      </p:grpSp>
      <p:sp>
        <p:nvSpPr>
          <p:cNvPr id="842" name="object 794"/>
          <p:cNvSpPr/>
          <p:nvPr/>
        </p:nvSpPr>
        <p:spPr>
          <a:xfrm>
            <a:off x="3595828" y="3162063"/>
            <a:ext cx="2273484" cy="1376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221"/>
          <p:cNvSpPr/>
          <p:nvPr/>
        </p:nvSpPr>
        <p:spPr>
          <a:xfrm>
            <a:off x="5248690" y="3432941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222"/>
          <p:cNvSpPr/>
          <p:nvPr/>
        </p:nvSpPr>
        <p:spPr>
          <a:xfrm>
            <a:off x="5148867" y="346875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224"/>
          <p:cNvSpPr/>
          <p:nvPr/>
        </p:nvSpPr>
        <p:spPr>
          <a:xfrm>
            <a:off x="5071144" y="349694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225"/>
          <p:cNvSpPr/>
          <p:nvPr/>
        </p:nvSpPr>
        <p:spPr>
          <a:xfrm>
            <a:off x="4971322" y="3532763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227"/>
          <p:cNvSpPr/>
          <p:nvPr/>
        </p:nvSpPr>
        <p:spPr>
          <a:xfrm>
            <a:off x="4894359" y="356019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762" y="0"/>
                </a:moveTo>
                <a:lnTo>
                  <a:pt x="0" y="0"/>
                </a:lnTo>
                <a:lnTo>
                  <a:pt x="762" y="2286"/>
                </a:lnTo>
                <a:lnTo>
                  <a:pt x="1524" y="2286"/>
                </a:lnTo>
                <a:lnTo>
                  <a:pt x="762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229"/>
          <p:cNvSpPr/>
          <p:nvPr/>
        </p:nvSpPr>
        <p:spPr>
          <a:xfrm>
            <a:off x="4847115" y="3560195"/>
            <a:ext cx="48260" cy="19050"/>
          </a:xfrm>
          <a:custGeom>
            <a:avLst/>
            <a:gdLst/>
            <a:ahLst/>
            <a:cxnLst/>
            <a:rect l="l" t="t" r="r" b="b"/>
            <a:pathLst>
              <a:path w="48260" h="19050">
                <a:moveTo>
                  <a:pt x="47243" y="0"/>
                </a:moveTo>
                <a:lnTo>
                  <a:pt x="0" y="16764"/>
                </a:lnTo>
                <a:lnTo>
                  <a:pt x="761" y="19050"/>
                </a:lnTo>
                <a:lnTo>
                  <a:pt x="48005" y="2286"/>
                </a:lnTo>
                <a:lnTo>
                  <a:pt x="4724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0" name="Group 849"/>
          <p:cNvGrpSpPr/>
          <p:nvPr/>
        </p:nvGrpSpPr>
        <p:grpSpPr>
          <a:xfrm>
            <a:off x="5482620" y="3936385"/>
            <a:ext cx="1194137" cy="901559"/>
            <a:chOff x="8391143" y="4164634"/>
            <a:chExt cx="1013588" cy="730885"/>
          </a:xfrm>
        </p:grpSpPr>
        <p:sp>
          <p:nvSpPr>
            <p:cNvPr id="851" name="object 472"/>
            <p:cNvSpPr/>
            <p:nvPr/>
          </p:nvSpPr>
          <p:spPr>
            <a:xfrm>
              <a:off x="9029700" y="454258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3048"/>
                  </a:lnTo>
                  <a:lnTo>
                    <a:pt x="35814" y="15240"/>
                  </a:lnTo>
                  <a:lnTo>
                    <a:pt x="6858" y="54102"/>
                  </a:lnTo>
                  <a:lnTo>
                    <a:pt x="0" y="105918"/>
                  </a:lnTo>
                  <a:lnTo>
                    <a:pt x="0" y="153162"/>
                  </a:lnTo>
                  <a:lnTo>
                    <a:pt x="3048" y="211836"/>
                  </a:lnTo>
                  <a:lnTo>
                    <a:pt x="11430" y="252984"/>
                  </a:lnTo>
                  <a:lnTo>
                    <a:pt x="35814" y="284988"/>
                  </a:lnTo>
                  <a:lnTo>
                    <a:pt x="48768" y="287274"/>
                  </a:lnTo>
                  <a:lnTo>
                    <a:pt x="63246" y="284988"/>
                  </a:lnTo>
                  <a:lnTo>
                    <a:pt x="99822" y="269748"/>
                  </a:lnTo>
                  <a:lnTo>
                    <a:pt x="147828" y="236982"/>
                  </a:lnTo>
                  <a:lnTo>
                    <a:pt x="243840" y="158496"/>
                  </a:lnTo>
                  <a:lnTo>
                    <a:pt x="303276" y="105918"/>
                  </a:lnTo>
                  <a:lnTo>
                    <a:pt x="345186" y="67818"/>
                  </a:lnTo>
                  <a:lnTo>
                    <a:pt x="373380" y="29718"/>
                  </a:lnTo>
                  <a:lnTo>
                    <a:pt x="373380" y="22098"/>
                  </a:lnTo>
                  <a:lnTo>
                    <a:pt x="321564" y="4572"/>
                  </a:lnTo>
                  <a:lnTo>
                    <a:pt x="263652" y="2286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473"/>
            <p:cNvSpPr/>
            <p:nvPr/>
          </p:nvSpPr>
          <p:spPr>
            <a:xfrm>
              <a:off x="9028176" y="454106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3048"/>
                  </a:lnTo>
                  <a:lnTo>
                    <a:pt x="64770" y="5334"/>
                  </a:lnTo>
                  <a:lnTo>
                    <a:pt x="49530" y="9906"/>
                  </a:lnTo>
                  <a:lnTo>
                    <a:pt x="48768" y="9906"/>
                  </a:lnTo>
                  <a:lnTo>
                    <a:pt x="36576" y="15240"/>
                  </a:lnTo>
                  <a:lnTo>
                    <a:pt x="36576" y="16002"/>
                  </a:lnTo>
                  <a:lnTo>
                    <a:pt x="26670" y="22860"/>
                  </a:lnTo>
                  <a:lnTo>
                    <a:pt x="18288" y="32004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866"/>
                  </a:lnTo>
                  <a:lnTo>
                    <a:pt x="63" y="106680"/>
                  </a:lnTo>
                  <a:lnTo>
                    <a:pt x="0" y="154686"/>
                  </a:lnTo>
                  <a:lnTo>
                    <a:pt x="3048" y="213360"/>
                  </a:lnTo>
                  <a:lnTo>
                    <a:pt x="3048" y="214122"/>
                  </a:lnTo>
                  <a:lnTo>
                    <a:pt x="6096" y="236982"/>
                  </a:lnTo>
                  <a:lnTo>
                    <a:pt x="11430" y="255270"/>
                  </a:lnTo>
                  <a:lnTo>
                    <a:pt x="17526" y="270510"/>
                  </a:lnTo>
                  <a:lnTo>
                    <a:pt x="18288" y="271272"/>
                  </a:lnTo>
                  <a:lnTo>
                    <a:pt x="26670" y="281178"/>
                  </a:lnTo>
                  <a:lnTo>
                    <a:pt x="36576" y="288036"/>
                  </a:lnTo>
                  <a:lnTo>
                    <a:pt x="37338" y="288036"/>
                  </a:lnTo>
                  <a:lnTo>
                    <a:pt x="50292" y="290322"/>
                  </a:lnTo>
                  <a:lnTo>
                    <a:pt x="51054" y="290322"/>
                  </a:lnTo>
                  <a:lnTo>
                    <a:pt x="65532" y="288036"/>
                  </a:lnTo>
                  <a:lnTo>
                    <a:pt x="67926" y="287274"/>
                  </a:lnTo>
                  <a:lnTo>
                    <a:pt x="50292" y="287274"/>
                  </a:lnTo>
                  <a:lnTo>
                    <a:pt x="50694" y="287210"/>
                  </a:lnTo>
                  <a:lnTo>
                    <a:pt x="42418" y="285750"/>
                  </a:lnTo>
                  <a:lnTo>
                    <a:pt x="38100" y="285750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1218" y="269748"/>
                  </a:lnTo>
                  <a:lnTo>
                    <a:pt x="20574" y="269748"/>
                  </a:lnTo>
                  <a:lnTo>
                    <a:pt x="14478" y="254508"/>
                  </a:lnTo>
                  <a:lnTo>
                    <a:pt x="9144" y="236220"/>
                  </a:lnTo>
                  <a:lnTo>
                    <a:pt x="6096" y="213360"/>
                  </a:lnTo>
                  <a:lnTo>
                    <a:pt x="3048" y="154686"/>
                  </a:lnTo>
                  <a:lnTo>
                    <a:pt x="3111" y="106680"/>
                  </a:lnTo>
                  <a:lnTo>
                    <a:pt x="6096" y="70866"/>
                  </a:lnTo>
                  <a:lnTo>
                    <a:pt x="6286" y="70866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3528"/>
                  </a:lnTo>
                  <a:lnTo>
                    <a:pt x="21272" y="33528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8288"/>
                  </a:lnTo>
                  <a:lnTo>
                    <a:pt x="50292" y="12954"/>
                  </a:lnTo>
                  <a:lnTo>
                    <a:pt x="65532" y="8382"/>
                  </a:lnTo>
                  <a:lnTo>
                    <a:pt x="83058" y="6096"/>
                  </a:lnTo>
                  <a:lnTo>
                    <a:pt x="82296" y="6096"/>
                  </a:lnTo>
                  <a:lnTo>
                    <a:pt x="127254" y="3048"/>
                  </a:lnTo>
                  <a:lnTo>
                    <a:pt x="284480" y="3048"/>
                  </a:lnTo>
                  <a:lnTo>
                    <a:pt x="265176" y="2286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4"/>
                  </a:lnTo>
                  <a:lnTo>
                    <a:pt x="51054" y="287274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9748"/>
                  </a:moveTo>
                  <a:lnTo>
                    <a:pt x="80772" y="279654"/>
                  </a:lnTo>
                  <a:lnTo>
                    <a:pt x="81534" y="279654"/>
                  </a:lnTo>
                  <a:lnTo>
                    <a:pt x="64770" y="284988"/>
                  </a:lnTo>
                  <a:lnTo>
                    <a:pt x="50694" y="287210"/>
                  </a:lnTo>
                  <a:lnTo>
                    <a:pt x="51054" y="287274"/>
                  </a:lnTo>
                  <a:lnTo>
                    <a:pt x="67926" y="287274"/>
                  </a:lnTo>
                  <a:lnTo>
                    <a:pt x="82296" y="282702"/>
                  </a:lnTo>
                  <a:lnTo>
                    <a:pt x="102108" y="272796"/>
                  </a:lnTo>
                  <a:lnTo>
                    <a:pt x="105717" y="270510"/>
                  </a:lnTo>
                  <a:lnTo>
                    <a:pt x="100584" y="270510"/>
                  </a:lnTo>
                  <a:lnTo>
                    <a:pt x="100584" y="269748"/>
                  </a:lnTo>
                  <a:close/>
                </a:path>
                <a:path w="376554" h="290829">
                  <a:moveTo>
                    <a:pt x="38100" y="284988"/>
                  </a:moveTo>
                  <a:lnTo>
                    <a:pt x="38100" y="285750"/>
                  </a:lnTo>
                  <a:lnTo>
                    <a:pt x="42418" y="285750"/>
                  </a:lnTo>
                  <a:lnTo>
                    <a:pt x="38100" y="284988"/>
                  </a:lnTo>
                  <a:close/>
                </a:path>
                <a:path w="376554" h="290829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3340"/>
                  </a:lnTo>
                  <a:lnTo>
                    <a:pt x="304038" y="106680"/>
                  </a:lnTo>
                  <a:lnTo>
                    <a:pt x="244602" y="159258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70510"/>
                  </a:lnTo>
                  <a:lnTo>
                    <a:pt x="105717" y="270510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1544"/>
                  </a:lnTo>
                  <a:lnTo>
                    <a:pt x="306324" y="108966"/>
                  </a:lnTo>
                  <a:lnTo>
                    <a:pt x="348234" y="70866"/>
                  </a:lnTo>
                  <a:lnTo>
                    <a:pt x="362712" y="55626"/>
                  </a:lnTo>
                  <a:lnTo>
                    <a:pt x="362712" y="54864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90829">
                  <a:moveTo>
                    <a:pt x="20574" y="268986"/>
                  </a:moveTo>
                  <a:lnTo>
                    <a:pt x="20574" y="269748"/>
                  </a:lnTo>
                  <a:lnTo>
                    <a:pt x="21218" y="269748"/>
                  </a:lnTo>
                  <a:lnTo>
                    <a:pt x="20574" y="268986"/>
                  </a:lnTo>
                  <a:close/>
                </a:path>
                <a:path w="376554" h="290829">
                  <a:moveTo>
                    <a:pt x="6286" y="70866"/>
                  </a:moveTo>
                  <a:lnTo>
                    <a:pt x="6096" y="70866"/>
                  </a:lnTo>
                  <a:lnTo>
                    <a:pt x="6096" y="71628"/>
                  </a:lnTo>
                  <a:lnTo>
                    <a:pt x="6286" y="70866"/>
                  </a:lnTo>
                  <a:close/>
                </a:path>
                <a:path w="376554" h="290829">
                  <a:moveTo>
                    <a:pt x="21272" y="33528"/>
                  </a:moveTo>
                  <a:lnTo>
                    <a:pt x="20574" y="33528"/>
                  </a:lnTo>
                  <a:lnTo>
                    <a:pt x="20574" y="34290"/>
                  </a:lnTo>
                  <a:lnTo>
                    <a:pt x="21272" y="33528"/>
                  </a:lnTo>
                  <a:close/>
                </a:path>
                <a:path w="376554" h="290829">
                  <a:moveTo>
                    <a:pt x="373380" y="23622"/>
                  </a:move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4384"/>
                  </a:lnTo>
                  <a:lnTo>
                    <a:pt x="374142" y="24384"/>
                  </a:lnTo>
                  <a:lnTo>
                    <a:pt x="373380" y="23622"/>
                  </a:lnTo>
                  <a:close/>
                </a:path>
                <a:path w="376554" h="290829">
                  <a:moveTo>
                    <a:pt x="375056" y="20574"/>
                  </a:moveTo>
                  <a:lnTo>
                    <a:pt x="371856" y="20574"/>
                  </a:lnTo>
                  <a:lnTo>
                    <a:pt x="374142" y="24384"/>
                  </a:lnTo>
                  <a:lnTo>
                    <a:pt x="376428" y="24384"/>
                  </a:lnTo>
                  <a:lnTo>
                    <a:pt x="376428" y="22860"/>
                  </a:lnTo>
                  <a:lnTo>
                    <a:pt x="375056" y="20574"/>
                  </a:lnTo>
                  <a:close/>
                </a:path>
                <a:path w="376554" h="290829">
                  <a:moveTo>
                    <a:pt x="284480" y="3048"/>
                  </a:moveTo>
                  <a:lnTo>
                    <a:pt x="185166" y="3048"/>
                  </a:lnTo>
                  <a:lnTo>
                    <a:pt x="265176" y="5334"/>
                  </a:lnTo>
                  <a:lnTo>
                    <a:pt x="323088" y="7620"/>
                  </a:lnTo>
                  <a:lnTo>
                    <a:pt x="343662" y="10668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856" y="21336"/>
                  </a:lnTo>
                  <a:lnTo>
                    <a:pt x="371856" y="20574"/>
                  </a:lnTo>
                  <a:lnTo>
                    <a:pt x="375056" y="20574"/>
                  </a:lnTo>
                  <a:lnTo>
                    <a:pt x="323850" y="4572"/>
                  </a:lnTo>
                  <a:lnTo>
                    <a:pt x="323088" y="4572"/>
                  </a:lnTo>
                  <a:lnTo>
                    <a:pt x="284480" y="304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475"/>
            <p:cNvSpPr/>
            <p:nvPr/>
          </p:nvSpPr>
          <p:spPr>
            <a:xfrm>
              <a:off x="8996171" y="4552492"/>
              <a:ext cx="373380" cy="287020"/>
            </a:xfrm>
            <a:custGeom>
              <a:avLst/>
              <a:gdLst/>
              <a:ahLst/>
              <a:cxnLst/>
              <a:rect l="l" t="t" r="r" b="b"/>
              <a:pathLst>
                <a:path w="373379" h="287020">
                  <a:moveTo>
                    <a:pt x="183642" y="0"/>
                  </a:moveTo>
                  <a:lnTo>
                    <a:pt x="125730" y="0"/>
                  </a:lnTo>
                  <a:lnTo>
                    <a:pt x="80772" y="2286"/>
                  </a:lnTo>
                  <a:lnTo>
                    <a:pt x="35814" y="14478"/>
                  </a:lnTo>
                  <a:lnTo>
                    <a:pt x="6858" y="54102"/>
                  </a:lnTo>
                  <a:lnTo>
                    <a:pt x="0" y="105156"/>
                  </a:lnTo>
                  <a:lnTo>
                    <a:pt x="0" y="153162"/>
                  </a:lnTo>
                  <a:lnTo>
                    <a:pt x="3048" y="211074"/>
                  </a:lnTo>
                  <a:lnTo>
                    <a:pt x="11430" y="252984"/>
                  </a:lnTo>
                  <a:lnTo>
                    <a:pt x="35814" y="284226"/>
                  </a:lnTo>
                  <a:lnTo>
                    <a:pt x="48768" y="286512"/>
                  </a:lnTo>
                  <a:lnTo>
                    <a:pt x="63246" y="284988"/>
                  </a:lnTo>
                  <a:lnTo>
                    <a:pt x="99822" y="268986"/>
                  </a:lnTo>
                  <a:lnTo>
                    <a:pt x="147828" y="236982"/>
                  </a:lnTo>
                  <a:lnTo>
                    <a:pt x="243840" y="157734"/>
                  </a:lnTo>
                  <a:lnTo>
                    <a:pt x="303276" y="105918"/>
                  </a:lnTo>
                  <a:lnTo>
                    <a:pt x="345186" y="67056"/>
                  </a:lnTo>
                  <a:lnTo>
                    <a:pt x="373380" y="29718"/>
                  </a:lnTo>
                  <a:lnTo>
                    <a:pt x="373380" y="21336"/>
                  </a:lnTo>
                  <a:lnTo>
                    <a:pt x="321564" y="4572"/>
                  </a:lnTo>
                  <a:lnTo>
                    <a:pt x="263652" y="1524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476"/>
            <p:cNvSpPr/>
            <p:nvPr/>
          </p:nvSpPr>
          <p:spPr>
            <a:xfrm>
              <a:off x="8994647" y="4550968"/>
              <a:ext cx="376555" cy="289560"/>
            </a:xfrm>
            <a:custGeom>
              <a:avLst/>
              <a:gdLst/>
              <a:ahLst/>
              <a:cxnLst/>
              <a:rect l="l" t="t" r="r" b="b"/>
              <a:pathLst>
                <a:path w="376554" h="289560">
                  <a:moveTo>
                    <a:pt x="185166" y="0"/>
                  </a:moveTo>
                  <a:lnTo>
                    <a:pt x="127254" y="0"/>
                  </a:lnTo>
                  <a:lnTo>
                    <a:pt x="82296" y="2286"/>
                  </a:lnTo>
                  <a:lnTo>
                    <a:pt x="64770" y="5334"/>
                  </a:lnTo>
                  <a:lnTo>
                    <a:pt x="49530" y="9144"/>
                  </a:lnTo>
                  <a:lnTo>
                    <a:pt x="48768" y="9144"/>
                  </a:lnTo>
                  <a:lnTo>
                    <a:pt x="36576" y="14478"/>
                  </a:lnTo>
                  <a:lnTo>
                    <a:pt x="36576" y="15240"/>
                  </a:lnTo>
                  <a:lnTo>
                    <a:pt x="26670" y="22860"/>
                  </a:lnTo>
                  <a:lnTo>
                    <a:pt x="18288" y="31242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104"/>
                  </a:lnTo>
                  <a:lnTo>
                    <a:pt x="0" y="106680"/>
                  </a:lnTo>
                  <a:lnTo>
                    <a:pt x="0" y="154686"/>
                  </a:lnTo>
                  <a:lnTo>
                    <a:pt x="3048" y="212598"/>
                  </a:lnTo>
                  <a:lnTo>
                    <a:pt x="3048" y="213360"/>
                  </a:lnTo>
                  <a:lnTo>
                    <a:pt x="6096" y="236220"/>
                  </a:lnTo>
                  <a:lnTo>
                    <a:pt x="11430" y="255270"/>
                  </a:lnTo>
                  <a:lnTo>
                    <a:pt x="17526" y="269748"/>
                  </a:lnTo>
                  <a:lnTo>
                    <a:pt x="18288" y="269748"/>
                  </a:lnTo>
                  <a:lnTo>
                    <a:pt x="26670" y="280416"/>
                  </a:lnTo>
                  <a:lnTo>
                    <a:pt x="26670" y="281178"/>
                  </a:lnTo>
                  <a:lnTo>
                    <a:pt x="36576" y="287274"/>
                  </a:lnTo>
                  <a:lnTo>
                    <a:pt x="37338" y="287274"/>
                  </a:lnTo>
                  <a:lnTo>
                    <a:pt x="50292" y="289560"/>
                  </a:lnTo>
                  <a:lnTo>
                    <a:pt x="64770" y="288036"/>
                  </a:lnTo>
                  <a:lnTo>
                    <a:pt x="65532" y="288036"/>
                  </a:lnTo>
                  <a:lnTo>
                    <a:pt x="69723" y="286512"/>
                  </a:lnTo>
                  <a:lnTo>
                    <a:pt x="50292" y="286512"/>
                  </a:lnTo>
                  <a:lnTo>
                    <a:pt x="50769" y="286461"/>
                  </a:lnTo>
                  <a:lnTo>
                    <a:pt x="42418" y="284988"/>
                  </a:lnTo>
                  <a:lnTo>
                    <a:pt x="38100" y="284988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0574" y="268224"/>
                  </a:lnTo>
                  <a:lnTo>
                    <a:pt x="14798" y="254508"/>
                  </a:lnTo>
                  <a:lnTo>
                    <a:pt x="14478" y="254508"/>
                  </a:lnTo>
                  <a:lnTo>
                    <a:pt x="9144" y="235458"/>
                  </a:lnTo>
                  <a:lnTo>
                    <a:pt x="6096" y="212598"/>
                  </a:lnTo>
                  <a:lnTo>
                    <a:pt x="3048" y="154686"/>
                  </a:lnTo>
                  <a:lnTo>
                    <a:pt x="3048" y="106680"/>
                  </a:lnTo>
                  <a:lnTo>
                    <a:pt x="6096" y="70104"/>
                  </a:lnTo>
                  <a:lnTo>
                    <a:pt x="6296" y="70104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2766"/>
                  </a:lnTo>
                  <a:lnTo>
                    <a:pt x="21336" y="32766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7526"/>
                  </a:lnTo>
                  <a:lnTo>
                    <a:pt x="50292" y="12192"/>
                  </a:lnTo>
                  <a:lnTo>
                    <a:pt x="65532" y="8382"/>
                  </a:lnTo>
                  <a:lnTo>
                    <a:pt x="83058" y="5334"/>
                  </a:lnTo>
                  <a:lnTo>
                    <a:pt x="82296" y="5334"/>
                  </a:lnTo>
                  <a:lnTo>
                    <a:pt x="127254" y="3048"/>
                  </a:lnTo>
                  <a:lnTo>
                    <a:pt x="294132" y="3048"/>
                  </a:lnTo>
                  <a:lnTo>
                    <a:pt x="265176" y="1524"/>
                  </a:lnTo>
                  <a:lnTo>
                    <a:pt x="185166" y="0"/>
                  </a:lnTo>
                  <a:close/>
                </a:path>
                <a:path w="376554" h="289560">
                  <a:moveTo>
                    <a:pt x="50769" y="286461"/>
                  </a:moveTo>
                  <a:lnTo>
                    <a:pt x="50292" y="286512"/>
                  </a:lnTo>
                  <a:lnTo>
                    <a:pt x="51054" y="286512"/>
                  </a:lnTo>
                  <a:lnTo>
                    <a:pt x="50769" y="286461"/>
                  </a:lnTo>
                  <a:close/>
                </a:path>
                <a:path w="376554" h="289560">
                  <a:moveTo>
                    <a:pt x="100584" y="268986"/>
                  </a:moveTo>
                  <a:lnTo>
                    <a:pt x="80772" y="278892"/>
                  </a:lnTo>
                  <a:lnTo>
                    <a:pt x="81534" y="278892"/>
                  </a:lnTo>
                  <a:lnTo>
                    <a:pt x="64770" y="284988"/>
                  </a:lnTo>
                  <a:lnTo>
                    <a:pt x="50769" y="286461"/>
                  </a:lnTo>
                  <a:lnTo>
                    <a:pt x="51054" y="286512"/>
                  </a:lnTo>
                  <a:lnTo>
                    <a:pt x="69723" y="286512"/>
                  </a:lnTo>
                  <a:lnTo>
                    <a:pt x="82296" y="281940"/>
                  </a:lnTo>
                  <a:lnTo>
                    <a:pt x="102108" y="272034"/>
                  </a:lnTo>
                  <a:lnTo>
                    <a:pt x="105918" y="269748"/>
                  </a:lnTo>
                  <a:lnTo>
                    <a:pt x="100584" y="269748"/>
                  </a:lnTo>
                  <a:lnTo>
                    <a:pt x="100584" y="268986"/>
                  </a:lnTo>
                  <a:close/>
                </a:path>
                <a:path w="376554" h="289560">
                  <a:moveTo>
                    <a:pt x="38100" y="284226"/>
                  </a:moveTo>
                  <a:lnTo>
                    <a:pt x="38100" y="284988"/>
                  </a:lnTo>
                  <a:lnTo>
                    <a:pt x="42418" y="284988"/>
                  </a:lnTo>
                  <a:lnTo>
                    <a:pt x="38100" y="284226"/>
                  </a:lnTo>
                  <a:close/>
                </a:path>
                <a:path w="376554" h="289560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2578"/>
                  </a:lnTo>
                  <a:lnTo>
                    <a:pt x="304038" y="106680"/>
                  </a:lnTo>
                  <a:lnTo>
                    <a:pt x="244602" y="158496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69748"/>
                  </a:lnTo>
                  <a:lnTo>
                    <a:pt x="105918" y="269748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0782"/>
                  </a:lnTo>
                  <a:lnTo>
                    <a:pt x="306324" y="108966"/>
                  </a:lnTo>
                  <a:lnTo>
                    <a:pt x="348234" y="70104"/>
                  </a:lnTo>
                  <a:lnTo>
                    <a:pt x="362712" y="54864"/>
                  </a:lnTo>
                  <a:lnTo>
                    <a:pt x="362712" y="54102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89560">
                  <a:moveTo>
                    <a:pt x="14478" y="253746"/>
                  </a:moveTo>
                  <a:lnTo>
                    <a:pt x="14478" y="254508"/>
                  </a:lnTo>
                  <a:lnTo>
                    <a:pt x="14798" y="254508"/>
                  </a:lnTo>
                  <a:lnTo>
                    <a:pt x="14478" y="253746"/>
                  </a:lnTo>
                  <a:close/>
                </a:path>
                <a:path w="376554" h="289560">
                  <a:moveTo>
                    <a:pt x="6296" y="70104"/>
                  </a:moveTo>
                  <a:lnTo>
                    <a:pt x="6096" y="70104"/>
                  </a:lnTo>
                  <a:lnTo>
                    <a:pt x="6096" y="70866"/>
                  </a:lnTo>
                  <a:lnTo>
                    <a:pt x="6296" y="70104"/>
                  </a:lnTo>
                  <a:close/>
                </a:path>
                <a:path w="376554" h="289560">
                  <a:moveTo>
                    <a:pt x="21336" y="32766"/>
                  </a:moveTo>
                  <a:lnTo>
                    <a:pt x="20574" y="32766"/>
                  </a:lnTo>
                  <a:lnTo>
                    <a:pt x="20574" y="33528"/>
                  </a:lnTo>
                  <a:lnTo>
                    <a:pt x="21336" y="32766"/>
                  </a:lnTo>
                  <a:close/>
                </a:path>
                <a:path w="376554" h="289560">
                  <a:moveTo>
                    <a:pt x="376428" y="22860"/>
                  </a:moveTo>
                  <a:lnTo>
                    <a:pt x="373380" y="22860"/>
                  </a:ln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2860"/>
                  </a:lnTo>
                  <a:close/>
                </a:path>
                <a:path w="376554" h="289560">
                  <a:moveTo>
                    <a:pt x="371983" y="20828"/>
                  </a:moveTo>
                  <a:lnTo>
                    <a:pt x="373380" y="23622"/>
                  </a:lnTo>
                  <a:lnTo>
                    <a:pt x="373380" y="22860"/>
                  </a:lnTo>
                  <a:lnTo>
                    <a:pt x="376428" y="22860"/>
                  </a:lnTo>
                  <a:lnTo>
                    <a:pt x="376428" y="22098"/>
                  </a:lnTo>
                  <a:lnTo>
                    <a:pt x="376047" y="21336"/>
                  </a:lnTo>
                  <a:lnTo>
                    <a:pt x="372618" y="21336"/>
                  </a:lnTo>
                  <a:lnTo>
                    <a:pt x="371983" y="20828"/>
                  </a:lnTo>
                  <a:close/>
                </a:path>
                <a:path w="376554" h="289560">
                  <a:moveTo>
                    <a:pt x="371856" y="20574"/>
                  </a:moveTo>
                  <a:lnTo>
                    <a:pt x="371983" y="20828"/>
                  </a:lnTo>
                  <a:lnTo>
                    <a:pt x="372618" y="21336"/>
                  </a:lnTo>
                  <a:lnTo>
                    <a:pt x="371856" y="20574"/>
                  </a:lnTo>
                  <a:close/>
                </a:path>
                <a:path w="376554" h="289560">
                  <a:moveTo>
                    <a:pt x="375666" y="20574"/>
                  </a:moveTo>
                  <a:lnTo>
                    <a:pt x="371856" y="20574"/>
                  </a:lnTo>
                  <a:lnTo>
                    <a:pt x="372618" y="21336"/>
                  </a:lnTo>
                  <a:lnTo>
                    <a:pt x="376047" y="21336"/>
                  </a:lnTo>
                  <a:lnTo>
                    <a:pt x="375666" y="20574"/>
                  </a:lnTo>
                  <a:close/>
                </a:path>
                <a:path w="376554" h="289560">
                  <a:moveTo>
                    <a:pt x="294132" y="3048"/>
                  </a:moveTo>
                  <a:lnTo>
                    <a:pt x="185166" y="3048"/>
                  </a:lnTo>
                  <a:lnTo>
                    <a:pt x="265176" y="4572"/>
                  </a:lnTo>
                  <a:lnTo>
                    <a:pt x="323088" y="7620"/>
                  </a:lnTo>
                  <a:lnTo>
                    <a:pt x="343662" y="9906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983" y="20828"/>
                  </a:lnTo>
                  <a:lnTo>
                    <a:pt x="371856" y="20574"/>
                  </a:lnTo>
                  <a:lnTo>
                    <a:pt x="375666" y="20574"/>
                  </a:lnTo>
                  <a:lnTo>
                    <a:pt x="374904" y="19050"/>
                  </a:lnTo>
                  <a:lnTo>
                    <a:pt x="374142" y="19050"/>
                  </a:lnTo>
                  <a:lnTo>
                    <a:pt x="370332" y="16002"/>
                  </a:lnTo>
                  <a:lnTo>
                    <a:pt x="370332" y="15240"/>
                  </a:lnTo>
                  <a:lnTo>
                    <a:pt x="360426" y="10668"/>
                  </a:lnTo>
                  <a:lnTo>
                    <a:pt x="344424" y="6858"/>
                  </a:lnTo>
                  <a:lnTo>
                    <a:pt x="343662" y="6858"/>
                  </a:lnTo>
                  <a:lnTo>
                    <a:pt x="323088" y="4572"/>
                  </a:lnTo>
                  <a:lnTo>
                    <a:pt x="294132" y="3048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474"/>
            <p:cNvSpPr/>
            <p:nvPr/>
          </p:nvSpPr>
          <p:spPr>
            <a:xfrm>
              <a:off x="9028176" y="469574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477"/>
            <p:cNvSpPr/>
            <p:nvPr/>
          </p:nvSpPr>
          <p:spPr>
            <a:xfrm>
              <a:off x="8994647" y="470565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478"/>
            <p:cNvSpPr/>
            <p:nvPr/>
          </p:nvSpPr>
          <p:spPr>
            <a:xfrm>
              <a:off x="8973311" y="455782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2285"/>
                  </a:lnTo>
                  <a:lnTo>
                    <a:pt x="35814" y="15239"/>
                  </a:lnTo>
                  <a:lnTo>
                    <a:pt x="6858" y="54101"/>
                  </a:lnTo>
                  <a:lnTo>
                    <a:pt x="0" y="105917"/>
                  </a:lnTo>
                  <a:lnTo>
                    <a:pt x="0" y="153161"/>
                  </a:lnTo>
                  <a:lnTo>
                    <a:pt x="3048" y="211835"/>
                  </a:lnTo>
                  <a:lnTo>
                    <a:pt x="10668" y="252983"/>
                  </a:lnTo>
                  <a:lnTo>
                    <a:pt x="35814" y="284987"/>
                  </a:lnTo>
                  <a:lnTo>
                    <a:pt x="48768" y="287273"/>
                  </a:lnTo>
                  <a:lnTo>
                    <a:pt x="63246" y="284987"/>
                  </a:lnTo>
                  <a:lnTo>
                    <a:pt x="99822" y="268985"/>
                  </a:lnTo>
                  <a:lnTo>
                    <a:pt x="147828" y="236981"/>
                  </a:lnTo>
                  <a:lnTo>
                    <a:pt x="243840" y="158495"/>
                  </a:lnTo>
                  <a:lnTo>
                    <a:pt x="303276" y="105917"/>
                  </a:lnTo>
                  <a:lnTo>
                    <a:pt x="345186" y="67055"/>
                  </a:lnTo>
                  <a:lnTo>
                    <a:pt x="373380" y="29717"/>
                  </a:lnTo>
                  <a:lnTo>
                    <a:pt x="373380" y="21335"/>
                  </a:lnTo>
                  <a:lnTo>
                    <a:pt x="321564" y="4571"/>
                  </a:lnTo>
                  <a:lnTo>
                    <a:pt x="263652" y="2285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479"/>
            <p:cNvSpPr/>
            <p:nvPr/>
          </p:nvSpPr>
          <p:spPr>
            <a:xfrm>
              <a:off x="8971788" y="455630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2285"/>
                  </a:lnTo>
                  <a:lnTo>
                    <a:pt x="64770" y="5333"/>
                  </a:lnTo>
                  <a:lnTo>
                    <a:pt x="49530" y="9905"/>
                  </a:lnTo>
                  <a:lnTo>
                    <a:pt x="48768" y="9905"/>
                  </a:lnTo>
                  <a:lnTo>
                    <a:pt x="36576" y="15239"/>
                  </a:lnTo>
                  <a:lnTo>
                    <a:pt x="36576" y="16001"/>
                  </a:lnTo>
                  <a:lnTo>
                    <a:pt x="26670" y="22859"/>
                  </a:lnTo>
                  <a:lnTo>
                    <a:pt x="18288" y="31241"/>
                  </a:lnTo>
                  <a:lnTo>
                    <a:pt x="12192" y="41909"/>
                  </a:lnTo>
                  <a:lnTo>
                    <a:pt x="11430" y="42671"/>
                  </a:lnTo>
                  <a:lnTo>
                    <a:pt x="6858" y="55625"/>
                  </a:lnTo>
                  <a:lnTo>
                    <a:pt x="3048" y="70103"/>
                  </a:lnTo>
                  <a:lnTo>
                    <a:pt x="62" y="106679"/>
                  </a:lnTo>
                  <a:lnTo>
                    <a:pt x="0" y="154685"/>
                  </a:lnTo>
                  <a:lnTo>
                    <a:pt x="3048" y="213359"/>
                  </a:lnTo>
                  <a:lnTo>
                    <a:pt x="3048" y="214121"/>
                  </a:lnTo>
                  <a:lnTo>
                    <a:pt x="6096" y="236981"/>
                  </a:lnTo>
                  <a:lnTo>
                    <a:pt x="10668" y="255269"/>
                  </a:lnTo>
                  <a:lnTo>
                    <a:pt x="17526" y="270509"/>
                  </a:lnTo>
                  <a:lnTo>
                    <a:pt x="18288" y="271271"/>
                  </a:lnTo>
                  <a:lnTo>
                    <a:pt x="26670" y="281177"/>
                  </a:lnTo>
                  <a:lnTo>
                    <a:pt x="36576" y="288035"/>
                  </a:lnTo>
                  <a:lnTo>
                    <a:pt x="37338" y="288035"/>
                  </a:lnTo>
                  <a:lnTo>
                    <a:pt x="50292" y="290321"/>
                  </a:lnTo>
                  <a:lnTo>
                    <a:pt x="51054" y="290321"/>
                  </a:lnTo>
                  <a:lnTo>
                    <a:pt x="65532" y="288035"/>
                  </a:lnTo>
                  <a:lnTo>
                    <a:pt x="67926" y="287273"/>
                  </a:lnTo>
                  <a:lnTo>
                    <a:pt x="50292" y="287273"/>
                  </a:lnTo>
                  <a:lnTo>
                    <a:pt x="50694" y="287210"/>
                  </a:lnTo>
                  <a:lnTo>
                    <a:pt x="42418" y="285749"/>
                  </a:lnTo>
                  <a:lnTo>
                    <a:pt x="38100" y="285749"/>
                  </a:lnTo>
                  <a:lnTo>
                    <a:pt x="28194" y="278891"/>
                  </a:lnTo>
                  <a:lnTo>
                    <a:pt x="28956" y="278891"/>
                  </a:lnTo>
                  <a:lnTo>
                    <a:pt x="20574" y="268985"/>
                  </a:lnTo>
                  <a:lnTo>
                    <a:pt x="14058" y="254507"/>
                  </a:lnTo>
                  <a:lnTo>
                    <a:pt x="13716" y="254507"/>
                  </a:lnTo>
                  <a:lnTo>
                    <a:pt x="9144" y="236219"/>
                  </a:lnTo>
                  <a:lnTo>
                    <a:pt x="6096" y="213359"/>
                  </a:lnTo>
                  <a:lnTo>
                    <a:pt x="3048" y="154685"/>
                  </a:lnTo>
                  <a:lnTo>
                    <a:pt x="3110" y="106679"/>
                  </a:lnTo>
                  <a:lnTo>
                    <a:pt x="6096" y="70103"/>
                  </a:lnTo>
                  <a:lnTo>
                    <a:pt x="6296" y="70103"/>
                  </a:lnTo>
                  <a:lnTo>
                    <a:pt x="9906" y="56387"/>
                  </a:lnTo>
                  <a:lnTo>
                    <a:pt x="14478" y="43433"/>
                  </a:lnTo>
                  <a:lnTo>
                    <a:pt x="20574" y="32765"/>
                  </a:lnTo>
                  <a:lnTo>
                    <a:pt x="21336" y="32765"/>
                  </a:lnTo>
                  <a:lnTo>
                    <a:pt x="28956" y="25145"/>
                  </a:lnTo>
                  <a:lnTo>
                    <a:pt x="28194" y="25145"/>
                  </a:lnTo>
                  <a:lnTo>
                    <a:pt x="38100" y="18287"/>
                  </a:lnTo>
                  <a:lnTo>
                    <a:pt x="50292" y="12953"/>
                  </a:lnTo>
                  <a:lnTo>
                    <a:pt x="65532" y="8381"/>
                  </a:lnTo>
                  <a:lnTo>
                    <a:pt x="83058" y="5333"/>
                  </a:lnTo>
                  <a:lnTo>
                    <a:pt x="82296" y="5333"/>
                  </a:lnTo>
                  <a:lnTo>
                    <a:pt x="127254" y="3047"/>
                  </a:lnTo>
                  <a:lnTo>
                    <a:pt x="284480" y="3047"/>
                  </a:lnTo>
                  <a:lnTo>
                    <a:pt x="265176" y="2285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3"/>
                  </a:lnTo>
                  <a:lnTo>
                    <a:pt x="51054" y="287273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8985"/>
                  </a:moveTo>
                  <a:lnTo>
                    <a:pt x="80772" y="279653"/>
                  </a:lnTo>
                  <a:lnTo>
                    <a:pt x="81534" y="279653"/>
                  </a:lnTo>
                  <a:lnTo>
                    <a:pt x="64770" y="284987"/>
                  </a:lnTo>
                  <a:lnTo>
                    <a:pt x="50694" y="287210"/>
                  </a:lnTo>
                  <a:lnTo>
                    <a:pt x="51054" y="287273"/>
                  </a:lnTo>
                  <a:lnTo>
                    <a:pt x="67926" y="287273"/>
                  </a:lnTo>
                  <a:lnTo>
                    <a:pt x="82296" y="282701"/>
                  </a:lnTo>
                  <a:lnTo>
                    <a:pt x="102108" y="272033"/>
                  </a:lnTo>
                  <a:lnTo>
                    <a:pt x="105918" y="269747"/>
                  </a:lnTo>
                  <a:lnTo>
                    <a:pt x="100584" y="269747"/>
                  </a:lnTo>
                  <a:lnTo>
                    <a:pt x="100584" y="268985"/>
                  </a:lnTo>
                  <a:close/>
                </a:path>
                <a:path w="376554" h="290829">
                  <a:moveTo>
                    <a:pt x="38100" y="284987"/>
                  </a:moveTo>
                  <a:lnTo>
                    <a:pt x="38100" y="285749"/>
                  </a:lnTo>
                  <a:lnTo>
                    <a:pt x="42418" y="285749"/>
                  </a:lnTo>
                  <a:lnTo>
                    <a:pt x="38100" y="284987"/>
                  </a:lnTo>
                  <a:close/>
                </a:path>
                <a:path w="376554" h="290829">
                  <a:moveTo>
                    <a:pt x="373380" y="30479"/>
                  </a:moveTo>
                  <a:lnTo>
                    <a:pt x="368808" y="40385"/>
                  </a:lnTo>
                  <a:lnTo>
                    <a:pt x="369570" y="40385"/>
                  </a:lnTo>
                  <a:lnTo>
                    <a:pt x="360426" y="53339"/>
                  </a:lnTo>
                  <a:lnTo>
                    <a:pt x="304038" y="106679"/>
                  </a:lnTo>
                  <a:lnTo>
                    <a:pt x="244602" y="159257"/>
                  </a:lnTo>
                  <a:lnTo>
                    <a:pt x="177546" y="215645"/>
                  </a:lnTo>
                  <a:lnTo>
                    <a:pt x="123444" y="256031"/>
                  </a:lnTo>
                  <a:lnTo>
                    <a:pt x="100584" y="269747"/>
                  </a:lnTo>
                  <a:lnTo>
                    <a:pt x="105918" y="269747"/>
                  </a:lnTo>
                  <a:lnTo>
                    <a:pt x="124968" y="258317"/>
                  </a:lnTo>
                  <a:lnTo>
                    <a:pt x="150114" y="240029"/>
                  </a:lnTo>
                  <a:lnTo>
                    <a:pt x="179070" y="217931"/>
                  </a:lnTo>
                  <a:lnTo>
                    <a:pt x="179832" y="217931"/>
                  </a:lnTo>
                  <a:lnTo>
                    <a:pt x="246888" y="161543"/>
                  </a:lnTo>
                  <a:lnTo>
                    <a:pt x="306324" y="108965"/>
                  </a:lnTo>
                  <a:lnTo>
                    <a:pt x="348234" y="70103"/>
                  </a:lnTo>
                  <a:lnTo>
                    <a:pt x="362712" y="55625"/>
                  </a:lnTo>
                  <a:lnTo>
                    <a:pt x="362712" y="54863"/>
                  </a:lnTo>
                  <a:lnTo>
                    <a:pt x="371856" y="41909"/>
                  </a:lnTo>
                  <a:lnTo>
                    <a:pt x="376428" y="32003"/>
                  </a:lnTo>
                  <a:lnTo>
                    <a:pt x="376428" y="31241"/>
                  </a:lnTo>
                  <a:lnTo>
                    <a:pt x="373380" y="31241"/>
                  </a:lnTo>
                  <a:lnTo>
                    <a:pt x="373380" y="30479"/>
                  </a:lnTo>
                  <a:close/>
                </a:path>
                <a:path w="376554" h="290829">
                  <a:moveTo>
                    <a:pt x="13716" y="253745"/>
                  </a:moveTo>
                  <a:lnTo>
                    <a:pt x="13716" y="254507"/>
                  </a:lnTo>
                  <a:lnTo>
                    <a:pt x="14058" y="254507"/>
                  </a:lnTo>
                  <a:lnTo>
                    <a:pt x="13716" y="253745"/>
                  </a:lnTo>
                  <a:close/>
                </a:path>
                <a:path w="376554" h="290829">
                  <a:moveTo>
                    <a:pt x="6296" y="70103"/>
                  </a:moveTo>
                  <a:lnTo>
                    <a:pt x="6096" y="70103"/>
                  </a:lnTo>
                  <a:lnTo>
                    <a:pt x="6096" y="70865"/>
                  </a:lnTo>
                  <a:lnTo>
                    <a:pt x="6296" y="70103"/>
                  </a:lnTo>
                  <a:close/>
                </a:path>
                <a:path w="376554" h="290829">
                  <a:moveTo>
                    <a:pt x="21336" y="32765"/>
                  </a:moveTo>
                  <a:lnTo>
                    <a:pt x="20574" y="32765"/>
                  </a:lnTo>
                  <a:lnTo>
                    <a:pt x="20574" y="33527"/>
                  </a:lnTo>
                  <a:lnTo>
                    <a:pt x="21336" y="32765"/>
                  </a:lnTo>
                  <a:close/>
                </a:path>
                <a:path w="376554" h="290829">
                  <a:moveTo>
                    <a:pt x="373380" y="22859"/>
                  </a:moveTo>
                  <a:lnTo>
                    <a:pt x="373380" y="31241"/>
                  </a:lnTo>
                  <a:lnTo>
                    <a:pt x="376428" y="31241"/>
                  </a:lnTo>
                  <a:lnTo>
                    <a:pt x="376428" y="23621"/>
                  </a:lnTo>
                  <a:lnTo>
                    <a:pt x="374142" y="23621"/>
                  </a:lnTo>
                  <a:lnTo>
                    <a:pt x="373380" y="22859"/>
                  </a:lnTo>
                  <a:close/>
                </a:path>
                <a:path w="376554" h="290829">
                  <a:moveTo>
                    <a:pt x="375285" y="20573"/>
                  </a:moveTo>
                  <a:lnTo>
                    <a:pt x="371856" y="20573"/>
                  </a:lnTo>
                  <a:lnTo>
                    <a:pt x="374142" y="23621"/>
                  </a:lnTo>
                  <a:lnTo>
                    <a:pt x="376428" y="23621"/>
                  </a:lnTo>
                  <a:lnTo>
                    <a:pt x="376428" y="22097"/>
                  </a:lnTo>
                  <a:lnTo>
                    <a:pt x="375285" y="20573"/>
                  </a:lnTo>
                  <a:close/>
                </a:path>
                <a:path w="376554" h="290829">
                  <a:moveTo>
                    <a:pt x="284480" y="3047"/>
                  </a:moveTo>
                  <a:lnTo>
                    <a:pt x="185166" y="3047"/>
                  </a:lnTo>
                  <a:lnTo>
                    <a:pt x="265176" y="5333"/>
                  </a:lnTo>
                  <a:lnTo>
                    <a:pt x="323088" y="7619"/>
                  </a:lnTo>
                  <a:lnTo>
                    <a:pt x="343662" y="9905"/>
                  </a:lnTo>
                  <a:lnTo>
                    <a:pt x="359664" y="13715"/>
                  </a:lnTo>
                  <a:lnTo>
                    <a:pt x="358902" y="13715"/>
                  </a:lnTo>
                  <a:lnTo>
                    <a:pt x="368808" y="18287"/>
                  </a:lnTo>
                  <a:lnTo>
                    <a:pt x="371856" y="21335"/>
                  </a:lnTo>
                  <a:lnTo>
                    <a:pt x="371856" y="20573"/>
                  </a:lnTo>
                  <a:lnTo>
                    <a:pt x="375285" y="20573"/>
                  </a:lnTo>
                  <a:lnTo>
                    <a:pt x="374142" y="19049"/>
                  </a:lnTo>
                  <a:lnTo>
                    <a:pt x="370332" y="15239"/>
                  </a:lnTo>
                  <a:lnTo>
                    <a:pt x="360426" y="10667"/>
                  </a:lnTo>
                  <a:lnTo>
                    <a:pt x="344424" y="6857"/>
                  </a:lnTo>
                  <a:lnTo>
                    <a:pt x="343662" y="6857"/>
                  </a:lnTo>
                  <a:lnTo>
                    <a:pt x="323088" y="4571"/>
                  </a:lnTo>
                  <a:lnTo>
                    <a:pt x="284480" y="3047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480"/>
            <p:cNvSpPr/>
            <p:nvPr/>
          </p:nvSpPr>
          <p:spPr>
            <a:xfrm>
              <a:off x="8971788" y="4710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481"/>
            <p:cNvSpPr/>
            <p:nvPr/>
          </p:nvSpPr>
          <p:spPr>
            <a:xfrm>
              <a:off x="8404097" y="4173778"/>
              <a:ext cx="810895" cy="706120"/>
            </a:xfrm>
            <a:custGeom>
              <a:avLst/>
              <a:gdLst/>
              <a:ahLst/>
              <a:cxnLst/>
              <a:rect l="l" t="t" r="r" b="b"/>
              <a:pathLst>
                <a:path w="810895" h="706120">
                  <a:moveTo>
                    <a:pt x="260604" y="0"/>
                  </a:moveTo>
                  <a:lnTo>
                    <a:pt x="29718" y="55625"/>
                  </a:lnTo>
                  <a:lnTo>
                    <a:pt x="0" y="61721"/>
                  </a:lnTo>
                  <a:lnTo>
                    <a:pt x="20574" y="576072"/>
                  </a:lnTo>
                  <a:lnTo>
                    <a:pt x="676656" y="705612"/>
                  </a:lnTo>
                  <a:lnTo>
                    <a:pt x="679704" y="653796"/>
                  </a:lnTo>
                  <a:lnTo>
                    <a:pt x="810768" y="542544"/>
                  </a:lnTo>
                  <a:lnTo>
                    <a:pt x="810006" y="32003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B5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482"/>
            <p:cNvSpPr/>
            <p:nvPr/>
          </p:nvSpPr>
          <p:spPr>
            <a:xfrm>
              <a:off x="8410193" y="422864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1523" y="0"/>
                  </a:moveTo>
                  <a:lnTo>
                    <a:pt x="0" y="4572"/>
                  </a:lnTo>
                  <a:lnTo>
                    <a:pt x="2285" y="5334"/>
                  </a:lnTo>
                  <a:lnTo>
                    <a:pt x="3809" y="76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483"/>
            <p:cNvSpPr/>
            <p:nvPr/>
          </p:nvSpPr>
          <p:spPr>
            <a:xfrm>
              <a:off x="8412480" y="4229404"/>
              <a:ext cx="28575" cy="14604"/>
            </a:xfrm>
            <a:custGeom>
              <a:avLst/>
              <a:gdLst/>
              <a:ahLst/>
              <a:cxnLst/>
              <a:rect l="l" t="t" r="r" b="b"/>
              <a:pathLst>
                <a:path w="28575" h="14604">
                  <a:moveTo>
                    <a:pt x="1524" y="0"/>
                  </a:moveTo>
                  <a:lnTo>
                    <a:pt x="0" y="4572"/>
                  </a:lnTo>
                  <a:lnTo>
                    <a:pt x="26670" y="14478"/>
                  </a:lnTo>
                  <a:lnTo>
                    <a:pt x="27432" y="14478"/>
                  </a:lnTo>
                  <a:lnTo>
                    <a:pt x="28194" y="990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484"/>
            <p:cNvSpPr/>
            <p:nvPr/>
          </p:nvSpPr>
          <p:spPr>
            <a:xfrm>
              <a:off x="8439911" y="4261408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40079" y="0"/>
                  </a:lnTo>
                </a:path>
              </a:pathLst>
            </a:custGeom>
            <a:ln w="441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485"/>
            <p:cNvSpPr/>
            <p:nvPr/>
          </p:nvSpPr>
          <p:spPr>
            <a:xfrm>
              <a:off x="9079992" y="4813858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2286"/>
                  </a:moveTo>
                  <a:lnTo>
                    <a:pt x="4571" y="228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486"/>
            <p:cNvSpPr/>
            <p:nvPr/>
          </p:nvSpPr>
          <p:spPr>
            <a:xfrm>
              <a:off x="9079992" y="4281220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0"/>
                  </a:moveTo>
                  <a:lnTo>
                    <a:pt x="0" y="5326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487"/>
            <p:cNvSpPr/>
            <p:nvPr/>
          </p:nvSpPr>
          <p:spPr>
            <a:xfrm>
              <a:off x="9040368" y="4205782"/>
              <a:ext cx="176530" cy="615950"/>
            </a:xfrm>
            <a:custGeom>
              <a:avLst/>
              <a:gdLst/>
              <a:ahLst/>
              <a:cxnLst/>
              <a:rect l="l" t="t" r="r" b="b"/>
              <a:pathLst>
                <a:path w="176529" h="615950">
                  <a:moveTo>
                    <a:pt x="169164" y="0"/>
                  </a:moveTo>
                  <a:lnTo>
                    <a:pt x="0" y="73913"/>
                  </a:lnTo>
                  <a:lnTo>
                    <a:pt x="38862" y="75437"/>
                  </a:lnTo>
                  <a:lnTo>
                    <a:pt x="44958" y="615695"/>
                  </a:lnTo>
                  <a:lnTo>
                    <a:pt x="176022" y="514349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488"/>
            <p:cNvSpPr/>
            <p:nvPr/>
          </p:nvSpPr>
          <p:spPr>
            <a:xfrm>
              <a:off x="9039606" y="4201972"/>
              <a:ext cx="180340" cy="626110"/>
            </a:xfrm>
            <a:custGeom>
              <a:avLst/>
              <a:gdLst/>
              <a:ahLst/>
              <a:cxnLst/>
              <a:rect l="l" t="t" r="r" b="b"/>
              <a:pathLst>
                <a:path w="180340" h="626110">
                  <a:moveTo>
                    <a:pt x="48702" y="613735"/>
                  </a:moveTo>
                  <a:lnTo>
                    <a:pt x="44196" y="617219"/>
                  </a:lnTo>
                  <a:lnTo>
                    <a:pt x="42672" y="619506"/>
                  </a:lnTo>
                  <a:lnTo>
                    <a:pt x="42672" y="625602"/>
                  </a:lnTo>
                  <a:lnTo>
                    <a:pt x="48006" y="621792"/>
                  </a:lnTo>
                  <a:lnTo>
                    <a:pt x="50962" y="619506"/>
                  </a:lnTo>
                  <a:lnTo>
                    <a:pt x="48768" y="619506"/>
                  </a:lnTo>
                  <a:lnTo>
                    <a:pt x="48702" y="613735"/>
                  </a:lnTo>
                  <a:close/>
                </a:path>
                <a:path w="180340" h="626110">
                  <a:moveTo>
                    <a:pt x="39624" y="76199"/>
                  </a:moveTo>
                  <a:lnTo>
                    <a:pt x="36576" y="79247"/>
                  </a:lnTo>
                  <a:lnTo>
                    <a:pt x="42672" y="619506"/>
                  </a:lnTo>
                  <a:lnTo>
                    <a:pt x="44196" y="617219"/>
                  </a:lnTo>
                  <a:lnTo>
                    <a:pt x="48702" y="613735"/>
                  </a:lnTo>
                  <a:lnTo>
                    <a:pt x="42672" y="79247"/>
                  </a:lnTo>
                  <a:lnTo>
                    <a:pt x="39624" y="76199"/>
                  </a:lnTo>
                  <a:close/>
                </a:path>
                <a:path w="180340" h="626110">
                  <a:moveTo>
                    <a:pt x="173721" y="517063"/>
                  </a:moveTo>
                  <a:lnTo>
                    <a:pt x="48702" y="613735"/>
                  </a:lnTo>
                  <a:lnTo>
                    <a:pt x="48768" y="619506"/>
                  </a:lnTo>
                  <a:lnTo>
                    <a:pt x="50962" y="619506"/>
                  </a:lnTo>
                  <a:lnTo>
                    <a:pt x="179070" y="520445"/>
                  </a:lnTo>
                  <a:lnTo>
                    <a:pt x="173736" y="518159"/>
                  </a:lnTo>
                  <a:lnTo>
                    <a:pt x="173721" y="517063"/>
                  </a:lnTo>
                  <a:close/>
                </a:path>
                <a:path w="180340" h="626110">
                  <a:moveTo>
                    <a:pt x="175260" y="515873"/>
                  </a:moveTo>
                  <a:lnTo>
                    <a:pt x="173721" y="517063"/>
                  </a:lnTo>
                  <a:lnTo>
                    <a:pt x="173736" y="518159"/>
                  </a:lnTo>
                  <a:lnTo>
                    <a:pt x="179070" y="520445"/>
                  </a:lnTo>
                  <a:lnTo>
                    <a:pt x="175260" y="515873"/>
                  </a:lnTo>
                  <a:close/>
                </a:path>
                <a:path w="180340" h="626110">
                  <a:moveTo>
                    <a:pt x="179801" y="515873"/>
                  </a:moveTo>
                  <a:lnTo>
                    <a:pt x="175260" y="515873"/>
                  </a:lnTo>
                  <a:lnTo>
                    <a:pt x="179070" y="520445"/>
                  </a:lnTo>
                  <a:lnTo>
                    <a:pt x="179832" y="519683"/>
                  </a:lnTo>
                  <a:lnTo>
                    <a:pt x="179801" y="515873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71450" y="6857"/>
                  </a:lnTo>
                  <a:lnTo>
                    <a:pt x="166944" y="8826"/>
                  </a:lnTo>
                  <a:lnTo>
                    <a:pt x="173721" y="517063"/>
                  </a:lnTo>
                  <a:lnTo>
                    <a:pt x="175260" y="515873"/>
                  </a:lnTo>
                  <a:lnTo>
                    <a:pt x="179801" y="515873"/>
                  </a:lnTo>
                  <a:lnTo>
                    <a:pt x="172974" y="3809"/>
                  </a:lnTo>
                  <a:close/>
                </a:path>
                <a:path w="180340" h="626110">
                  <a:moveTo>
                    <a:pt x="172974" y="0"/>
                  </a:moveTo>
                  <a:lnTo>
                    <a:pt x="169164" y="1523"/>
                  </a:lnTo>
                  <a:lnTo>
                    <a:pt x="0" y="75437"/>
                  </a:lnTo>
                  <a:lnTo>
                    <a:pt x="2286" y="80771"/>
                  </a:lnTo>
                  <a:lnTo>
                    <a:pt x="166944" y="8826"/>
                  </a:lnTo>
                  <a:lnTo>
                    <a:pt x="166878" y="3809"/>
                  </a:lnTo>
                  <a:lnTo>
                    <a:pt x="172974" y="3809"/>
                  </a:lnTo>
                  <a:lnTo>
                    <a:pt x="172974" y="0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66878" y="3809"/>
                  </a:lnTo>
                  <a:lnTo>
                    <a:pt x="166944" y="8826"/>
                  </a:lnTo>
                  <a:lnTo>
                    <a:pt x="171450" y="6857"/>
                  </a:lnTo>
                  <a:lnTo>
                    <a:pt x="172974" y="3809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489"/>
            <p:cNvSpPr/>
            <p:nvPr/>
          </p:nvSpPr>
          <p:spPr>
            <a:xfrm>
              <a:off x="9039606" y="4276648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0" y="762"/>
                  </a:moveTo>
                  <a:lnTo>
                    <a:pt x="762" y="6096"/>
                  </a:lnTo>
                  <a:lnTo>
                    <a:pt x="39624" y="7620"/>
                  </a:lnTo>
                  <a:lnTo>
                    <a:pt x="39624" y="6096"/>
                  </a:lnTo>
                  <a:lnTo>
                    <a:pt x="2286" y="6096"/>
                  </a:lnTo>
                  <a:lnTo>
                    <a:pt x="0" y="762"/>
                  </a:lnTo>
                  <a:close/>
                </a:path>
                <a:path w="40004" h="7620">
                  <a:moveTo>
                    <a:pt x="762" y="0"/>
                  </a:moveTo>
                  <a:lnTo>
                    <a:pt x="2286" y="6096"/>
                  </a:lnTo>
                  <a:lnTo>
                    <a:pt x="39624" y="6096"/>
                  </a:lnTo>
                  <a:lnTo>
                    <a:pt x="39624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490"/>
            <p:cNvSpPr/>
            <p:nvPr/>
          </p:nvSpPr>
          <p:spPr>
            <a:xfrm>
              <a:off x="8438388" y="4239310"/>
              <a:ext cx="603885" cy="336550"/>
            </a:xfrm>
            <a:custGeom>
              <a:avLst/>
              <a:gdLst/>
              <a:ahLst/>
              <a:cxnLst/>
              <a:rect l="l" t="t" r="r" b="b"/>
              <a:pathLst>
                <a:path w="603884" h="336550">
                  <a:moveTo>
                    <a:pt x="0" y="0"/>
                  </a:moveTo>
                  <a:lnTo>
                    <a:pt x="6857" y="256794"/>
                  </a:lnTo>
                  <a:lnTo>
                    <a:pt x="600456" y="336042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491"/>
            <p:cNvSpPr/>
            <p:nvPr/>
          </p:nvSpPr>
          <p:spPr>
            <a:xfrm>
              <a:off x="8438388" y="4238548"/>
              <a:ext cx="605155" cy="338455"/>
            </a:xfrm>
            <a:custGeom>
              <a:avLst/>
              <a:gdLst/>
              <a:ahLst/>
              <a:cxnLst/>
              <a:rect l="l" t="t" r="r" b="b"/>
              <a:pathLst>
                <a:path w="605154" h="338454">
                  <a:moveTo>
                    <a:pt x="6858" y="256794"/>
                  </a:moveTo>
                  <a:lnTo>
                    <a:pt x="6096" y="257556"/>
                  </a:lnTo>
                  <a:lnTo>
                    <a:pt x="6096" y="259079"/>
                  </a:lnTo>
                  <a:lnTo>
                    <a:pt x="6857" y="259079"/>
                  </a:lnTo>
                  <a:lnTo>
                    <a:pt x="600456" y="338328"/>
                  </a:lnTo>
                  <a:lnTo>
                    <a:pt x="599694" y="336804"/>
                  </a:lnTo>
                  <a:lnTo>
                    <a:pt x="599703" y="335941"/>
                  </a:lnTo>
                  <a:lnTo>
                    <a:pt x="6858" y="256794"/>
                  </a:lnTo>
                  <a:close/>
                </a:path>
                <a:path w="605154" h="338454">
                  <a:moveTo>
                    <a:pt x="599703" y="335941"/>
                  </a:moveTo>
                  <a:lnTo>
                    <a:pt x="599694" y="336804"/>
                  </a:lnTo>
                  <a:lnTo>
                    <a:pt x="600456" y="338328"/>
                  </a:lnTo>
                  <a:lnTo>
                    <a:pt x="600456" y="336042"/>
                  </a:lnTo>
                  <a:lnTo>
                    <a:pt x="599703" y="335941"/>
                  </a:lnTo>
                  <a:close/>
                </a:path>
                <a:path w="605154" h="338454">
                  <a:moveTo>
                    <a:pt x="605019" y="44966"/>
                  </a:moveTo>
                  <a:lnTo>
                    <a:pt x="603504" y="46482"/>
                  </a:lnTo>
                  <a:lnTo>
                    <a:pt x="602726" y="46482"/>
                  </a:lnTo>
                  <a:lnTo>
                    <a:pt x="599703" y="335941"/>
                  </a:lnTo>
                  <a:lnTo>
                    <a:pt x="600456" y="336042"/>
                  </a:lnTo>
                  <a:lnTo>
                    <a:pt x="600456" y="338328"/>
                  </a:lnTo>
                  <a:lnTo>
                    <a:pt x="601980" y="336804"/>
                  </a:lnTo>
                  <a:lnTo>
                    <a:pt x="605004" y="46482"/>
                  </a:lnTo>
                  <a:lnTo>
                    <a:pt x="603504" y="46482"/>
                  </a:lnTo>
                  <a:lnTo>
                    <a:pt x="602726" y="46425"/>
                  </a:lnTo>
                  <a:lnTo>
                    <a:pt x="605004" y="46425"/>
                  </a:lnTo>
                  <a:lnTo>
                    <a:pt x="605019" y="44966"/>
                  </a:lnTo>
                  <a:close/>
                </a:path>
                <a:path w="605154" h="338454">
                  <a:moveTo>
                    <a:pt x="605020" y="44958"/>
                  </a:moveTo>
                  <a:lnTo>
                    <a:pt x="602742" y="44958"/>
                  </a:lnTo>
                  <a:lnTo>
                    <a:pt x="602726" y="46425"/>
                  </a:lnTo>
                  <a:lnTo>
                    <a:pt x="603504" y="46482"/>
                  </a:lnTo>
                  <a:lnTo>
                    <a:pt x="605020" y="44958"/>
                  </a:lnTo>
                  <a:close/>
                </a:path>
                <a:path w="605154" h="338454">
                  <a:moveTo>
                    <a:pt x="0" y="0"/>
                  </a:moveTo>
                  <a:lnTo>
                    <a:pt x="0" y="2286"/>
                  </a:lnTo>
                  <a:lnTo>
                    <a:pt x="602726" y="46425"/>
                  </a:lnTo>
                  <a:lnTo>
                    <a:pt x="602742" y="44958"/>
                  </a:lnTo>
                  <a:lnTo>
                    <a:pt x="605020" y="44958"/>
                  </a:lnTo>
                  <a:lnTo>
                    <a:pt x="605028" y="44196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492"/>
            <p:cNvSpPr/>
            <p:nvPr/>
          </p:nvSpPr>
          <p:spPr>
            <a:xfrm>
              <a:off x="8442197" y="4238548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h="257810">
                  <a:moveTo>
                    <a:pt x="0" y="0"/>
                  </a:moveTo>
                  <a:lnTo>
                    <a:pt x="0" y="257555"/>
                  </a:lnTo>
                </a:path>
              </a:pathLst>
            </a:custGeom>
            <a:ln w="9143">
              <a:solidFill>
                <a:srgbClr val="EF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493"/>
            <p:cNvSpPr/>
            <p:nvPr/>
          </p:nvSpPr>
          <p:spPr>
            <a:xfrm>
              <a:off x="8442197" y="429493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762" y="0"/>
                  </a:lnTo>
                  <a:lnTo>
                    <a:pt x="0" y="4572"/>
                  </a:lnTo>
                  <a:lnTo>
                    <a:pt x="2286" y="4572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494"/>
            <p:cNvSpPr/>
            <p:nvPr/>
          </p:nvSpPr>
          <p:spPr>
            <a:xfrm>
              <a:off x="9044178" y="43505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7" y="0"/>
                  </a:moveTo>
                  <a:lnTo>
                    <a:pt x="761" y="0"/>
                  </a:lnTo>
                  <a:lnTo>
                    <a:pt x="0" y="4572"/>
                  </a:lnTo>
                  <a:lnTo>
                    <a:pt x="2285" y="4572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495"/>
            <p:cNvSpPr/>
            <p:nvPr/>
          </p:nvSpPr>
          <p:spPr>
            <a:xfrm>
              <a:off x="8444483" y="4294936"/>
              <a:ext cx="600710" cy="60325"/>
            </a:xfrm>
            <a:custGeom>
              <a:avLst/>
              <a:gdLst/>
              <a:ahLst/>
              <a:cxnLst/>
              <a:rect l="l" t="t" r="r" b="b"/>
              <a:pathLst>
                <a:path w="600709" h="60325">
                  <a:moveTo>
                    <a:pt x="761" y="0"/>
                  </a:moveTo>
                  <a:lnTo>
                    <a:pt x="0" y="4572"/>
                  </a:lnTo>
                  <a:lnTo>
                    <a:pt x="599693" y="60198"/>
                  </a:lnTo>
                  <a:lnTo>
                    <a:pt x="600455" y="5562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496"/>
            <p:cNvSpPr/>
            <p:nvPr/>
          </p:nvSpPr>
          <p:spPr>
            <a:xfrm>
              <a:off x="8478011" y="430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497"/>
            <p:cNvSpPr/>
            <p:nvPr/>
          </p:nvSpPr>
          <p:spPr>
            <a:xfrm>
              <a:off x="8482583" y="45014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498"/>
            <p:cNvSpPr/>
            <p:nvPr/>
          </p:nvSpPr>
          <p:spPr>
            <a:xfrm>
              <a:off x="8483345" y="4304842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499"/>
            <p:cNvSpPr/>
            <p:nvPr/>
          </p:nvSpPr>
          <p:spPr>
            <a:xfrm>
              <a:off x="8516873" y="430789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500"/>
            <p:cNvSpPr/>
            <p:nvPr/>
          </p:nvSpPr>
          <p:spPr>
            <a:xfrm>
              <a:off x="8521445" y="45075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501"/>
            <p:cNvSpPr/>
            <p:nvPr/>
          </p:nvSpPr>
          <p:spPr>
            <a:xfrm>
              <a:off x="8522207" y="4310938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502"/>
            <p:cNvSpPr/>
            <p:nvPr/>
          </p:nvSpPr>
          <p:spPr>
            <a:xfrm>
              <a:off x="8555735" y="431398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503"/>
            <p:cNvSpPr/>
            <p:nvPr/>
          </p:nvSpPr>
          <p:spPr>
            <a:xfrm>
              <a:off x="8560307" y="45136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504"/>
            <p:cNvSpPr/>
            <p:nvPr/>
          </p:nvSpPr>
          <p:spPr>
            <a:xfrm>
              <a:off x="8561069" y="4317034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505"/>
            <p:cNvSpPr/>
            <p:nvPr/>
          </p:nvSpPr>
          <p:spPr>
            <a:xfrm>
              <a:off x="8593835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506"/>
            <p:cNvSpPr/>
            <p:nvPr/>
          </p:nvSpPr>
          <p:spPr>
            <a:xfrm>
              <a:off x="8598407" y="451972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507"/>
            <p:cNvSpPr/>
            <p:nvPr/>
          </p:nvSpPr>
          <p:spPr>
            <a:xfrm>
              <a:off x="8599169" y="4323130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508"/>
            <p:cNvSpPr/>
            <p:nvPr/>
          </p:nvSpPr>
          <p:spPr>
            <a:xfrm>
              <a:off x="8632697" y="431627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509"/>
            <p:cNvSpPr/>
            <p:nvPr/>
          </p:nvSpPr>
          <p:spPr>
            <a:xfrm>
              <a:off x="8637269" y="452582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510"/>
            <p:cNvSpPr/>
            <p:nvPr/>
          </p:nvSpPr>
          <p:spPr>
            <a:xfrm>
              <a:off x="8638031" y="4319320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50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511"/>
            <p:cNvSpPr/>
            <p:nvPr/>
          </p:nvSpPr>
          <p:spPr>
            <a:xfrm>
              <a:off x="8671559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512"/>
            <p:cNvSpPr/>
            <p:nvPr/>
          </p:nvSpPr>
          <p:spPr>
            <a:xfrm>
              <a:off x="8676131" y="453191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513"/>
            <p:cNvSpPr/>
            <p:nvPr/>
          </p:nvSpPr>
          <p:spPr>
            <a:xfrm>
              <a:off x="8676893" y="4323130"/>
              <a:ext cx="0" cy="208915"/>
            </a:xfrm>
            <a:custGeom>
              <a:avLst/>
              <a:gdLst/>
              <a:ahLst/>
              <a:cxnLst/>
              <a:rect l="l" t="t" r="r" b="b"/>
              <a:pathLst>
                <a:path h="208914">
                  <a:moveTo>
                    <a:pt x="0" y="0"/>
                  </a:moveTo>
                  <a:lnTo>
                    <a:pt x="0" y="20878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514"/>
            <p:cNvSpPr/>
            <p:nvPr/>
          </p:nvSpPr>
          <p:spPr>
            <a:xfrm>
              <a:off x="8710421" y="432389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515"/>
            <p:cNvSpPr/>
            <p:nvPr/>
          </p:nvSpPr>
          <p:spPr>
            <a:xfrm>
              <a:off x="8714993" y="453725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516"/>
            <p:cNvSpPr/>
            <p:nvPr/>
          </p:nvSpPr>
          <p:spPr>
            <a:xfrm>
              <a:off x="8715756" y="4326940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517"/>
            <p:cNvSpPr/>
            <p:nvPr/>
          </p:nvSpPr>
          <p:spPr>
            <a:xfrm>
              <a:off x="87492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518"/>
            <p:cNvSpPr/>
            <p:nvPr/>
          </p:nvSpPr>
          <p:spPr>
            <a:xfrm>
              <a:off x="8753856" y="45395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519"/>
            <p:cNvSpPr/>
            <p:nvPr/>
          </p:nvSpPr>
          <p:spPr>
            <a:xfrm>
              <a:off x="8754618" y="4329226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520"/>
            <p:cNvSpPr/>
            <p:nvPr/>
          </p:nvSpPr>
          <p:spPr>
            <a:xfrm>
              <a:off x="87873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521"/>
            <p:cNvSpPr/>
            <p:nvPr/>
          </p:nvSpPr>
          <p:spPr>
            <a:xfrm>
              <a:off x="8791956" y="454944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522"/>
            <p:cNvSpPr/>
            <p:nvPr/>
          </p:nvSpPr>
          <p:spPr>
            <a:xfrm>
              <a:off x="8792718" y="432922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523"/>
            <p:cNvSpPr/>
            <p:nvPr/>
          </p:nvSpPr>
          <p:spPr>
            <a:xfrm>
              <a:off x="8826245" y="43299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524"/>
            <p:cNvSpPr/>
            <p:nvPr/>
          </p:nvSpPr>
          <p:spPr>
            <a:xfrm>
              <a:off x="8830818" y="45517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525"/>
            <p:cNvSpPr/>
            <p:nvPr/>
          </p:nvSpPr>
          <p:spPr>
            <a:xfrm>
              <a:off x="8831580" y="4333036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694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526"/>
            <p:cNvSpPr/>
            <p:nvPr/>
          </p:nvSpPr>
          <p:spPr>
            <a:xfrm>
              <a:off x="8865107" y="4333799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527"/>
            <p:cNvSpPr/>
            <p:nvPr/>
          </p:nvSpPr>
          <p:spPr>
            <a:xfrm>
              <a:off x="8869680" y="455706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528"/>
            <p:cNvSpPr/>
            <p:nvPr/>
          </p:nvSpPr>
          <p:spPr>
            <a:xfrm>
              <a:off x="8870442" y="433684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529"/>
            <p:cNvSpPr/>
            <p:nvPr/>
          </p:nvSpPr>
          <p:spPr>
            <a:xfrm>
              <a:off x="8903969" y="434218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530"/>
            <p:cNvSpPr/>
            <p:nvPr/>
          </p:nvSpPr>
          <p:spPr>
            <a:xfrm>
              <a:off x="8908542" y="455935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531"/>
            <p:cNvSpPr/>
            <p:nvPr/>
          </p:nvSpPr>
          <p:spPr>
            <a:xfrm>
              <a:off x="8909304" y="4345228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12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532"/>
            <p:cNvSpPr/>
            <p:nvPr/>
          </p:nvSpPr>
          <p:spPr>
            <a:xfrm>
              <a:off x="8942831" y="43398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533"/>
            <p:cNvSpPr/>
            <p:nvPr/>
          </p:nvSpPr>
          <p:spPr>
            <a:xfrm>
              <a:off x="8946642" y="456544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534"/>
            <p:cNvSpPr/>
            <p:nvPr/>
          </p:nvSpPr>
          <p:spPr>
            <a:xfrm>
              <a:off x="8947784" y="4342942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504"/>
                  </a:lnTo>
                </a:path>
              </a:pathLst>
            </a:custGeom>
            <a:ln w="9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535"/>
            <p:cNvSpPr/>
            <p:nvPr/>
          </p:nvSpPr>
          <p:spPr>
            <a:xfrm>
              <a:off x="8984742" y="434370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536"/>
            <p:cNvSpPr/>
            <p:nvPr/>
          </p:nvSpPr>
          <p:spPr>
            <a:xfrm>
              <a:off x="8989314" y="456697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537"/>
            <p:cNvSpPr/>
            <p:nvPr/>
          </p:nvSpPr>
          <p:spPr>
            <a:xfrm>
              <a:off x="8990076" y="4346752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8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538"/>
            <p:cNvSpPr/>
            <p:nvPr/>
          </p:nvSpPr>
          <p:spPr>
            <a:xfrm>
              <a:off x="8451342" y="4584496"/>
              <a:ext cx="584453" cy="2583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539"/>
            <p:cNvSpPr/>
            <p:nvPr/>
          </p:nvSpPr>
          <p:spPr>
            <a:xfrm>
              <a:off x="8447531" y="4580686"/>
              <a:ext cx="591820" cy="266065"/>
            </a:xfrm>
            <a:custGeom>
              <a:avLst/>
              <a:gdLst/>
              <a:ahLst/>
              <a:cxnLst/>
              <a:rect l="l" t="t" r="r" b="b"/>
              <a:pathLst>
                <a:path w="591820" h="266064">
                  <a:moveTo>
                    <a:pt x="591311" y="101346"/>
                  </a:moveTo>
                  <a:lnTo>
                    <a:pt x="588263" y="104394"/>
                  </a:lnTo>
                  <a:lnTo>
                    <a:pt x="585187" y="104394"/>
                  </a:lnTo>
                  <a:lnTo>
                    <a:pt x="583691" y="262128"/>
                  </a:lnTo>
                  <a:lnTo>
                    <a:pt x="585977" y="265176"/>
                  </a:lnTo>
                  <a:lnTo>
                    <a:pt x="589787" y="265938"/>
                  </a:lnTo>
                  <a:lnTo>
                    <a:pt x="589787" y="262128"/>
                  </a:lnTo>
                  <a:lnTo>
                    <a:pt x="591283" y="104394"/>
                  </a:lnTo>
                  <a:lnTo>
                    <a:pt x="588263" y="104394"/>
                  </a:lnTo>
                  <a:lnTo>
                    <a:pt x="585191" y="103881"/>
                  </a:lnTo>
                  <a:lnTo>
                    <a:pt x="591287" y="103881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0" y="0"/>
                  </a:moveTo>
                  <a:lnTo>
                    <a:pt x="761" y="3810"/>
                  </a:lnTo>
                  <a:lnTo>
                    <a:pt x="8381" y="147066"/>
                  </a:lnTo>
                  <a:lnTo>
                    <a:pt x="14477" y="147066"/>
                  </a:lnTo>
                  <a:lnTo>
                    <a:pt x="7048" y="7398"/>
                  </a:lnTo>
                  <a:lnTo>
                    <a:pt x="3809" y="6858"/>
                  </a:lnTo>
                  <a:lnTo>
                    <a:pt x="4566" y="762"/>
                  </a:lnTo>
                  <a:lnTo>
                    <a:pt x="0" y="0"/>
                  </a:lnTo>
                  <a:close/>
                </a:path>
                <a:path w="591820" h="266064">
                  <a:moveTo>
                    <a:pt x="591311" y="101346"/>
                  </a:moveTo>
                  <a:lnTo>
                    <a:pt x="585215" y="101346"/>
                  </a:lnTo>
                  <a:lnTo>
                    <a:pt x="585191" y="103881"/>
                  </a:lnTo>
                  <a:lnTo>
                    <a:pt x="588263" y="104394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4572" y="763"/>
                  </a:moveTo>
                  <a:lnTo>
                    <a:pt x="6857" y="3810"/>
                  </a:lnTo>
                  <a:lnTo>
                    <a:pt x="7048" y="7398"/>
                  </a:lnTo>
                  <a:lnTo>
                    <a:pt x="585191" y="103881"/>
                  </a:lnTo>
                  <a:lnTo>
                    <a:pt x="585215" y="101346"/>
                  </a:lnTo>
                  <a:lnTo>
                    <a:pt x="591311" y="101346"/>
                  </a:lnTo>
                  <a:lnTo>
                    <a:pt x="591311" y="99060"/>
                  </a:lnTo>
                  <a:lnTo>
                    <a:pt x="589025" y="98298"/>
                  </a:lnTo>
                  <a:lnTo>
                    <a:pt x="4572" y="763"/>
                  </a:lnTo>
                  <a:close/>
                </a:path>
                <a:path w="591820" h="266064">
                  <a:moveTo>
                    <a:pt x="4571" y="762"/>
                  </a:moveTo>
                  <a:lnTo>
                    <a:pt x="3809" y="6858"/>
                  </a:lnTo>
                  <a:lnTo>
                    <a:pt x="7048" y="7398"/>
                  </a:lnTo>
                  <a:lnTo>
                    <a:pt x="6857" y="3810"/>
                  </a:lnTo>
                  <a:lnTo>
                    <a:pt x="4571" y="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540"/>
            <p:cNvSpPr/>
            <p:nvPr/>
          </p:nvSpPr>
          <p:spPr>
            <a:xfrm>
              <a:off x="8455914" y="4724704"/>
              <a:ext cx="579120" cy="121285"/>
            </a:xfrm>
            <a:custGeom>
              <a:avLst/>
              <a:gdLst/>
              <a:ahLst/>
              <a:cxnLst/>
              <a:rect l="l" t="t" r="r" b="b"/>
              <a:pathLst>
                <a:path w="579120" h="121285">
                  <a:moveTo>
                    <a:pt x="3810" y="0"/>
                  </a:moveTo>
                  <a:lnTo>
                    <a:pt x="0" y="3047"/>
                  </a:lnTo>
                  <a:lnTo>
                    <a:pt x="0" y="5333"/>
                  </a:lnTo>
                  <a:lnTo>
                    <a:pt x="2286" y="6095"/>
                  </a:lnTo>
                  <a:lnTo>
                    <a:pt x="577596" y="121157"/>
                  </a:lnTo>
                  <a:lnTo>
                    <a:pt x="579120" y="115061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541"/>
            <p:cNvSpPr/>
            <p:nvPr/>
          </p:nvSpPr>
          <p:spPr>
            <a:xfrm>
              <a:off x="8412480" y="4298746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2286" y="3048"/>
                  </a:lnTo>
                  <a:lnTo>
                    <a:pt x="0" y="9144"/>
                  </a:lnTo>
                  <a:lnTo>
                    <a:pt x="2286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542"/>
            <p:cNvSpPr/>
            <p:nvPr/>
          </p:nvSpPr>
          <p:spPr>
            <a:xfrm>
              <a:off x="8411718" y="4297984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6858" y="0"/>
                  </a:lnTo>
                  <a:lnTo>
                    <a:pt x="2286" y="3047"/>
                  </a:lnTo>
                  <a:lnTo>
                    <a:pt x="2286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2286" y="17525"/>
                  </a:lnTo>
                  <a:lnTo>
                    <a:pt x="3048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8001" y="18097"/>
                  </a:lnTo>
                  <a:lnTo>
                    <a:pt x="5334" y="16763"/>
                  </a:lnTo>
                  <a:lnTo>
                    <a:pt x="4572" y="16763"/>
                  </a:lnTo>
                  <a:lnTo>
                    <a:pt x="3810" y="16001"/>
                  </a:lnTo>
                  <a:lnTo>
                    <a:pt x="4318" y="16001"/>
                  </a:lnTo>
                  <a:lnTo>
                    <a:pt x="2540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571" y="9905"/>
                  </a:lnTo>
                  <a:lnTo>
                    <a:pt x="4572" y="4571"/>
                  </a:lnTo>
                  <a:lnTo>
                    <a:pt x="3810" y="4571"/>
                  </a:lnTo>
                  <a:lnTo>
                    <a:pt x="7620" y="2031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8001" y="18097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8001" y="18097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8001" y="18097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810" y="16001"/>
                  </a:moveTo>
                  <a:lnTo>
                    <a:pt x="4572" y="16763"/>
                  </a:lnTo>
                  <a:lnTo>
                    <a:pt x="4419" y="16306"/>
                  </a:lnTo>
                  <a:lnTo>
                    <a:pt x="3810" y="16001"/>
                  </a:lnTo>
                  <a:close/>
                </a:path>
                <a:path w="16509" h="20954">
                  <a:moveTo>
                    <a:pt x="4419" y="16306"/>
                  </a:moveTo>
                  <a:lnTo>
                    <a:pt x="4572" y="16763"/>
                  </a:lnTo>
                  <a:lnTo>
                    <a:pt x="5334" y="16763"/>
                  </a:lnTo>
                  <a:lnTo>
                    <a:pt x="4419" y="16306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4318" y="16001"/>
                  </a:moveTo>
                  <a:lnTo>
                    <a:pt x="3810" y="16001"/>
                  </a:lnTo>
                  <a:lnTo>
                    <a:pt x="4419" y="16306"/>
                  </a:lnTo>
                  <a:lnTo>
                    <a:pt x="4318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2286" y="9905"/>
                  </a:moveTo>
                  <a:lnTo>
                    <a:pt x="2286" y="10667"/>
                  </a:lnTo>
                  <a:lnTo>
                    <a:pt x="2420" y="10309"/>
                  </a:lnTo>
                  <a:lnTo>
                    <a:pt x="2286" y="9905"/>
                  </a:lnTo>
                  <a:close/>
                </a:path>
                <a:path w="16509" h="20954">
                  <a:moveTo>
                    <a:pt x="2420" y="10309"/>
                  </a:moveTo>
                  <a:lnTo>
                    <a:pt x="2286" y="10667"/>
                  </a:lnTo>
                  <a:lnTo>
                    <a:pt x="2540" y="10667"/>
                  </a:lnTo>
                  <a:lnTo>
                    <a:pt x="2420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571" y="9905"/>
                  </a:moveTo>
                  <a:lnTo>
                    <a:pt x="2286" y="9905"/>
                  </a:lnTo>
                  <a:lnTo>
                    <a:pt x="2420" y="10309"/>
                  </a:lnTo>
                  <a:lnTo>
                    <a:pt x="2571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8382" y="1523"/>
                  </a:lnTo>
                  <a:lnTo>
                    <a:pt x="7620" y="2031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8382" y="1523"/>
                  </a:moveTo>
                  <a:lnTo>
                    <a:pt x="6858" y="1523"/>
                  </a:lnTo>
                  <a:lnTo>
                    <a:pt x="7620" y="2031"/>
                  </a:lnTo>
                  <a:lnTo>
                    <a:pt x="8382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543"/>
            <p:cNvSpPr/>
            <p:nvPr/>
          </p:nvSpPr>
          <p:spPr>
            <a:xfrm>
              <a:off x="8425433" y="43078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544"/>
            <p:cNvSpPr/>
            <p:nvPr/>
          </p:nvSpPr>
          <p:spPr>
            <a:xfrm>
              <a:off x="8461247" y="436351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545"/>
            <p:cNvSpPr/>
            <p:nvPr/>
          </p:nvSpPr>
          <p:spPr>
            <a:xfrm>
              <a:off x="8461247" y="43612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546"/>
            <p:cNvSpPr/>
            <p:nvPr/>
          </p:nvSpPr>
          <p:spPr>
            <a:xfrm>
              <a:off x="8468106" y="43635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547"/>
            <p:cNvSpPr/>
            <p:nvPr/>
          </p:nvSpPr>
          <p:spPr>
            <a:xfrm>
              <a:off x="8458961" y="437266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548"/>
            <p:cNvSpPr/>
            <p:nvPr/>
          </p:nvSpPr>
          <p:spPr>
            <a:xfrm>
              <a:off x="8458961" y="436123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549"/>
            <p:cNvSpPr/>
            <p:nvPr/>
          </p:nvSpPr>
          <p:spPr>
            <a:xfrm>
              <a:off x="8461247" y="438485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550"/>
            <p:cNvSpPr/>
            <p:nvPr/>
          </p:nvSpPr>
          <p:spPr>
            <a:xfrm>
              <a:off x="8461247" y="438256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551"/>
            <p:cNvSpPr/>
            <p:nvPr/>
          </p:nvSpPr>
          <p:spPr>
            <a:xfrm>
              <a:off x="8468106" y="438485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552"/>
            <p:cNvSpPr/>
            <p:nvPr/>
          </p:nvSpPr>
          <p:spPr>
            <a:xfrm>
              <a:off x="8458961" y="439399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553"/>
            <p:cNvSpPr/>
            <p:nvPr/>
          </p:nvSpPr>
          <p:spPr>
            <a:xfrm>
              <a:off x="8458961" y="43825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554"/>
            <p:cNvSpPr/>
            <p:nvPr/>
          </p:nvSpPr>
          <p:spPr>
            <a:xfrm>
              <a:off x="8461247" y="440618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555"/>
            <p:cNvSpPr/>
            <p:nvPr/>
          </p:nvSpPr>
          <p:spPr>
            <a:xfrm>
              <a:off x="8461247" y="440390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556"/>
            <p:cNvSpPr/>
            <p:nvPr/>
          </p:nvSpPr>
          <p:spPr>
            <a:xfrm>
              <a:off x="8468106" y="440618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557"/>
            <p:cNvSpPr/>
            <p:nvPr/>
          </p:nvSpPr>
          <p:spPr>
            <a:xfrm>
              <a:off x="8458961" y="441609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558"/>
            <p:cNvSpPr/>
            <p:nvPr/>
          </p:nvSpPr>
          <p:spPr>
            <a:xfrm>
              <a:off x="8458961" y="440390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559"/>
            <p:cNvSpPr/>
            <p:nvPr/>
          </p:nvSpPr>
          <p:spPr>
            <a:xfrm>
              <a:off x="8461247" y="442828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560"/>
            <p:cNvSpPr/>
            <p:nvPr/>
          </p:nvSpPr>
          <p:spPr>
            <a:xfrm>
              <a:off x="8461247" y="442600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561"/>
            <p:cNvSpPr/>
            <p:nvPr/>
          </p:nvSpPr>
          <p:spPr>
            <a:xfrm>
              <a:off x="8468106" y="442828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562"/>
            <p:cNvSpPr/>
            <p:nvPr/>
          </p:nvSpPr>
          <p:spPr>
            <a:xfrm>
              <a:off x="8458961" y="44374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563"/>
            <p:cNvSpPr/>
            <p:nvPr/>
          </p:nvSpPr>
          <p:spPr>
            <a:xfrm>
              <a:off x="8458961" y="442600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564"/>
            <p:cNvSpPr/>
            <p:nvPr/>
          </p:nvSpPr>
          <p:spPr>
            <a:xfrm>
              <a:off x="8418576" y="4413808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8"/>
                  </a:lnTo>
                  <a:lnTo>
                    <a:pt x="0" y="9144"/>
                  </a:lnTo>
                  <a:lnTo>
                    <a:pt x="1524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565"/>
            <p:cNvSpPr/>
            <p:nvPr/>
          </p:nvSpPr>
          <p:spPr>
            <a:xfrm>
              <a:off x="8417814" y="4413046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7"/>
                  </a:lnTo>
                  <a:lnTo>
                    <a:pt x="1524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1524" y="17525"/>
                  </a:lnTo>
                  <a:lnTo>
                    <a:pt x="2286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7971" y="18112"/>
                  </a:lnTo>
                  <a:lnTo>
                    <a:pt x="4826" y="16763"/>
                  </a:lnTo>
                  <a:lnTo>
                    <a:pt x="3810" y="16763"/>
                  </a:lnTo>
                  <a:lnTo>
                    <a:pt x="3048" y="16001"/>
                  </a:lnTo>
                  <a:lnTo>
                    <a:pt x="3640" y="16001"/>
                  </a:lnTo>
                  <a:lnTo>
                    <a:pt x="2455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476" y="9905"/>
                  </a:lnTo>
                  <a:lnTo>
                    <a:pt x="3619" y="5333"/>
                  </a:lnTo>
                  <a:lnTo>
                    <a:pt x="3048" y="5333"/>
                  </a:lnTo>
                  <a:lnTo>
                    <a:pt x="3810" y="4571"/>
                  </a:lnTo>
                  <a:lnTo>
                    <a:pt x="4381" y="4571"/>
                  </a:lnTo>
                  <a:lnTo>
                    <a:pt x="8176" y="2403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1"/>
                  </a:moveTo>
                  <a:lnTo>
                    <a:pt x="3810" y="16763"/>
                  </a:lnTo>
                  <a:lnTo>
                    <a:pt x="3703" y="16282"/>
                  </a:lnTo>
                  <a:lnTo>
                    <a:pt x="3048" y="16001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3"/>
                  </a:lnTo>
                  <a:lnTo>
                    <a:pt x="4826" y="16763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1"/>
                  </a:moveTo>
                  <a:lnTo>
                    <a:pt x="3048" y="16001"/>
                  </a:lnTo>
                  <a:lnTo>
                    <a:pt x="3703" y="16282"/>
                  </a:lnTo>
                  <a:lnTo>
                    <a:pt x="3640" y="16001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7"/>
                  </a:lnTo>
                  <a:lnTo>
                    <a:pt x="2455" y="10667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476" y="9905"/>
                  </a:moveTo>
                  <a:lnTo>
                    <a:pt x="2286" y="9905"/>
                  </a:lnTo>
                  <a:lnTo>
                    <a:pt x="2375" y="10309"/>
                  </a:lnTo>
                  <a:lnTo>
                    <a:pt x="2476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6858" y="1523"/>
                  </a:lnTo>
                  <a:lnTo>
                    <a:pt x="8382" y="2285"/>
                  </a:lnTo>
                  <a:lnTo>
                    <a:pt x="8176" y="2403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3810" y="4571"/>
                  </a:moveTo>
                  <a:lnTo>
                    <a:pt x="3048" y="5333"/>
                  </a:lnTo>
                  <a:lnTo>
                    <a:pt x="3714" y="4952"/>
                  </a:lnTo>
                  <a:lnTo>
                    <a:pt x="3810" y="4571"/>
                  </a:lnTo>
                  <a:close/>
                </a:path>
                <a:path w="16509" h="20954">
                  <a:moveTo>
                    <a:pt x="3714" y="4952"/>
                  </a:moveTo>
                  <a:lnTo>
                    <a:pt x="3048" y="5333"/>
                  </a:lnTo>
                  <a:lnTo>
                    <a:pt x="3619" y="5333"/>
                  </a:lnTo>
                  <a:lnTo>
                    <a:pt x="3714" y="4952"/>
                  </a:lnTo>
                  <a:close/>
                </a:path>
                <a:path w="16509" h="20954">
                  <a:moveTo>
                    <a:pt x="4381" y="4571"/>
                  </a:moveTo>
                  <a:lnTo>
                    <a:pt x="3810" y="4571"/>
                  </a:lnTo>
                  <a:lnTo>
                    <a:pt x="3714" y="4952"/>
                  </a:lnTo>
                  <a:lnTo>
                    <a:pt x="4381" y="4571"/>
                  </a:lnTo>
                  <a:close/>
                </a:path>
                <a:path w="16509" h="20954">
                  <a:moveTo>
                    <a:pt x="6858" y="1523"/>
                  </a:moveTo>
                  <a:lnTo>
                    <a:pt x="8176" y="2403"/>
                  </a:lnTo>
                  <a:lnTo>
                    <a:pt x="8382" y="2285"/>
                  </a:lnTo>
                  <a:lnTo>
                    <a:pt x="6858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566"/>
            <p:cNvSpPr/>
            <p:nvPr/>
          </p:nvSpPr>
          <p:spPr>
            <a:xfrm>
              <a:off x="8431530" y="44229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567"/>
            <p:cNvSpPr/>
            <p:nvPr/>
          </p:nvSpPr>
          <p:spPr>
            <a:xfrm>
              <a:off x="8424671" y="4559350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095" y="0"/>
                  </a:moveTo>
                  <a:lnTo>
                    <a:pt x="1523" y="2285"/>
                  </a:lnTo>
                  <a:lnTo>
                    <a:pt x="0" y="9143"/>
                  </a:lnTo>
                  <a:lnTo>
                    <a:pt x="1523" y="15239"/>
                  </a:lnTo>
                  <a:lnTo>
                    <a:pt x="6095" y="18287"/>
                  </a:lnTo>
                  <a:lnTo>
                    <a:pt x="11429" y="15239"/>
                  </a:lnTo>
                  <a:lnTo>
                    <a:pt x="12953" y="9143"/>
                  </a:lnTo>
                  <a:lnTo>
                    <a:pt x="11429" y="2285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568"/>
            <p:cNvSpPr/>
            <p:nvPr/>
          </p:nvSpPr>
          <p:spPr>
            <a:xfrm>
              <a:off x="8423909" y="4558588"/>
              <a:ext cx="15240" cy="20955"/>
            </a:xfrm>
            <a:custGeom>
              <a:avLst/>
              <a:gdLst/>
              <a:ahLst/>
              <a:cxnLst/>
              <a:rect l="l" t="t" r="r" b="b"/>
              <a:pathLst>
                <a:path w="15240" h="20954">
                  <a:moveTo>
                    <a:pt x="7619" y="0"/>
                  </a:moveTo>
                  <a:lnTo>
                    <a:pt x="6857" y="0"/>
                  </a:lnTo>
                  <a:lnTo>
                    <a:pt x="2285" y="2286"/>
                  </a:lnTo>
                  <a:lnTo>
                    <a:pt x="1523" y="3048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3" y="16764"/>
                  </a:lnTo>
                  <a:lnTo>
                    <a:pt x="6095" y="19812"/>
                  </a:lnTo>
                  <a:lnTo>
                    <a:pt x="7619" y="20574"/>
                  </a:lnTo>
                  <a:lnTo>
                    <a:pt x="11620" y="18288"/>
                  </a:lnTo>
                  <a:lnTo>
                    <a:pt x="6857" y="18288"/>
                  </a:lnTo>
                  <a:lnTo>
                    <a:pt x="7268" y="18053"/>
                  </a:lnTo>
                  <a:lnTo>
                    <a:pt x="4190" y="16002"/>
                  </a:lnTo>
                  <a:lnTo>
                    <a:pt x="3809" y="16002"/>
                  </a:lnTo>
                  <a:lnTo>
                    <a:pt x="3047" y="15240"/>
                  </a:lnTo>
                  <a:lnTo>
                    <a:pt x="3619" y="15240"/>
                  </a:lnTo>
                  <a:lnTo>
                    <a:pt x="2476" y="10668"/>
                  </a:lnTo>
                  <a:lnTo>
                    <a:pt x="2285" y="10668"/>
                  </a:lnTo>
                  <a:lnTo>
                    <a:pt x="2285" y="9906"/>
                  </a:lnTo>
                  <a:lnTo>
                    <a:pt x="2455" y="9906"/>
                  </a:lnTo>
                  <a:lnTo>
                    <a:pt x="3640" y="4572"/>
                  </a:lnTo>
                  <a:lnTo>
                    <a:pt x="3047" y="4572"/>
                  </a:lnTo>
                  <a:lnTo>
                    <a:pt x="3809" y="3810"/>
                  </a:lnTo>
                  <a:lnTo>
                    <a:pt x="4571" y="3810"/>
                  </a:lnTo>
                  <a:lnTo>
                    <a:pt x="7268" y="2461"/>
                  </a:lnTo>
                  <a:lnTo>
                    <a:pt x="6857" y="2286"/>
                  </a:lnTo>
                  <a:lnTo>
                    <a:pt x="12953" y="2286"/>
                  </a:lnTo>
                  <a:lnTo>
                    <a:pt x="7619" y="0"/>
                  </a:lnTo>
                  <a:close/>
                </a:path>
                <a:path w="15240" h="20954">
                  <a:moveTo>
                    <a:pt x="7268" y="18053"/>
                  </a:moveTo>
                  <a:lnTo>
                    <a:pt x="6857" y="18288"/>
                  </a:lnTo>
                  <a:lnTo>
                    <a:pt x="7619" y="18288"/>
                  </a:lnTo>
                  <a:lnTo>
                    <a:pt x="7268" y="18053"/>
                  </a:lnTo>
                  <a:close/>
                </a:path>
                <a:path w="15240" h="20954">
                  <a:moveTo>
                    <a:pt x="11525" y="15621"/>
                  </a:moveTo>
                  <a:lnTo>
                    <a:pt x="7268" y="18053"/>
                  </a:lnTo>
                  <a:lnTo>
                    <a:pt x="7619" y="18288"/>
                  </a:lnTo>
                  <a:lnTo>
                    <a:pt x="11620" y="18288"/>
                  </a:lnTo>
                  <a:lnTo>
                    <a:pt x="12953" y="17526"/>
                  </a:lnTo>
                  <a:lnTo>
                    <a:pt x="13715" y="16764"/>
                  </a:lnTo>
                  <a:lnTo>
                    <a:pt x="13906" y="16002"/>
                  </a:lnTo>
                  <a:lnTo>
                    <a:pt x="11429" y="16002"/>
                  </a:lnTo>
                  <a:lnTo>
                    <a:pt x="11525" y="15621"/>
                  </a:lnTo>
                  <a:close/>
                </a:path>
                <a:path w="15240" h="20954">
                  <a:moveTo>
                    <a:pt x="3047" y="15240"/>
                  </a:moveTo>
                  <a:lnTo>
                    <a:pt x="3809" y="16002"/>
                  </a:lnTo>
                  <a:lnTo>
                    <a:pt x="3733" y="15697"/>
                  </a:lnTo>
                  <a:lnTo>
                    <a:pt x="3047" y="15240"/>
                  </a:lnTo>
                  <a:close/>
                </a:path>
                <a:path w="15240" h="20954">
                  <a:moveTo>
                    <a:pt x="3733" y="15697"/>
                  </a:moveTo>
                  <a:lnTo>
                    <a:pt x="3809" y="16002"/>
                  </a:lnTo>
                  <a:lnTo>
                    <a:pt x="4190" y="16002"/>
                  </a:lnTo>
                  <a:lnTo>
                    <a:pt x="3733" y="15697"/>
                  </a:lnTo>
                  <a:close/>
                </a:path>
                <a:path w="15240" h="20954">
                  <a:moveTo>
                    <a:pt x="12191" y="15240"/>
                  </a:moveTo>
                  <a:lnTo>
                    <a:pt x="11525" y="15621"/>
                  </a:lnTo>
                  <a:lnTo>
                    <a:pt x="11429" y="16002"/>
                  </a:lnTo>
                  <a:lnTo>
                    <a:pt x="12191" y="15240"/>
                  </a:lnTo>
                  <a:close/>
                </a:path>
                <a:path w="15240" h="20954">
                  <a:moveTo>
                    <a:pt x="14096" y="15240"/>
                  </a:moveTo>
                  <a:lnTo>
                    <a:pt x="12191" y="15240"/>
                  </a:lnTo>
                  <a:lnTo>
                    <a:pt x="11429" y="16002"/>
                  </a:lnTo>
                  <a:lnTo>
                    <a:pt x="13906" y="16002"/>
                  </a:lnTo>
                  <a:lnTo>
                    <a:pt x="14096" y="15240"/>
                  </a:lnTo>
                  <a:close/>
                </a:path>
                <a:path w="15240" h="20954">
                  <a:moveTo>
                    <a:pt x="3619" y="15240"/>
                  </a:moveTo>
                  <a:lnTo>
                    <a:pt x="3047" y="15240"/>
                  </a:lnTo>
                  <a:lnTo>
                    <a:pt x="3733" y="15697"/>
                  </a:lnTo>
                  <a:lnTo>
                    <a:pt x="3619" y="15240"/>
                  </a:lnTo>
                  <a:close/>
                </a:path>
                <a:path w="15240" h="20954">
                  <a:moveTo>
                    <a:pt x="12864" y="10264"/>
                  </a:moveTo>
                  <a:lnTo>
                    <a:pt x="11525" y="15621"/>
                  </a:lnTo>
                  <a:lnTo>
                    <a:pt x="12191" y="15240"/>
                  </a:lnTo>
                  <a:lnTo>
                    <a:pt x="14096" y="15240"/>
                  </a:lnTo>
                  <a:lnTo>
                    <a:pt x="15239" y="10668"/>
                  </a:lnTo>
                  <a:lnTo>
                    <a:pt x="12953" y="10668"/>
                  </a:lnTo>
                  <a:lnTo>
                    <a:pt x="12864" y="10264"/>
                  </a:lnTo>
                  <a:close/>
                </a:path>
                <a:path w="15240" h="20954">
                  <a:moveTo>
                    <a:pt x="2375" y="10264"/>
                  </a:moveTo>
                  <a:lnTo>
                    <a:pt x="2285" y="10668"/>
                  </a:lnTo>
                  <a:lnTo>
                    <a:pt x="2476" y="10668"/>
                  </a:lnTo>
                  <a:lnTo>
                    <a:pt x="2375" y="10264"/>
                  </a:lnTo>
                  <a:close/>
                </a:path>
                <a:path w="15240" h="20954">
                  <a:moveTo>
                    <a:pt x="12953" y="9906"/>
                  </a:moveTo>
                  <a:lnTo>
                    <a:pt x="12953" y="10668"/>
                  </a:lnTo>
                  <a:lnTo>
                    <a:pt x="14096" y="10287"/>
                  </a:lnTo>
                  <a:lnTo>
                    <a:pt x="12953" y="9906"/>
                  </a:lnTo>
                  <a:close/>
                </a:path>
                <a:path w="15240" h="20954">
                  <a:moveTo>
                    <a:pt x="14096" y="10287"/>
                  </a:moveTo>
                  <a:lnTo>
                    <a:pt x="12953" y="10668"/>
                  </a:lnTo>
                  <a:lnTo>
                    <a:pt x="15239" y="10668"/>
                  </a:lnTo>
                  <a:lnTo>
                    <a:pt x="14096" y="10287"/>
                  </a:lnTo>
                  <a:close/>
                </a:path>
                <a:path w="15240" h="20954">
                  <a:moveTo>
                    <a:pt x="15239" y="9906"/>
                  </a:moveTo>
                  <a:lnTo>
                    <a:pt x="12953" y="9906"/>
                  </a:lnTo>
                  <a:lnTo>
                    <a:pt x="14096" y="10287"/>
                  </a:lnTo>
                  <a:lnTo>
                    <a:pt x="15239" y="9906"/>
                  </a:lnTo>
                  <a:close/>
                </a:path>
                <a:path w="15240" h="20954">
                  <a:moveTo>
                    <a:pt x="2455" y="9906"/>
                  </a:moveTo>
                  <a:lnTo>
                    <a:pt x="2285" y="9906"/>
                  </a:lnTo>
                  <a:lnTo>
                    <a:pt x="2375" y="10264"/>
                  </a:lnTo>
                  <a:lnTo>
                    <a:pt x="2455" y="9906"/>
                  </a:lnTo>
                  <a:close/>
                </a:path>
                <a:path w="15240" h="20954">
                  <a:moveTo>
                    <a:pt x="13885" y="3810"/>
                  </a:moveTo>
                  <a:lnTo>
                    <a:pt x="11429" y="3810"/>
                  </a:lnTo>
                  <a:lnTo>
                    <a:pt x="12191" y="4572"/>
                  </a:lnTo>
                  <a:lnTo>
                    <a:pt x="11599" y="4572"/>
                  </a:lnTo>
                  <a:lnTo>
                    <a:pt x="12864" y="10264"/>
                  </a:lnTo>
                  <a:lnTo>
                    <a:pt x="12953" y="9906"/>
                  </a:lnTo>
                  <a:lnTo>
                    <a:pt x="15239" y="9906"/>
                  </a:lnTo>
                  <a:lnTo>
                    <a:pt x="14054" y="4572"/>
                  </a:lnTo>
                  <a:lnTo>
                    <a:pt x="12191" y="4572"/>
                  </a:lnTo>
                  <a:lnTo>
                    <a:pt x="11536" y="4291"/>
                  </a:lnTo>
                  <a:lnTo>
                    <a:pt x="13992" y="4291"/>
                  </a:lnTo>
                  <a:lnTo>
                    <a:pt x="13885" y="3810"/>
                  </a:lnTo>
                  <a:close/>
                </a:path>
                <a:path w="15240" h="20954">
                  <a:moveTo>
                    <a:pt x="3809" y="3810"/>
                  </a:moveTo>
                  <a:lnTo>
                    <a:pt x="3047" y="4572"/>
                  </a:lnTo>
                  <a:lnTo>
                    <a:pt x="3714" y="4238"/>
                  </a:lnTo>
                  <a:lnTo>
                    <a:pt x="3809" y="3810"/>
                  </a:lnTo>
                  <a:close/>
                </a:path>
                <a:path w="15240" h="20954">
                  <a:moveTo>
                    <a:pt x="3714" y="4238"/>
                  </a:moveTo>
                  <a:lnTo>
                    <a:pt x="3047" y="4572"/>
                  </a:lnTo>
                  <a:lnTo>
                    <a:pt x="3640" y="4572"/>
                  </a:lnTo>
                  <a:lnTo>
                    <a:pt x="3714" y="4238"/>
                  </a:lnTo>
                  <a:close/>
                </a:path>
                <a:path w="15240" h="20954">
                  <a:moveTo>
                    <a:pt x="11429" y="3810"/>
                  </a:moveTo>
                  <a:lnTo>
                    <a:pt x="11536" y="4291"/>
                  </a:lnTo>
                  <a:lnTo>
                    <a:pt x="12191" y="4572"/>
                  </a:lnTo>
                  <a:lnTo>
                    <a:pt x="11429" y="3810"/>
                  </a:lnTo>
                  <a:close/>
                </a:path>
                <a:path w="15240" h="20954">
                  <a:moveTo>
                    <a:pt x="12953" y="2286"/>
                  </a:moveTo>
                  <a:lnTo>
                    <a:pt x="7619" y="2286"/>
                  </a:lnTo>
                  <a:lnTo>
                    <a:pt x="7268" y="2461"/>
                  </a:lnTo>
                  <a:lnTo>
                    <a:pt x="11536" y="4291"/>
                  </a:lnTo>
                  <a:lnTo>
                    <a:pt x="11429" y="3810"/>
                  </a:lnTo>
                  <a:lnTo>
                    <a:pt x="13885" y="3810"/>
                  </a:lnTo>
                  <a:lnTo>
                    <a:pt x="13715" y="3048"/>
                  </a:lnTo>
                  <a:lnTo>
                    <a:pt x="12953" y="2286"/>
                  </a:lnTo>
                  <a:close/>
                </a:path>
                <a:path w="15240" h="20954">
                  <a:moveTo>
                    <a:pt x="4571" y="3810"/>
                  </a:moveTo>
                  <a:lnTo>
                    <a:pt x="3809" y="3810"/>
                  </a:lnTo>
                  <a:lnTo>
                    <a:pt x="3714" y="4238"/>
                  </a:lnTo>
                  <a:lnTo>
                    <a:pt x="4571" y="3810"/>
                  </a:lnTo>
                  <a:close/>
                </a:path>
                <a:path w="15240" h="20954">
                  <a:moveTo>
                    <a:pt x="7619" y="2286"/>
                  </a:moveTo>
                  <a:lnTo>
                    <a:pt x="6857" y="2286"/>
                  </a:lnTo>
                  <a:lnTo>
                    <a:pt x="7268" y="2461"/>
                  </a:lnTo>
                  <a:lnTo>
                    <a:pt x="7619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569"/>
            <p:cNvSpPr/>
            <p:nvPr/>
          </p:nvSpPr>
          <p:spPr>
            <a:xfrm>
              <a:off x="8436864" y="456849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570"/>
            <p:cNvSpPr/>
            <p:nvPr/>
          </p:nvSpPr>
          <p:spPr>
            <a:xfrm>
              <a:off x="8432292" y="4701082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7"/>
                  </a:lnTo>
                  <a:lnTo>
                    <a:pt x="0" y="9143"/>
                  </a:lnTo>
                  <a:lnTo>
                    <a:pt x="1524" y="16001"/>
                  </a:lnTo>
                  <a:lnTo>
                    <a:pt x="6858" y="18287"/>
                  </a:lnTo>
                  <a:lnTo>
                    <a:pt x="11430" y="16001"/>
                  </a:lnTo>
                  <a:lnTo>
                    <a:pt x="13716" y="9143"/>
                  </a:lnTo>
                  <a:lnTo>
                    <a:pt x="11430" y="3047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571"/>
            <p:cNvSpPr/>
            <p:nvPr/>
          </p:nvSpPr>
          <p:spPr>
            <a:xfrm>
              <a:off x="8431530" y="4700320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8"/>
                  </a:lnTo>
                  <a:lnTo>
                    <a:pt x="1524" y="3810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4" y="17526"/>
                  </a:lnTo>
                  <a:lnTo>
                    <a:pt x="2286" y="18288"/>
                  </a:lnTo>
                  <a:lnTo>
                    <a:pt x="7620" y="20574"/>
                  </a:lnTo>
                  <a:lnTo>
                    <a:pt x="8382" y="20574"/>
                  </a:lnTo>
                  <a:lnTo>
                    <a:pt x="12954" y="18288"/>
                  </a:lnTo>
                  <a:lnTo>
                    <a:pt x="7620" y="18288"/>
                  </a:lnTo>
                  <a:lnTo>
                    <a:pt x="7971" y="18112"/>
                  </a:lnTo>
                  <a:lnTo>
                    <a:pt x="4826" y="16764"/>
                  </a:lnTo>
                  <a:lnTo>
                    <a:pt x="3810" y="16764"/>
                  </a:lnTo>
                  <a:lnTo>
                    <a:pt x="3048" y="16002"/>
                  </a:lnTo>
                  <a:lnTo>
                    <a:pt x="3640" y="16002"/>
                  </a:lnTo>
                  <a:lnTo>
                    <a:pt x="2455" y="10668"/>
                  </a:lnTo>
                  <a:lnTo>
                    <a:pt x="2286" y="10668"/>
                  </a:lnTo>
                  <a:lnTo>
                    <a:pt x="2286" y="9906"/>
                  </a:lnTo>
                  <a:lnTo>
                    <a:pt x="2476" y="9906"/>
                  </a:lnTo>
                  <a:lnTo>
                    <a:pt x="3619" y="5334"/>
                  </a:lnTo>
                  <a:lnTo>
                    <a:pt x="3048" y="5334"/>
                  </a:lnTo>
                  <a:lnTo>
                    <a:pt x="3810" y="4572"/>
                  </a:lnTo>
                  <a:lnTo>
                    <a:pt x="4381" y="4572"/>
                  </a:lnTo>
                  <a:lnTo>
                    <a:pt x="8176" y="2403"/>
                  </a:lnTo>
                  <a:lnTo>
                    <a:pt x="6858" y="1524"/>
                  </a:lnTo>
                  <a:lnTo>
                    <a:pt x="10668" y="1524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8"/>
                  </a:lnTo>
                  <a:lnTo>
                    <a:pt x="8382" y="18288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8"/>
                  </a:lnTo>
                  <a:lnTo>
                    <a:pt x="12954" y="18288"/>
                  </a:lnTo>
                  <a:lnTo>
                    <a:pt x="13716" y="17526"/>
                  </a:lnTo>
                  <a:lnTo>
                    <a:pt x="13970" y="16764"/>
                  </a:lnTo>
                  <a:lnTo>
                    <a:pt x="11430" y="16764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2"/>
                  </a:moveTo>
                  <a:lnTo>
                    <a:pt x="3810" y="16764"/>
                  </a:lnTo>
                  <a:lnTo>
                    <a:pt x="3703" y="16282"/>
                  </a:lnTo>
                  <a:lnTo>
                    <a:pt x="3048" y="16002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4"/>
                  </a:lnTo>
                  <a:lnTo>
                    <a:pt x="4826" y="16764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2"/>
                  </a:moveTo>
                  <a:lnTo>
                    <a:pt x="11582" y="16306"/>
                  </a:lnTo>
                  <a:lnTo>
                    <a:pt x="11430" y="16764"/>
                  </a:lnTo>
                  <a:lnTo>
                    <a:pt x="12192" y="16002"/>
                  </a:lnTo>
                  <a:close/>
                </a:path>
                <a:path w="16509" h="20954">
                  <a:moveTo>
                    <a:pt x="14224" y="16002"/>
                  </a:moveTo>
                  <a:lnTo>
                    <a:pt x="12192" y="16002"/>
                  </a:lnTo>
                  <a:lnTo>
                    <a:pt x="11430" y="16764"/>
                  </a:lnTo>
                  <a:lnTo>
                    <a:pt x="13970" y="16764"/>
                  </a:lnTo>
                  <a:lnTo>
                    <a:pt x="14224" y="16002"/>
                  </a:lnTo>
                  <a:close/>
                </a:path>
                <a:path w="16509" h="20954">
                  <a:moveTo>
                    <a:pt x="14859" y="10287"/>
                  </a:moveTo>
                  <a:lnTo>
                    <a:pt x="13716" y="10668"/>
                  </a:lnTo>
                  <a:lnTo>
                    <a:pt x="13462" y="10668"/>
                  </a:lnTo>
                  <a:lnTo>
                    <a:pt x="11582" y="16306"/>
                  </a:lnTo>
                  <a:lnTo>
                    <a:pt x="12192" y="16002"/>
                  </a:lnTo>
                  <a:lnTo>
                    <a:pt x="14224" y="16002"/>
                  </a:lnTo>
                  <a:lnTo>
                    <a:pt x="16002" y="10668"/>
                  </a:lnTo>
                  <a:lnTo>
                    <a:pt x="13716" y="10668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2"/>
                  </a:moveTo>
                  <a:lnTo>
                    <a:pt x="3048" y="16002"/>
                  </a:lnTo>
                  <a:lnTo>
                    <a:pt x="3703" y="16282"/>
                  </a:lnTo>
                  <a:lnTo>
                    <a:pt x="3640" y="16002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8"/>
                  </a:lnTo>
                  <a:lnTo>
                    <a:pt x="2455" y="10668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6"/>
                  </a:moveTo>
                  <a:lnTo>
                    <a:pt x="13581" y="10309"/>
                  </a:lnTo>
                  <a:lnTo>
                    <a:pt x="13716" y="10668"/>
                  </a:lnTo>
                  <a:lnTo>
                    <a:pt x="14859" y="10287"/>
                  </a:lnTo>
                  <a:lnTo>
                    <a:pt x="13716" y="9906"/>
                  </a:lnTo>
                  <a:close/>
                </a:path>
                <a:path w="16509" h="20954">
                  <a:moveTo>
                    <a:pt x="2476" y="9906"/>
                  </a:moveTo>
                  <a:lnTo>
                    <a:pt x="2286" y="9906"/>
                  </a:lnTo>
                  <a:lnTo>
                    <a:pt x="2375" y="10309"/>
                  </a:lnTo>
                  <a:lnTo>
                    <a:pt x="2476" y="9906"/>
                  </a:lnTo>
                  <a:close/>
                </a:path>
                <a:path w="16509" h="20954">
                  <a:moveTo>
                    <a:pt x="10668" y="1524"/>
                  </a:moveTo>
                  <a:lnTo>
                    <a:pt x="6858" y="1524"/>
                  </a:lnTo>
                  <a:lnTo>
                    <a:pt x="8382" y="2286"/>
                  </a:lnTo>
                  <a:lnTo>
                    <a:pt x="8176" y="2403"/>
                  </a:lnTo>
                  <a:lnTo>
                    <a:pt x="11430" y="4572"/>
                  </a:lnTo>
                  <a:lnTo>
                    <a:pt x="13581" y="10309"/>
                  </a:lnTo>
                  <a:lnTo>
                    <a:pt x="13716" y="9906"/>
                  </a:lnTo>
                  <a:lnTo>
                    <a:pt x="16002" y="9906"/>
                  </a:lnTo>
                  <a:lnTo>
                    <a:pt x="13716" y="3810"/>
                  </a:lnTo>
                  <a:lnTo>
                    <a:pt x="12954" y="3048"/>
                  </a:lnTo>
                  <a:lnTo>
                    <a:pt x="10668" y="1524"/>
                  </a:lnTo>
                  <a:close/>
                </a:path>
                <a:path w="16509" h="20954">
                  <a:moveTo>
                    <a:pt x="16002" y="9906"/>
                  </a:moveTo>
                  <a:lnTo>
                    <a:pt x="13716" y="9906"/>
                  </a:lnTo>
                  <a:lnTo>
                    <a:pt x="14859" y="10287"/>
                  </a:lnTo>
                  <a:lnTo>
                    <a:pt x="16002" y="9906"/>
                  </a:lnTo>
                  <a:close/>
                </a:path>
                <a:path w="16509" h="20954">
                  <a:moveTo>
                    <a:pt x="3810" y="4572"/>
                  </a:moveTo>
                  <a:lnTo>
                    <a:pt x="3048" y="5334"/>
                  </a:lnTo>
                  <a:lnTo>
                    <a:pt x="3714" y="4953"/>
                  </a:lnTo>
                  <a:lnTo>
                    <a:pt x="3810" y="4572"/>
                  </a:lnTo>
                  <a:close/>
                </a:path>
                <a:path w="16509" h="20954">
                  <a:moveTo>
                    <a:pt x="3714" y="4953"/>
                  </a:moveTo>
                  <a:lnTo>
                    <a:pt x="3048" y="5334"/>
                  </a:lnTo>
                  <a:lnTo>
                    <a:pt x="3619" y="5334"/>
                  </a:lnTo>
                  <a:lnTo>
                    <a:pt x="3714" y="4953"/>
                  </a:lnTo>
                  <a:close/>
                </a:path>
                <a:path w="16509" h="20954">
                  <a:moveTo>
                    <a:pt x="4381" y="4572"/>
                  </a:moveTo>
                  <a:lnTo>
                    <a:pt x="3810" y="4572"/>
                  </a:lnTo>
                  <a:lnTo>
                    <a:pt x="3714" y="4953"/>
                  </a:lnTo>
                  <a:lnTo>
                    <a:pt x="4381" y="4572"/>
                  </a:lnTo>
                  <a:close/>
                </a:path>
                <a:path w="16509" h="20954">
                  <a:moveTo>
                    <a:pt x="6858" y="1524"/>
                  </a:moveTo>
                  <a:lnTo>
                    <a:pt x="8176" y="2403"/>
                  </a:lnTo>
                  <a:lnTo>
                    <a:pt x="8382" y="2286"/>
                  </a:lnTo>
                  <a:lnTo>
                    <a:pt x="6858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572"/>
            <p:cNvSpPr/>
            <p:nvPr/>
          </p:nvSpPr>
          <p:spPr>
            <a:xfrm>
              <a:off x="8445245" y="47102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573"/>
            <p:cNvSpPr/>
            <p:nvPr/>
          </p:nvSpPr>
          <p:spPr>
            <a:xfrm>
              <a:off x="8704326" y="4286554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857" y="0"/>
                  </a:moveTo>
                  <a:lnTo>
                    <a:pt x="3809" y="762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2954"/>
                  </a:lnTo>
                  <a:lnTo>
                    <a:pt x="1523" y="16002"/>
                  </a:lnTo>
                  <a:lnTo>
                    <a:pt x="3809" y="18288"/>
                  </a:lnTo>
                  <a:lnTo>
                    <a:pt x="9143" y="18288"/>
                  </a:lnTo>
                  <a:lnTo>
                    <a:pt x="11429" y="16002"/>
                  </a:lnTo>
                  <a:lnTo>
                    <a:pt x="12953" y="12954"/>
                  </a:lnTo>
                  <a:lnTo>
                    <a:pt x="12953" y="6096"/>
                  </a:lnTo>
                  <a:lnTo>
                    <a:pt x="11429" y="3048"/>
                  </a:lnTo>
                  <a:lnTo>
                    <a:pt x="9143" y="76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574"/>
            <p:cNvSpPr/>
            <p:nvPr/>
          </p:nvSpPr>
          <p:spPr>
            <a:xfrm>
              <a:off x="8701278" y="4283506"/>
              <a:ext cx="19050" cy="24765"/>
            </a:xfrm>
            <a:custGeom>
              <a:avLst/>
              <a:gdLst/>
              <a:ahLst/>
              <a:cxnLst/>
              <a:rect l="l" t="t" r="r" b="b"/>
              <a:pathLst>
                <a:path w="19050" h="24764">
                  <a:moveTo>
                    <a:pt x="11429" y="0"/>
                  </a:moveTo>
                  <a:lnTo>
                    <a:pt x="9143" y="0"/>
                  </a:lnTo>
                  <a:lnTo>
                    <a:pt x="6095" y="761"/>
                  </a:lnTo>
                  <a:lnTo>
                    <a:pt x="4571" y="1523"/>
                  </a:lnTo>
                  <a:lnTo>
                    <a:pt x="2285" y="3809"/>
                  </a:lnTo>
                  <a:lnTo>
                    <a:pt x="2285" y="4571"/>
                  </a:lnTo>
                  <a:lnTo>
                    <a:pt x="0" y="9143"/>
                  </a:lnTo>
                  <a:lnTo>
                    <a:pt x="0" y="16001"/>
                  </a:lnTo>
                  <a:lnTo>
                    <a:pt x="2285" y="20573"/>
                  </a:lnTo>
                  <a:lnTo>
                    <a:pt x="2285" y="21335"/>
                  </a:lnTo>
                  <a:lnTo>
                    <a:pt x="4571" y="23621"/>
                  </a:lnTo>
                  <a:lnTo>
                    <a:pt x="6857" y="24383"/>
                  </a:lnTo>
                  <a:lnTo>
                    <a:pt x="12191" y="24383"/>
                  </a:lnTo>
                  <a:lnTo>
                    <a:pt x="14477" y="23621"/>
                  </a:lnTo>
                  <a:lnTo>
                    <a:pt x="17525" y="20573"/>
                  </a:lnTo>
                  <a:lnTo>
                    <a:pt x="18287" y="19049"/>
                  </a:lnTo>
                  <a:lnTo>
                    <a:pt x="9143" y="19049"/>
                  </a:lnTo>
                  <a:lnTo>
                    <a:pt x="6857" y="18287"/>
                  </a:lnTo>
                  <a:lnTo>
                    <a:pt x="8381" y="18287"/>
                  </a:lnTo>
                  <a:lnTo>
                    <a:pt x="6857" y="16763"/>
                  </a:lnTo>
                  <a:lnTo>
                    <a:pt x="7238" y="16763"/>
                  </a:lnTo>
                  <a:lnTo>
                    <a:pt x="6857" y="16001"/>
                  </a:lnTo>
                  <a:lnTo>
                    <a:pt x="6095" y="16001"/>
                  </a:lnTo>
                  <a:lnTo>
                    <a:pt x="6095" y="9143"/>
                  </a:lnTo>
                  <a:lnTo>
                    <a:pt x="6857" y="9143"/>
                  </a:lnTo>
                  <a:lnTo>
                    <a:pt x="7238" y="8381"/>
                  </a:lnTo>
                  <a:lnTo>
                    <a:pt x="6857" y="8381"/>
                  </a:lnTo>
                  <a:lnTo>
                    <a:pt x="8381" y="6857"/>
                  </a:lnTo>
                  <a:lnTo>
                    <a:pt x="7619" y="6857"/>
                  </a:lnTo>
                  <a:lnTo>
                    <a:pt x="9143" y="6095"/>
                  </a:lnTo>
                  <a:lnTo>
                    <a:pt x="18287" y="6095"/>
                  </a:lnTo>
                  <a:lnTo>
                    <a:pt x="17525" y="4571"/>
                  </a:lnTo>
                  <a:lnTo>
                    <a:pt x="13715" y="761"/>
                  </a:lnTo>
                  <a:lnTo>
                    <a:pt x="11429" y="0"/>
                  </a:lnTo>
                  <a:close/>
                </a:path>
                <a:path w="19050" h="24764">
                  <a:moveTo>
                    <a:pt x="8381" y="18287"/>
                  </a:moveTo>
                  <a:lnTo>
                    <a:pt x="6857" y="18287"/>
                  </a:lnTo>
                  <a:lnTo>
                    <a:pt x="9143" y="19049"/>
                  </a:lnTo>
                  <a:lnTo>
                    <a:pt x="8381" y="18287"/>
                  </a:lnTo>
                  <a:close/>
                </a:path>
                <a:path w="19050" h="24764">
                  <a:moveTo>
                    <a:pt x="10667" y="18287"/>
                  </a:moveTo>
                  <a:lnTo>
                    <a:pt x="8381" y="18287"/>
                  </a:lnTo>
                  <a:lnTo>
                    <a:pt x="9143" y="19049"/>
                  </a:lnTo>
                  <a:lnTo>
                    <a:pt x="9905" y="19049"/>
                  </a:lnTo>
                  <a:lnTo>
                    <a:pt x="10667" y="18287"/>
                  </a:lnTo>
                  <a:close/>
                </a:path>
                <a:path w="19050" h="24764">
                  <a:moveTo>
                    <a:pt x="12191" y="16763"/>
                  </a:moveTo>
                  <a:lnTo>
                    <a:pt x="9905" y="19049"/>
                  </a:lnTo>
                  <a:lnTo>
                    <a:pt x="12191" y="18287"/>
                  </a:lnTo>
                  <a:lnTo>
                    <a:pt x="18668" y="18287"/>
                  </a:lnTo>
                  <a:lnTo>
                    <a:pt x="19049" y="17525"/>
                  </a:lnTo>
                  <a:lnTo>
                    <a:pt x="12191" y="17525"/>
                  </a:lnTo>
                  <a:lnTo>
                    <a:pt x="12191" y="16763"/>
                  </a:lnTo>
                  <a:close/>
                </a:path>
                <a:path w="19050" h="24764">
                  <a:moveTo>
                    <a:pt x="18668" y="18287"/>
                  </a:moveTo>
                  <a:lnTo>
                    <a:pt x="12191" y="18287"/>
                  </a:lnTo>
                  <a:lnTo>
                    <a:pt x="9905" y="19049"/>
                  </a:lnTo>
                  <a:lnTo>
                    <a:pt x="18287" y="19049"/>
                  </a:lnTo>
                  <a:lnTo>
                    <a:pt x="18668" y="18287"/>
                  </a:lnTo>
                  <a:close/>
                </a:path>
                <a:path w="19050" h="24764">
                  <a:moveTo>
                    <a:pt x="7238" y="16763"/>
                  </a:moveTo>
                  <a:lnTo>
                    <a:pt x="6857" y="16763"/>
                  </a:lnTo>
                  <a:lnTo>
                    <a:pt x="7619" y="17525"/>
                  </a:lnTo>
                  <a:lnTo>
                    <a:pt x="7238" y="16763"/>
                  </a:lnTo>
                  <a:close/>
                </a:path>
                <a:path w="19050" h="24764">
                  <a:moveTo>
                    <a:pt x="19049" y="14477"/>
                  </a:moveTo>
                  <a:lnTo>
                    <a:pt x="13715" y="14477"/>
                  </a:lnTo>
                  <a:lnTo>
                    <a:pt x="12191" y="17525"/>
                  </a:lnTo>
                  <a:lnTo>
                    <a:pt x="19049" y="17525"/>
                  </a:lnTo>
                  <a:lnTo>
                    <a:pt x="19049" y="14477"/>
                  </a:lnTo>
                  <a:close/>
                </a:path>
                <a:path w="19050" h="24764">
                  <a:moveTo>
                    <a:pt x="6095" y="14477"/>
                  </a:moveTo>
                  <a:lnTo>
                    <a:pt x="6095" y="16001"/>
                  </a:lnTo>
                  <a:lnTo>
                    <a:pt x="6857" y="16001"/>
                  </a:lnTo>
                  <a:lnTo>
                    <a:pt x="6095" y="14477"/>
                  </a:lnTo>
                  <a:close/>
                </a:path>
                <a:path w="19050" h="24764">
                  <a:moveTo>
                    <a:pt x="12953" y="9143"/>
                  </a:moveTo>
                  <a:lnTo>
                    <a:pt x="12953" y="16001"/>
                  </a:lnTo>
                  <a:lnTo>
                    <a:pt x="13715" y="14477"/>
                  </a:lnTo>
                  <a:lnTo>
                    <a:pt x="19049" y="14477"/>
                  </a:lnTo>
                  <a:lnTo>
                    <a:pt x="19049" y="10667"/>
                  </a:lnTo>
                  <a:lnTo>
                    <a:pt x="13715" y="10667"/>
                  </a:lnTo>
                  <a:lnTo>
                    <a:pt x="12953" y="9143"/>
                  </a:lnTo>
                  <a:close/>
                </a:path>
                <a:path w="19050" h="24764">
                  <a:moveTo>
                    <a:pt x="6857" y="9143"/>
                  </a:moveTo>
                  <a:lnTo>
                    <a:pt x="6095" y="9143"/>
                  </a:lnTo>
                  <a:lnTo>
                    <a:pt x="6095" y="10667"/>
                  </a:lnTo>
                  <a:lnTo>
                    <a:pt x="6857" y="9143"/>
                  </a:lnTo>
                  <a:close/>
                </a:path>
                <a:path w="19050" h="24764">
                  <a:moveTo>
                    <a:pt x="19049" y="7619"/>
                  </a:moveTo>
                  <a:lnTo>
                    <a:pt x="12191" y="7619"/>
                  </a:lnTo>
                  <a:lnTo>
                    <a:pt x="13715" y="10667"/>
                  </a:lnTo>
                  <a:lnTo>
                    <a:pt x="19049" y="10667"/>
                  </a:lnTo>
                  <a:lnTo>
                    <a:pt x="19049" y="7619"/>
                  </a:lnTo>
                  <a:close/>
                </a:path>
                <a:path w="19050" h="24764">
                  <a:moveTo>
                    <a:pt x="7619" y="7619"/>
                  </a:moveTo>
                  <a:lnTo>
                    <a:pt x="6857" y="8381"/>
                  </a:lnTo>
                  <a:lnTo>
                    <a:pt x="7238" y="8381"/>
                  </a:lnTo>
                  <a:lnTo>
                    <a:pt x="7619" y="7619"/>
                  </a:lnTo>
                  <a:close/>
                </a:path>
                <a:path w="19050" h="24764">
                  <a:moveTo>
                    <a:pt x="10286" y="6476"/>
                  </a:moveTo>
                  <a:lnTo>
                    <a:pt x="12191" y="8381"/>
                  </a:lnTo>
                  <a:lnTo>
                    <a:pt x="12191" y="7619"/>
                  </a:lnTo>
                  <a:lnTo>
                    <a:pt x="19049" y="7619"/>
                  </a:lnTo>
                  <a:lnTo>
                    <a:pt x="18668" y="6857"/>
                  </a:lnTo>
                  <a:lnTo>
                    <a:pt x="11429" y="6857"/>
                  </a:lnTo>
                  <a:lnTo>
                    <a:pt x="10286" y="6476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7619" y="6857"/>
                  </a:lnTo>
                  <a:lnTo>
                    <a:pt x="8635" y="660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8635" y="6603"/>
                  </a:moveTo>
                  <a:lnTo>
                    <a:pt x="7619" y="6857"/>
                  </a:lnTo>
                  <a:lnTo>
                    <a:pt x="8381" y="6857"/>
                  </a:lnTo>
                  <a:lnTo>
                    <a:pt x="8635" y="6603"/>
                  </a:lnTo>
                  <a:close/>
                </a:path>
                <a:path w="19050" h="24764">
                  <a:moveTo>
                    <a:pt x="10159" y="6222"/>
                  </a:moveTo>
                  <a:lnTo>
                    <a:pt x="10286" y="6476"/>
                  </a:lnTo>
                  <a:lnTo>
                    <a:pt x="11429" y="6857"/>
                  </a:lnTo>
                  <a:lnTo>
                    <a:pt x="10159" y="6222"/>
                  </a:lnTo>
                  <a:close/>
                </a:path>
                <a:path w="19050" h="24764">
                  <a:moveTo>
                    <a:pt x="18287" y="6095"/>
                  </a:moveTo>
                  <a:lnTo>
                    <a:pt x="10667" y="6095"/>
                  </a:lnTo>
                  <a:lnTo>
                    <a:pt x="10159" y="6222"/>
                  </a:lnTo>
                  <a:lnTo>
                    <a:pt x="11429" y="6857"/>
                  </a:lnTo>
                  <a:lnTo>
                    <a:pt x="18668" y="6857"/>
                  </a:lnTo>
                  <a:lnTo>
                    <a:pt x="18287" y="6095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8635" y="6603"/>
                  </a:lnTo>
                  <a:lnTo>
                    <a:pt x="9797" y="631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10058" y="6248"/>
                  </a:moveTo>
                  <a:lnTo>
                    <a:pt x="9797" y="6313"/>
                  </a:lnTo>
                  <a:lnTo>
                    <a:pt x="10286" y="6476"/>
                  </a:lnTo>
                  <a:lnTo>
                    <a:pt x="10058" y="6248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9143" y="6095"/>
                  </a:lnTo>
                  <a:lnTo>
                    <a:pt x="9797" y="6313"/>
                  </a:ln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10667" y="6095"/>
                  </a:moveTo>
                  <a:lnTo>
                    <a:pt x="9905" y="6095"/>
                  </a:lnTo>
                  <a:lnTo>
                    <a:pt x="10159" y="6222"/>
                  </a:lnTo>
                  <a:lnTo>
                    <a:pt x="10667" y="6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575"/>
            <p:cNvSpPr/>
            <p:nvPr/>
          </p:nvSpPr>
          <p:spPr>
            <a:xfrm>
              <a:off x="8714231" y="429569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576"/>
            <p:cNvSpPr/>
            <p:nvPr/>
          </p:nvSpPr>
          <p:spPr>
            <a:xfrm>
              <a:off x="8461247" y="426293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8381" y="0"/>
                  </a:moveTo>
                  <a:lnTo>
                    <a:pt x="5333" y="761"/>
                  </a:lnTo>
                  <a:lnTo>
                    <a:pt x="2285" y="3809"/>
                  </a:lnTo>
                  <a:lnTo>
                    <a:pt x="0" y="11429"/>
                  </a:lnTo>
                  <a:lnTo>
                    <a:pt x="2285" y="19811"/>
                  </a:lnTo>
                  <a:lnTo>
                    <a:pt x="5333" y="22097"/>
                  </a:lnTo>
                  <a:lnTo>
                    <a:pt x="8381" y="22859"/>
                  </a:lnTo>
                  <a:lnTo>
                    <a:pt x="12191" y="22097"/>
                  </a:lnTo>
                  <a:lnTo>
                    <a:pt x="14477" y="19811"/>
                  </a:lnTo>
                  <a:lnTo>
                    <a:pt x="17525" y="11429"/>
                  </a:lnTo>
                  <a:lnTo>
                    <a:pt x="14477" y="3809"/>
                  </a:lnTo>
                  <a:lnTo>
                    <a:pt x="12191" y="761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577"/>
            <p:cNvSpPr/>
            <p:nvPr/>
          </p:nvSpPr>
          <p:spPr>
            <a:xfrm>
              <a:off x="8458961" y="4260646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11429" y="0"/>
                  </a:moveTo>
                  <a:lnTo>
                    <a:pt x="10667" y="0"/>
                  </a:lnTo>
                  <a:lnTo>
                    <a:pt x="7619" y="761"/>
                  </a:lnTo>
                  <a:lnTo>
                    <a:pt x="6095" y="1523"/>
                  </a:lnTo>
                  <a:lnTo>
                    <a:pt x="2285" y="5333"/>
                  </a:lnTo>
                  <a:lnTo>
                    <a:pt x="0" y="12953"/>
                  </a:lnTo>
                  <a:lnTo>
                    <a:pt x="0" y="14477"/>
                  </a:lnTo>
                  <a:lnTo>
                    <a:pt x="2285" y="22859"/>
                  </a:lnTo>
                  <a:lnTo>
                    <a:pt x="3047" y="24383"/>
                  </a:lnTo>
                  <a:lnTo>
                    <a:pt x="6095" y="26669"/>
                  </a:lnTo>
                  <a:lnTo>
                    <a:pt x="7619" y="26669"/>
                  </a:lnTo>
                  <a:lnTo>
                    <a:pt x="10667" y="27431"/>
                  </a:lnTo>
                  <a:lnTo>
                    <a:pt x="11429" y="27431"/>
                  </a:lnTo>
                  <a:lnTo>
                    <a:pt x="15239" y="26669"/>
                  </a:lnTo>
                  <a:lnTo>
                    <a:pt x="19049" y="22859"/>
                  </a:lnTo>
                  <a:lnTo>
                    <a:pt x="9143" y="22859"/>
                  </a:lnTo>
                  <a:lnTo>
                    <a:pt x="7111" y="21335"/>
                  </a:lnTo>
                  <a:lnTo>
                    <a:pt x="6857" y="21335"/>
                  </a:lnTo>
                  <a:lnTo>
                    <a:pt x="6095" y="20573"/>
                  </a:lnTo>
                  <a:lnTo>
                    <a:pt x="6650" y="20573"/>
                  </a:lnTo>
                  <a:lnTo>
                    <a:pt x="4987" y="14477"/>
                  </a:lnTo>
                  <a:lnTo>
                    <a:pt x="4571" y="14477"/>
                  </a:lnTo>
                  <a:lnTo>
                    <a:pt x="4571" y="12953"/>
                  </a:lnTo>
                  <a:lnTo>
                    <a:pt x="5029" y="12953"/>
                  </a:lnTo>
                  <a:lnTo>
                    <a:pt x="6629" y="7619"/>
                  </a:lnTo>
                  <a:lnTo>
                    <a:pt x="6095" y="7619"/>
                  </a:lnTo>
                  <a:lnTo>
                    <a:pt x="9143" y="4571"/>
                  </a:lnTo>
                  <a:lnTo>
                    <a:pt x="19049" y="4571"/>
                  </a:lnTo>
                  <a:lnTo>
                    <a:pt x="16763" y="1523"/>
                  </a:lnTo>
                  <a:lnTo>
                    <a:pt x="15239" y="761"/>
                  </a:lnTo>
                  <a:lnTo>
                    <a:pt x="11429" y="0"/>
                  </a:lnTo>
                  <a:close/>
                </a:path>
                <a:path w="22225" h="27939">
                  <a:moveTo>
                    <a:pt x="8381" y="22097"/>
                  </a:moveTo>
                  <a:lnTo>
                    <a:pt x="9143" y="22859"/>
                  </a:lnTo>
                  <a:lnTo>
                    <a:pt x="10667" y="22859"/>
                  </a:lnTo>
                  <a:lnTo>
                    <a:pt x="11091" y="22775"/>
                  </a:lnTo>
                  <a:lnTo>
                    <a:pt x="8381" y="22097"/>
                  </a:lnTo>
                  <a:close/>
                </a:path>
                <a:path w="22225" h="27939">
                  <a:moveTo>
                    <a:pt x="11091" y="22775"/>
                  </a:moveTo>
                  <a:lnTo>
                    <a:pt x="10667" y="22859"/>
                  </a:lnTo>
                  <a:lnTo>
                    <a:pt x="11429" y="22859"/>
                  </a:lnTo>
                  <a:lnTo>
                    <a:pt x="11091" y="22775"/>
                  </a:lnTo>
                  <a:close/>
                </a:path>
                <a:path w="22225" h="27939">
                  <a:moveTo>
                    <a:pt x="13525" y="22288"/>
                  </a:moveTo>
                  <a:lnTo>
                    <a:pt x="11091" y="22775"/>
                  </a:lnTo>
                  <a:lnTo>
                    <a:pt x="11429" y="22859"/>
                  </a:lnTo>
                  <a:lnTo>
                    <a:pt x="12953" y="22859"/>
                  </a:lnTo>
                  <a:lnTo>
                    <a:pt x="13525" y="22288"/>
                  </a:lnTo>
                  <a:close/>
                </a:path>
                <a:path w="22225" h="27939">
                  <a:moveTo>
                    <a:pt x="14477" y="22097"/>
                  </a:moveTo>
                  <a:lnTo>
                    <a:pt x="13525" y="22288"/>
                  </a:lnTo>
                  <a:lnTo>
                    <a:pt x="12953" y="22859"/>
                  </a:lnTo>
                  <a:lnTo>
                    <a:pt x="14477" y="22097"/>
                  </a:lnTo>
                  <a:close/>
                </a:path>
                <a:path w="22225" h="27939">
                  <a:moveTo>
                    <a:pt x="19327" y="22097"/>
                  </a:moveTo>
                  <a:lnTo>
                    <a:pt x="14477" y="22097"/>
                  </a:lnTo>
                  <a:lnTo>
                    <a:pt x="12953" y="22859"/>
                  </a:lnTo>
                  <a:lnTo>
                    <a:pt x="19049" y="22859"/>
                  </a:lnTo>
                  <a:lnTo>
                    <a:pt x="19327" y="22097"/>
                  </a:lnTo>
                  <a:close/>
                </a:path>
                <a:path w="22225" h="27939">
                  <a:moveTo>
                    <a:pt x="19881" y="20573"/>
                  </a:moveTo>
                  <a:lnTo>
                    <a:pt x="15239" y="20573"/>
                  </a:lnTo>
                  <a:lnTo>
                    <a:pt x="13525" y="22288"/>
                  </a:lnTo>
                  <a:lnTo>
                    <a:pt x="14477" y="22097"/>
                  </a:lnTo>
                  <a:lnTo>
                    <a:pt x="19327" y="22097"/>
                  </a:lnTo>
                  <a:lnTo>
                    <a:pt x="19881" y="20573"/>
                  </a:lnTo>
                  <a:close/>
                </a:path>
                <a:path w="22225" h="27939">
                  <a:moveTo>
                    <a:pt x="6095" y="20573"/>
                  </a:moveTo>
                  <a:lnTo>
                    <a:pt x="6857" y="21335"/>
                  </a:lnTo>
                  <a:lnTo>
                    <a:pt x="6792" y="21096"/>
                  </a:lnTo>
                  <a:lnTo>
                    <a:pt x="6095" y="20573"/>
                  </a:lnTo>
                  <a:close/>
                </a:path>
                <a:path w="22225" h="27939">
                  <a:moveTo>
                    <a:pt x="6792" y="21096"/>
                  </a:moveTo>
                  <a:lnTo>
                    <a:pt x="6857" y="21335"/>
                  </a:lnTo>
                  <a:lnTo>
                    <a:pt x="7111" y="21335"/>
                  </a:lnTo>
                  <a:lnTo>
                    <a:pt x="6792" y="21096"/>
                  </a:lnTo>
                  <a:close/>
                </a:path>
                <a:path w="22225" h="27939">
                  <a:moveTo>
                    <a:pt x="17235" y="13752"/>
                  </a:moveTo>
                  <a:lnTo>
                    <a:pt x="14477" y="21335"/>
                  </a:lnTo>
                  <a:lnTo>
                    <a:pt x="15239" y="20573"/>
                  </a:lnTo>
                  <a:lnTo>
                    <a:pt x="19881" y="20573"/>
                  </a:lnTo>
                  <a:lnTo>
                    <a:pt x="22097" y="14477"/>
                  </a:lnTo>
                  <a:lnTo>
                    <a:pt x="17525" y="14477"/>
                  </a:lnTo>
                  <a:lnTo>
                    <a:pt x="17235" y="13752"/>
                  </a:lnTo>
                  <a:close/>
                </a:path>
                <a:path w="22225" h="27939">
                  <a:moveTo>
                    <a:pt x="6650" y="20573"/>
                  </a:moveTo>
                  <a:lnTo>
                    <a:pt x="6095" y="20573"/>
                  </a:lnTo>
                  <a:lnTo>
                    <a:pt x="6792" y="21096"/>
                  </a:lnTo>
                  <a:lnTo>
                    <a:pt x="6650" y="20573"/>
                  </a:lnTo>
                  <a:close/>
                </a:path>
                <a:path w="22225" h="27939">
                  <a:moveTo>
                    <a:pt x="4571" y="12953"/>
                  </a:moveTo>
                  <a:lnTo>
                    <a:pt x="4571" y="14477"/>
                  </a:lnTo>
                  <a:lnTo>
                    <a:pt x="4789" y="13752"/>
                  </a:lnTo>
                  <a:lnTo>
                    <a:pt x="4571" y="12953"/>
                  </a:lnTo>
                  <a:close/>
                </a:path>
                <a:path w="22225" h="27939">
                  <a:moveTo>
                    <a:pt x="4789" y="13752"/>
                  </a:moveTo>
                  <a:lnTo>
                    <a:pt x="4571" y="14477"/>
                  </a:lnTo>
                  <a:lnTo>
                    <a:pt x="4987" y="14477"/>
                  </a:lnTo>
                  <a:lnTo>
                    <a:pt x="4789" y="13752"/>
                  </a:lnTo>
                  <a:close/>
                </a:path>
                <a:path w="22225" h="27939">
                  <a:moveTo>
                    <a:pt x="17525" y="12953"/>
                  </a:moveTo>
                  <a:lnTo>
                    <a:pt x="17235" y="13752"/>
                  </a:lnTo>
                  <a:lnTo>
                    <a:pt x="17525" y="14477"/>
                  </a:lnTo>
                  <a:lnTo>
                    <a:pt x="19811" y="13715"/>
                  </a:lnTo>
                  <a:lnTo>
                    <a:pt x="17525" y="12953"/>
                  </a:lnTo>
                  <a:close/>
                </a:path>
                <a:path w="22225" h="27939">
                  <a:moveTo>
                    <a:pt x="19811" y="13715"/>
                  </a:moveTo>
                  <a:lnTo>
                    <a:pt x="17525" y="14477"/>
                  </a:lnTo>
                  <a:lnTo>
                    <a:pt x="22097" y="14477"/>
                  </a:lnTo>
                  <a:lnTo>
                    <a:pt x="19811" y="13715"/>
                  </a:lnTo>
                  <a:close/>
                </a:path>
                <a:path w="22225" h="27939">
                  <a:moveTo>
                    <a:pt x="5029" y="12953"/>
                  </a:moveTo>
                  <a:lnTo>
                    <a:pt x="4571" y="12953"/>
                  </a:lnTo>
                  <a:lnTo>
                    <a:pt x="4789" y="13752"/>
                  </a:lnTo>
                  <a:lnTo>
                    <a:pt x="5029" y="12953"/>
                  </a:lnTo>
                  <a:close/>
                </a:path>
                <a:path w="22225" h="27939">
                  <a:moveTo>
                    <a:pt x="14477" y="6857"/>
                  </a:moveTo>
                  <a:lnTo>
                    <a:pt x="17235" y="13752"/>
                  </a:lnTo>
                  <a:lnTo>
                    <a:pt x="17525" y="12953"/>
                  </a:lnTo>
                  <a:lnTo>
                    <a:pt x="22097" y="12953"/>
                  </a:lnTo>
                  <a:lnTo>
                    <a:pt x="19964" y="7619"/>
                  </a:lnTo>
                  <a:lnTo>
                    <a:pt x="15239" y="7619"/>
                  </a:lnTo>
                  <a:lnTo>
                    <a:pt x="14477" y="6857"/>
                  </a:lnTo>
                  <a:close/>
                </a:path>
                <a:path w="22225" h="27939">
                  <a:moveTo>
                    <a:pt x="22097" y="12953"/>
                  </a:moveTo>
                  <a:lnTo>
                    <a:pt x="17525" y="12953"/>
                  </a:lnTo>
                  <a:lnTo>
                    <a:pt x="19811" y="13715"/>
                  </a:lnTo>
                  <a:lnTo>
                    <a:pt x="22097" y="12953"/>
                  </a:lnTo>
                  <a:close/>
                </a:path>
                <a:path w="22225" h="27939">
                  <a:moveTo>
                    <a:pt x="6857" y="6857"/>
                  </a:moveTo>
                  <a:lnTo>
                    <a:pt x="6095" y="7619"/>
                  </a:lnTo>
                  <a:lnTo>
                    <a:pt x="6629" y="7619"/>
                  </a:lnTo>
                  <a:lnTo>
                    <a:pt x="6857" y="6857"/>
                  </a:lnTo>
                  <a:close/>
                </a:path>
                <a:path w="22225" h="27939">
                  <a:moveTo>
                    <a:pt x="13357" y="5109"/>
                  </a:moveTo>
                  <a:lnTo>
                    <a:pt x="15239" y="7619"/>
                  </a:lnTo>
                  <a:lnTo>
                    <a:pt x="19964" y="7619"/>
                  </a:lnTo>
                  <a:lnTo>
                    <a:pt x="19049" y="5333"/>
                  </a:lnTo>
                  <a:lnTo>
                    <a:pt x="14477" y="5333"/>
                  </a:lnTo>
                  <a:lnTo>
                    <a:pt x="13357" y="5109"/>
                  </a:lnTo>
                  <a:close/>
                </a:path>
                <a:path w="22225" h="27939">
                  <a:moveTo>
                    <a:pt x="10667" y="4571"/>
                  </a:moveTo>
                  <a:lnTo>
                    <a:pt x="9143" y="4571"/>
                  </a:lnTo>
                  <a:lnTo>
                    <a:pt x="8381" y="5333"/>
                  </a:lnTo>
                  <a:lnTo>
                    <a:pt x="11091" y="4656"/>
                  </a:lnTo>
                  <a:lnTo>
                    <a:pt x="10667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3357" y="5109"/>
                  </a:lnTo>
                  <a:lnTo>
                    <a:pt x="14477" y="5333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9049" y="4571"/>
                  </a:moveTo>
                  <a:lnTo>
                    <a:pt x="12953" y="4571"/>
                  </a:lnTo>
                  <a:lnTo>
                    <a:pt x="14477" y="5333"/>
                  </a:lnTo>
                  <a:lnTo>
                    <a:pt x="19049" y="5333"/>
                  </a:lnTo>
                  <a:lnTo>
                    <a:pt x="19049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1429" y="4571"/>
                  </a:lnTo>
                  <a:lnTo>
                    <a:pt x="11091" y="4656"/>
                  </a:lnTo>
                  <a:lnTo>
                    <a:pt x="13357" y="5109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1429" y="4571"/>
                  </a:moveTo>
                  <a:lnTo>
                    <a:pt x="10667" y="4571"/>
                  </a:lnTo>
                  <a:lnTo>
                    <a:pt x="11091" y="4656"/>
                  </a:lnTo>
                  <a:lnTo>
                    <a:pt x="11429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578"/>
            <p:cNvSpPr/>
            <p:nvPr/>
          </p:nvSpPr>
          <p:spPr>
            <a:xfrm>
              <a:off x="8476488" y="427360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0"/>
                  </a:moveTo>
                  <a:lnTo>
                    <a:pt x="0" y="1524"/>
                  </a:lnTo>
                  <a:lnTo>
                    <a:pt x="2286" y="762"/>
                  </a:lnTo>
                  <a:lnTo>
                    <a:pt x="0" y="0"/>
                  </a:lnTo>
                  <a:close/>
                </a:path>
                <a:path w="5079" h="1904">
                  <a:moveTo>
                    <a:pt x="4572" y="0"/>
                  </a:moveTo>
                  <a:lnTo>
                    <a:pt x="2286" y="762"/>
                  </a:lnTo>
                  <a:lnTo>
                    <a:pt x="4572" y="152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579"/>
            <p:cNvSpPr/>
            <p:nvPr/>
          </p:nvSpPr>
          <p:spPr>
            <a:xfrm>
              <a:off x="9054845" y="435818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9143" y="0"/>
                  </a:moveTo>
                  <a:lnTo>
                    <a:pt x="5333" y="762"/>
                  </a:lnTo>
                  <a:lnTo>
                    <a:pt x="3047" y="3810"/>
                  </a:lnTo>
                  <a:lnTo>
                    <a:pt x="0" y="11430"/>
                  </a:lnTo>
                  <a:lnTo>
                    <a:pt x="3047" y="19812"/>
                  </a:lnTo>
                  <a:lnTo>
                    <a:pt x="5333" y="22098"/>
                  </a:lnTo>
                  <a:lnTo>
                    <a:pt x="9143" y="22860"/>
                  </a:lnTo>
                  <a:lnTo>
                    <a:pt x="12191" y="22098"/>
                  </a:lnTo>
                  <a:lnTo>
                    <a:pt x="15239" y="19812"/>
                  </a:lnTo>
                  <a:lnTo>
                    <a:pt x="17525" y="11430"/>
                  </a:lnTo>
                  <a:lnTo>
                    <a:pt x="15239" y="3810"/>
                  </a:lnTo>
                  <a:lnTo>
                    <a:pt x="12191" y="76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580"/>
            <p:cNvSpPr/>
            <p:nvPr/>
          </p:nvSpPr>
          <p:spPr>
            <a:xfrm>
              <a:off x="9054083" y="4357420"/>
              <a:ext cx="20320" cy="25400"/>
            </a:xfrm>
            <a:custGeom>
              <a:avLst/>
              <a:gdLst/>
              <a:ahLst/>
              <a:cxnLst/>
              <a:rect l="l" t="t" r="r" b="b"/>
              <a:pathLst>
                <a:path w="20320" h="25400">
                  <a:moveTo>
                    <a:pt x="10667" y="0"/>
                  </a:moveTo>
                  <a:lnTo>
                    <a:pt x="9905" y="0"/>
                  </a:lnTo>
                  <a:lnTo>
                    <a:pt x="6095" y="762"/>
                  </a:lnTo>
                  <a:lnTo>
                    <a:pt x="5333" y="762"/>
                  </a:lnTo>
                  <a:lnTo>
                    <a:pt x="3047" y="3810"/>
                  </a:lnTo>
                  <a:lnTo>
                    <a:pt x="3047" y="4572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3047" y="21336"/>
                  </a:lnTo>
                  <a:lnTo>
                    <a:pt x="6095" y="24384"/>
                  </a:lnTo>
                  <a:lnTo>
                    <a:pt x="9905" y="25146"/>
                  </a:lnTo>
                  <a:lnTo>
                    <a:pt x="10667" y="25146"/>
                  </a:lnTo>
                  <a:lnTo>
                    <a:pt x="13715" y="24384"/>
                  </a:lnTo>
                  <a:lnTo>
                    <a:pt x="13715" y="23622"/>
                  </a:lnTo>
                  <a:lnTo>
                    <a:pt x="14731" y="22860"/>
                  </a:lnTo>
                  <a:lnTo>
                    <a:pt x="9905" y="22860"/>
                  </a:lnTo>
                  <a:lnTo>
                    <a:pt x="10244" y="22775"/>
                  </a:lnTo>
                  <a:lnTo>
                    <a:pt x="6857" y="22098"/>
                  </a:lnTo>
                  <a:lnTo>
                    <a:pt x="4571" y="19812"/>
                  </a:lnTo>
                  <a:lnTo>
                    <a:pt x="5056" y="19812"/>
                  </a:lnTo>
                  <a:lnTo>
                    <a:pt x="2563" y="12954"/>
                  </a:lnTo>
                  <a:lnTo>
                    <a:pt x="2285" y="12954"/>
                  </a:lnTo>
                  <a:lnTo>
                    <a:pt x="2285" y="12192"/>
                  </a:lnTo>
                  <a:lnTo>
                    <a:pt x="2590" y="12192"/>
                  </a:lnTo>
                  <a:lnTo>
                    <a:pt x="5333" y="5334"/>
                  </a:lnTo>
                  <a:lnTo>
                    <a:pt x="4571" y="5334"/>
                  </a:lnTo>
                  <a:lnTo>
                    <a:pt x="6857" y="2286"/>
                  </a:lnTo>
                  <a:lnTo>
                    <a:pt x="15239" y="2286"/>
                  </a:lnTo>
                  <a:lnTo>
                    <a:pt x="13715" y="762"/>
                  </a:lnTo>
                  <a:lnTo>
                    <a:pt x="10667" y="0"/>
                  </a:lnTo>
                  <a:close/>
                </a:path>
                <a:path w="20320" h="25400">
                  <a:moveTo>
                    <a:pt x="10244" y="22775"/>
                  </a:moveTo>
                  <a:lnTo>
                    <a:pt x="9905" y="22860"/>
                  </a:lnTo>
                  <a:lnTo>
                    <a:pt x="10667" y="22860"/>
                  </a:lnTo>
                  <a:lnTo>
                    <a:pt x="10244" y="22775"/>
                  </a:lnTo>
                  <a:close/>
                </a:path>
                <a:path w="20320" h="25400">
                  <a:moveTo>
                    <a:pt x="15239" y="19812"/>
                  </a:moveTo>
                  <a:lnTo>
                    <a:pt x="12191" y="22098"/>
                  </a:lnTo>
                  <a:lnTo>
                    <a:pt x="12953" y="22098"/>
                  </a:lnTo>
                  <a:lnTo>
                    <a:pt x="10244" y="22775"/>
                  </a:lnTo>
                  <a:lnTo>
                    <a:pt x="10667" y="22860"/>
                  </a:lnTo>
                  <a:lnTo>
                    <a:pt x="14731" y="22860"/>
                  </a:lnTo>
                  <a:lnTo>
                    <a:pt x="16763" y="21336"/>
                  </a:lnTo>
                  <a:lnTo>
                    <a:pt x="17525" y="21336"/>
                  </a:lnTo>
                  <a:lnTo>
                    <a:pt x="17733" y="20574"/>
                  </a:lnTo>
                  <a:lnTo>
                    <a:pt x="15239" y="20574"/>
                  </a:lnTo>
                  <a:lnTo>
                    <a:pt x="15239" y="19812"/>
                  </a:lnTo>
                  <a:close/>
                </a:path>
                <a:path w="20320" h="25400">
                  <a:moveTo>
                    <a:pt x="5056" y="19812"/>
                  </a:moveTo>
                  <a:lnTo>
                    <a:pt x="4571" y="19812"/>
                  </a:lnTo>
                  <a:lnTo>
                    <a:pt x="5333" y="20574"/>
                  </a:lnTo>
                  <a:lnTo>
                    <a:pt x="5056" y="19812"/>
                  </a:lnTo>
                  <a:close/>
                </a:path>
                <a:path w="20320" h="25400">
                  <a:moveTo>
                    <a:pt x="18668" y="12573"/>
                  </a:moveTo>
                  <a:lnTo>
                    <a:pt x="17525" y="12954"/>
                  </a:lnTo>
                  <a:lnTo>
                    <a:pt x="17318" y="12954"/>
                  </a:lnTo>
                  <a:lnTo>
                    <a:pt x="15239" y="20574"/>
                  </a:lnTo>
                  <a:lnTo>
                    <a:pt x="17733" y="20574"/>
                  </a:lnTo>
                  <a:lnTo>
                    <a:pt x="19811" y="12954"/>
                  </a:lnTo>
                  <a:lnTo>
                    <a:pt x="17525" y="12954"/>
                  </a:lnTo>
                  <a:lnTo>
                    <a:pt x="17417" y="12591"/>
                  </a:lnTo>
                  <a:lnTo>
                    <a:pt x="18723" y="12591"/>
                  </a:lnTo>
                  <a:close/>
                </a:path>
                <a:path w="20320" h="25400">
                  <a:moveTo>
                    <a:pt x="2285" y="12192"/>
                  </a:moveTo>
                  <a:lnTo>
                    <a:pt x="2285" y="12954"/>
                  </a:lnTo>
                  <a:lnTo>
                    <a:pt x="2424" y="12573"/>
                  </a:lnTo>
                  <a:lnTo>
                    <a:pt x="2285" y="12192"/>
                  </a:lnTo>
                  <a:close/>
                </a:path>
                <a:path w="20320" h="25400">
                  <a:moveTo>
                    <a:pt x="2431" y="12591"/>
                  </a:moveTo>
                  <a:lnTo>
                    <a:pt x="2285" y="12954"/>
                  </a:lnTo>
                  <a:lnTo>
                    <a:pt x="2563" y="12954"/>
                  </a:lnTo>
                  <a:lnTo>
                    <a:pt x="2431" y="12591"/>
                  </a:lnTo>
                  <a:close/>
                </a:path>
                <a:path w="20320" h="25400">
                  <a:moveTo>
                    <a:pt x="17525" y="12192"/>
                  </a:moveTo>
                  <a:lnTo>
                    <a:pt x="17525" y="12954"/>
                  </a:lnTo>
                  <a:lnTo>
                    <a:pt x="18668" y="12573"/>
                  </a:lnTo>
                  <a:lnTo>
                    <a:pt x="17525" y="12192"/>
                  </a:lnTo>
                  <a:close/>
                </a:path>
                <a:path w="20320" h="25400">
                  <a:moveTo>
                    <a:pt x="2590" y="12192"/>
                  </a:moveTo>
                  <a:lnTo>
                    <a:pt x="2285" y="12192"/>
                  </a:lnTo>
                  <a:lnTo>
                    <a:pt x="2431" y="12591"/>
                  </a:lnTo>
                  <a:lnTo>
                    <a:pt x="2590" y="12192"/>
                  </a:lnTo>
                  <a:close/>
                </a:path>
                <a:path w="20320" h="25400">
                  <a:moveTo>
                    <a:pt x="15239" y="2286"/>
                  </a:moveTo>
                  <a:lnTo>
                    <a:pt x="12191" y="2286"/>
                  </a:lnTo>
                  <a:lnTo>
                    <a:pt x="15239" y="5334"/>
                  </a:lnTo>
                  <a:lnTo>
                    <a:pt x="17417" y="12591"/>
                  </a:lnTo>
                  <a:lnTo>
                    <a:pt x="17525" y="12192"/>
                  </a:lnTo>
                  <a:lnTo>
                    <a:pt x="19811" y="12192"/>
                  </a:lnTo>
                  <a:lnTo>
                    <a:pt x="17525" y="4572"/>
                  </a:lnTo>
                  <a:lnTo>
                    <a:pt x="15239" y="2286"/>
                  </a:lnTo>
                  <a:close/>
                </a:path>
                <a:path w="20320" h="25400">
                  <a:moveTo>
                    <a:pt x="19811" y="12192"/>
                  </a:moveTo>
                  <a:lnTo>
                    <a:pt x="17525" y="12192"/>
                  </a:lnTo>
                  <a:lnTo>
                    <a:pt x="18668" y="12573"/>
                  </a:lnTo>
                  <a:lnTo>
                    <a:pt x="19811" y="12192"/>
                  </a:lnTo>
                  <a:close/>
                </a:path>
                <a:path w="20320" h="25400">
                  <a:moveTo>
                    <a:pt x="9905" y="2286"/>
                  </a:moveTo>
                  <a:lnTo>
                    <a:pt x="6857" y="2286"/>
                  </a:lnTo>
                  <a:lnTo>
                    <a:pt x="6857" y="3048"/>
                  </a:lnTo>
                  <a:lnTo>
                    <a:pt x="10244" y="2370"/>
                  </a:lnTo>
                  <a:lnTo>
                    <a:pt x="9905" y="2286"/>
                  </a:lnTo>
                  <a:close/>
                </a:path>
                <a:path w="20320" h="25400">
                  <a:moveTo>
                    <a:pt x="12191" y="2286"/>
                  </a:moveTo>
                  <a:lnTo>
                    <a:pt x="10667" y="2286"/>
                  </a:lnTo>
                  <a:lnTo>
                    <a:pt x="10244" y="2370"/>
                  </a:lnTo>
                  <a:lnTo>
                    <a:pt x="12953" y="3048"/>
                  </a:lnTo>
                  <a:lnTo>
                    <a:pt x="12191" y="2286"/>
                  </a:lnTo>
                  <a:close/>
                </a:path>
                <a:path w="20320" h="25400">
                  <a:moveTo>
                    <a:pt x="10667" y="2286"/>
                  </a:moveTo>
                  <a:lnTo>
                    <a:pt x="9905" y="2286"/>
                  </a:lnTo>
                  <a:lnTo>
                    <a:pt x="10244" y="2370"/>
                  </a:lnTo>
                  <a:lnTo>
                    <a:pt x="10667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581"/>
            <p:cNvSpPr/>
            <p:nvPr/>
          </p:nvSpPr>
          <p:spPr>
            <a:xfrm>
              <a:off x="9071609" y="4369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582"/>
            <p:cNvSpPr/>
            <p:nvPr/>
          </p:nvSpPr>
          <p:spPr>
            <a:xfrm>
              <a:off x="9056369" y="4477816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5334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5334" y="22098"/>
                  </a:lnTo>
                  <a:lnTo>
                    <a:pt x="8382" y="22860"/>
                  </a:lnTo>
                  <a:lnTo>
                    <a:pt x="12192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2192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583"/>
            <p:cNvSpPr/>
            <p:nvPr/>
          </p:nvSpPr>
          <p:spPr>
            <a:xfrm>
              <a:off x="9055607" y="4477054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6096" y="762"/>
                  </a:lnTo>
                  <a:lnTo>
                    <a:pt x="5334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6096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3716" y="24384"/>
                  </a:lnTo>
                  <a:lnTo>
                    <a:pt x="13716" y="23622"/>
                  </a:lnTo>
                  <a:lnTo>
                    <a:pt x="14287" y="22860"/>
                  </a:lnTo>
                  <a:lnTo>
                    <a:pt x="9144" y="22860"/>
                  </a:lnTo>
                  <a:lnTo>
                    <a:pt x="9567" y="22775"/>
                  </a:lnTo>
                  <a:lnTo>
                    <a:pt x="6858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858" y="2286"/>
                  </a:lnTo>
                  <a:lnTo>
                    <a:pt x="15240" y="2286"/>
                  </a:lnTo>
                  <a:lnTo>
                    <a:pt x="13716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567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567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2192" y="22098"/>
                  </a:lnTo>
                  <a:lnTo>
                    <a:pt x="12954" y="22098"/>
                  </a:lnTo>
                  <a:lnTo>
                    <a:pt x="9567" y="22775"/>
                  </a:lnTo>
                  <a:lnTo>
                    <a:pt x="9906" y="22860"/>
                  </a:lnTo>
                  <a:lnTo>
                    <a:pt x="14287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5240" y="2286"/>
                  </a:moveTo>
                  <a:lnTo>
                    <a:pt x="12192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5240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858" y="2286"/>
                  </a:lnTo>
                  <a:lnTo>
                    <a:pt x="6858" y="3048"/>
                  </a:lnTo>
                  <a:lnTo>
                    <a:pt x="9567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2192" y="2286"/>
                  </a:moveTo>
                  <a:lnTo>
                    <a:pt x="9906" y="2286"/>
                  </a:lnTo>
                  <a:lnTo>
                    <a:pt x="9567" y="2370"/>
                  </a:lnTo>
                  <a:lnTo>
                    <a:pt x="12954" y="3048"/>
                  </a:lnTo>
                  <a:lnTo>
                    <a:pt x="12192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567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584"/>
            <p:cNvSpPr/>
            <p:nvPr/>
          </p:nvSpPr>
          <p:spPr>
            <a:xfrm>
              <a:off x="9072371" y="44892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585"/>
            <p:cNvSpPr/>
            <p:nvPr/>
          </p:nvSpPr>
          <p:spPr>
            <a:xfrm>
              <a:off x="9057893" y="4652314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8382" y="0"/>
                  </a:moveTo>
                  <a:lnTo>
                    <a:pt x="5334" y="1524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2286" y="19812"/>
                  </a:lnTo>
                  <a:lnTo>
                    <a:pt x="5334" y="22860"/>
                  </a:lnTo>
                  <a:lnTo>
                    <a:pt x="8382" y="23622"/>
                  </a:lnTo>
                  <a:lnTo>
                    <a:pt x="12192" y="22860"/>
                  </a:lnTo>
                  <a:lnTo>
                    <a:pt x="14478" y="19812"/>
                  </a:lnTo>
                  <a:lnTo>
                    <a:pt x="16764" y="12192"/>
                  </a:lnTo>
                  <a:lnTo>
                    <a:pt x="14478" y="3810"/>
                  </a:lnTo>
                  <a:lnTo>
                    <a:pt x="12192" y="152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586"/>
            <p:cNvSpPr/>
            <p:nvPr/>
          </p:nvSpPr>
          <p:spPr>
            <a:xfrm>
              <a:off x="9057131" y="4651552"/>
              <a:ext cx="19050" cy="26034"/>
            </a:xfrm>
            <a:custGeom>
              <a:avLst/>
              <a:gdLst/>
              <a:ahLst/>
              <a:cxnLst/>
              <a:rect l="l" t="t" r="r" b="b"/>
              <a:pathLst>
                <a:path w="19050" h="26035">
                  <a:moveTo>
                    <a:pt x="9906" y="0"/>
                  </a:moveTo>
                  <a:lnTo>
                    <a:pt x="9144" y="0"/>
                  </a:lnTo>
                  <a:lnTo>
                    <a:pt x="6096" y="1523"/>
                  </a:lnTo>
                  <a:lnTo>
                    <a:pt x="5334" y="1523"/>
                  </a:lnTo>
                  <a:lnTo>
                    <a:pt x="2286" y="3809"/>
                  </a:lnTo>
                  <a:lnTo>
                    <a:pt x="2286" y="4571"/>
                  </a:lnTo>
                  <a:lnTo>
                    <a:pt x="0" y="12953"/>
                  </a:lnTo>
                  <a:lnTo>
                    <a:pt x="0" y="13715"/>
                  </a:lnTo>
                  <a:lnTo>
                    <a:pt x="2286" y="21335"/>
                  </a:lnTo>
                  <a:lnTo>
                    <a:pt x="6096" y="25145"/>
                  </a:lnTo>
                  <a:lnTo>
                    <a:pt x="9144" y="25907"/>
                  </a:lnTo>
                  <a:lnTo>
                    <a:pt x="9906" y="25907"/>
                  </a:lnTo>
                  <a:lnTo>
                    <a:pt x="13716" y="25145"/>
                  </a:lnTo>
                  <a:lnTo>
                    <a:pt x="13716" y="24383"/>
                  </a:lnTo>
                  <a:lnTo>
                    <a:pt x="14287" y="23621"/>
                  </a:lnTo>
                  <a:lnTo>
                    <a:pt x="9144" y="23621"/>
                  </a:lnTo>
                  <a:lnTo>
                    <a:pt x="9567" y="23537"/>
                  </a:lnTo>
                  <a:lnTo>
                    <a:pt x="6858" y="22859"/>
                  </a:lnTo>
                  <a:lnTo>
                    <a:pt x="3810" y="19811"/>
                  </a:lnTo>
                  <a:lnTo>
                    <a:pt x="4343" y="19811"/>
                  </a:lnTo>
                  <a:lnTo>
                    <a:pt x="2514" y="13715"/>
                  </a:lnTo>
                  <a:lnTo>
                    <a:pt x="2286" y="13715"/>
                  </a:lnTo>
                  <a:lnTo>
                    <a:pt x="2286" y="12953"/>
                  </a:lnTo>
                  <a:lnTo>
                    <a:pt x="2493" y="12953"/>
                  </a:lnTo>
                  <a:lnTo>
                    <a:pt x="4572" y="5333"/>
                  </a:lnTo>
                  <a:lnTo>
                    <a:pt x="3810" y="5333"/>
                  </a:lnTo>
                  <a:lnTo>
                    <a:pt x="6858" y="3047"/>
                  </a:lnTo>
                  <a:lnTo>
                    <a:pt x="8382" y="3047"/>
                  </a:lnTo>
                  <a:lnTo>
                    <a:pt x="9567" y="2455"/>
                  </a:lnTo>
                  <a:lnTo>
                    <a:pt x="9144" y="2285"/>
                  </a:lnTo>
                  <a:lnTo>
                    <a:pt x="14478" y="2285"/>
                  </a:lnTo>
                  <a:lnTo>
                    <a:pt x="13716" y="1523"/>
                  </a:lnTo>
                  <a:lnTo>
                    <a:pt x="9906" y="0"/>
                  </a:lnTo>
                  <a:close/>
                </a:path>
                <a:path w="19050" h="26035">
                  <a:moveTo>
                    <a:pt x="9567" y="23537"/>
                  </a:moveTo>
                  <a:lnTo>
                    <a:pt x="9144" y="23621"/>
                  </a:lnTo>
                  <a:lnTo>
                    <a:pt x="9906" y="23621"/>
                  </a:lnTo>
                  <a:lnTo>
                    <a:pt x="9567" y="23537"/>
                  </a:lnTo>
                  <a:close/>
                </a:path>
                <a:path w="19050" h="26035">
                  <a:moveTo>
                    <a:pt x="14478" y="19811"/>
                  </a:moveTo>
                  <a:lnTo>
                    <a:pt x="12192" y="22859"/>
                  </a:lnTo>
                  <a:lnTo>
                    <a:pt x="12954" y="22859"/>
                  </a:lnTo>
                  <a:lnTo>
                    <a:pt x="9567" y="23537"/>
                  </a:lnTo>
                  <a:lnTo>
                    <a:pt x="9906" y="23621"/>
                  </a:lnTo>
                  <a:lnTo>
                    <a:pt x="14287" y="23621"/>
                  </a:lnTo>
                  <a:lnTo>
                    <a:pt x="16002" y="21335"/>
                  </a:lnTo>
                  <a:lnTo>
                    <a:pt x="16764" y="21335"/>
                  </a:lnTo>
                  <a:lnTo>
                    <a:pt x="16992" y="20573"/>
                  </a:lnTo>
                  <a:lnTo>
                    <a:pt x="14478" y="20573"/>
                  </a:lnTo>
                  <a:lnTo>
                    <a:pt x="14478" y="19811"/>
                  </a:lnTo>
                  <a:close/>
                </a:path>
                <a:path w="19050" h="26035">
                  <a:moveTo>
                    <a:pt x="4343" y="19811"/>
                  </a:moveTo>
                  <a:lnTo>
                    <a:pt x="3810" y="19811"/>
                  </a:lnTo>
                  <a:lnTo>
                    <a:pt x="4572" y="20573"/>
                  </a:lnTo>
                  <a:lnTo>
                    <a:pt x="4343" y="19811"/>
                  </a:lnTo>
                  <a:close/>
                </a:path>
                <a:path w="19050" h="26035">
                  <a:moveTo>
                    <a:pt x="16655" y="13316"/>
                  </a:moveTo>
                  <a:lnTo>
                    <a:pt x="14478" y="20573"/>
                  </a:lnTo>
                  <a:lnTo>
                    <a:pt x="16992" y="20573"/>
                  </a:lnTo>
                  <a:lnTo>
                    <a:pt x="19050" y="13715"/>
                  </a:lnTo>
                  <a:lnTo>
                    <a:pt x="16764" y="13715"/>
                  </a:lnTo>
                  <a:lnTo>
                    <a:pt x="16655" y="13316"/>
                  </a:lnTo>
                  <a:close/>
                </a:path>
                <a:path w="19050" h="26035">
                  <a:moveTo>
                    <a:pt x="2394" y="13316"/>
                  </a:moveTo>
                  <a:lnTo>
                    <a:pt x="2286" y="13715"/>
                  </a:lnTo>
                  <a:lnTo>
                    <a:pt x="2514" y="13715"/>
                  </a:lnTo>
                  <a:lnTo>
                    <a:pt x="2394" y="13316"/>
                  </a:lnTo>
                  <a:close/>
                </a:path>
                <a:path w="19050" h="26035">
                  <a:moveTo>
                    <a:pt x="16764" y="12953"/>
                  </a:moveTo>
                  <a:lnTo>
                    <a:pt x="16764" y="13715"/>
                  </a:lnTo>
                  <a:lnTo>
                    <a:pt x="17907" y="13334"/>
                  </a:lnTo>
                  <a:lnTo>
                    <a:pt x="16764" y="12953"/>
                  </a:lnTo>
                  <a:close/>
                </a:path>
                <a:path w="19050" h="26035">
                  <a:moveTo>
                    <a:pt x="17907" y="13334"/>
                  </a:moveTo>
                  <a:lnTo>
                    <a:pt x="16764" y="13715"/>
                  </a:lnTo>
                  <a:lnTo>
                    <a:pt x="19050" y="13715"/>
                  </a:lnTo>
                  <a:lnTo>
                    <a:pt x="17907" y="13334"/>
                  </a:lnTo>
                  <a:close/>
                </a:path>
                <a:path w="19050" h="26035">
                  <a:moveTo>
                    <a:pt x="19050" y="12953"/>
                  </a:moveTo>
                  <a:lnTo>
                    <a:pt x="16764" y="12953"/>
                  </a:lnTo>
                  <a:lnTo>
                    <a:pt x="17907" y="13334"/>
                  </a:lnTo>
                  <a:lnTo>
                    <a:pt x="19050" y="12953"/>
                  </a:lnTo>
                  <a:close/>
                </a:path>
                <a:path w="19050" h="26035">
                  <a:moveTo>
                    <a:pt x="2493" y="12953"/>
                  </a:moveTo>
                  <a:lnTo>
                    <a:pt x="2286" y="12953"/>
                  </a:lnTo>
                  <a:lnTo>
                    <a:pt x="2394" y="13316"/>
                  </a:lnTo>
                  <a:lnTo>
                    <a:pt x="2493" y="12953"/>
                  </a:lnTo>
                  <a:close/>
                </a:path>
                <a:path w="19050" h="26035">
                  <a:moveTo>
                    <a:pt x="15240" y="3047"/>
                  </a:moveTo>
                  <a:lnTo>
                    <a:pt x="12192" y="3047"/>
                  </a:lnTo>
                  <a:lnTo>
                    <a:pt x="14478" y="5333"/>
                  </a:lnTo>
                  <a:lnTo>
                    <a:pt x="16655" y="13316"/>
                  </a:lnTo>
                  <a:lnTo>
                    <a:pt x="16764" y="12953"/>
                  </a:lnTo>
                  <a:lnTo>
                    <a:pt x="19050" y="12953"/>
                  </a:lnTo>
                  <a:lnTo>
                    <a:pt x="16764" y="4571"/>
                  </a:lnTo>
                  <a:lnTo>
                    <a:pt x="15240" y="3047"/>
                  </a:lnTo>
                  <a:close/>
                </a:path>
                <a:path w="19050" h="26035">
                  <a:moveTo>
                    <a:pt x="8382" y="3047"/>
                  </a:moveTo>
                  <a:lnTo>
                    <a:pt x="6858" y="3047"/>
                  </a:lnTo>
                  <a:lnTo>
                    <a:pt x="6858" y="3809"/>
                  </a:lnTo>
                  <a:lnTo>
                    <a:pt x="8382" y="3047"/>
                  </a:lnTo>
                  <a:close/>
                </a:path>
                <a:path w="19050" h="26035">
                  <a:moveTo>
                    <a:pt x="14478" y="2285"/>
                  </a:moveTo>
                  <a:lnTo>
                    <a:pt x="9906" y="2285"/>
                  </a:lnTo>
                  <a:lnTo>
                    <a:pt x="9567" y="2455"/>
                  </a:lnTo>
                  <a:lnTo>
                    <a:pt x="12954" y="3809"/>
                  </a:lnTo>
                  <a:lnTo>
                    <a:pt x="12192" y="3047"/>
                  </a:lnTo>
                  <a:lnTo>
                    <a:pt x="15240" y="3047"/>
                  </a:lnTo>
                  <a:lnTo>
                    <a:pt x="14478" y="2285"/>
                  </a:lnTo>
                  <a:close/>
                </a:path>
                <a:path w="19050" h="26035">
                  <a:moveTo>
                    <a:pt x="9906" y="2285"/>
                  </a:moveTo>
                  <a:lnTo>
                    <a:pt x="9144" y="2285"/>
                  </a:lnTo>
                  <a:lnTo>
                    <a:pt x="9567" y="2455"/>
                  </a:lnTo>
                  <a:lnTo>
                    <a:pt x="9906" y="22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587"/>
            <p:cNvSpPr/>
            <p:nvPr/>
          </p:nvSpPr>
          <p:spPr>
            <a:xfrm>
              <a:off x="9073895" y="466450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588"/>
            <p:cNvSpPr/>
            <p:nvPr/>
          </p:nvSpPr>
          <p:spPr>
            <a:xfrm>
              <a:off x="8499347" y="437113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589"/>
            <p:cNvSpPr/>
            <p:nvPr/>
          </p:nvSpPr>
          <p:spPr>
            <a:xfrm>
              <a:off x="8499347" y="43688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590"/>
            <p:cNvSpPr/>
            <p:nvPr/>
          </p:nvSpPr>
          <p:spPr>
            <a:xfrm>
              <a:off x="8506206" y="437113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591"/>
            <p:cNvSpPr/>
            <p:nvPr/>
          </p:nvSpPr>
          <p:spPr>
            <a:xfrm>
              <a:off x="8497061" y="438104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592"/>
            <p:cNvSpPr/>
            <p:nvPr/>
          </p:nvSpPr>
          <p:spPr>
            <a:xfrm>
              <a:off x="8497061" y="436885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593"/>
            <p:cNvSpPr/>
            <p:nvPr/>
          </p:nvSpPr>
          <p:spPr>
            <a:xfrm>
              <a:off x="8499347" y="4393234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594"/>
            <p:cNvSpPr/>
            <p:nvPr/>
          </p:nvSpPr>
          <p:spPr>
            <a:xfrm>
              <a:off x="8499347" y="439094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595"/>
            <p:cNvSpPr/>
            <p:nvPr/>
          </p:nvSpPr>
          <p:spPr>
            <a:xfrm>
              <a:off x="8506206" y="439323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596"/>
            <p:cNvSpPr/>
            <p:nvPr/>
          </p:nvSpPr>
          <p:spPr>
            <a:xfrm>
              <a:off x="8497061" y="4402378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597"/>
            <p:cNvSpPr/>
            <p:nvPr/>
          </p:nvSpPr>
          <p:spPr>
            <a:xfrm>
              <a:off x="8497061" y="439094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598"/>
            <p:cNvSpPr/>
            <p:nvPr/>
          </p:nvSpPr>
          <p:spPr>
            <a:xfrm>
              <a:off x="8499347" y="441457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599"/>
            <p:cNvSpPr/>
            <p:nvPr/>
          </p:nvSpPr>
          <p:spPr>
            <a:xfrm>
              <a:off x="8499347" y="441228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600"/>
            <p:cNvSpPr/>
            <p:nvPr/>
          </p:nvSpPr>
          <p:spPr>
            <a:xfrm>
              <a:off x="8506206" y="441457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601"/>
            <p:cNvSpPr/>
            <p:nvPr/>
          </p:nvSpPr>
          <p:spPr>
            <a:xfrm>
              <a:off x="8497061" y="442371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602"/>
            <p:cNvSpPr/>
            <p:nvPr/>
          </p:nvSpPr>
          <p:spPr>
            <a:xfrm>
              <a:off x="8497061" y="441228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603"/>
            <p:cNvSpPr/>
            <p:nvPr/>
          </p:nvSpPr>
          <p:spPr>
            <a:xfrm>
              <a:off x="8499347" y="443590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604"/>
            <p:cNvSpPr/>
            <p:nvPr/>
          </p:nvSpPr>
          <p:spPr>
            <a:xfrm>
              <a:off x="8499347" y="443362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605"/>
            <p:cNvSpPr/>
            <p:nvPr/>
          </p:nvSpPr>
          <p:spPr>
            <a:xfrm>
              <a:off x="8506206" y="443590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606"/>
            <p:cNvSpPr/>
            <p:nvPr/>
          </p:nvSpPr>
          <p:spPr>
            <a:xfrm>
              <a:off x="8497061" y="44450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607"/>
            <p:cNvSpPr/>
            <p:nvPr/>
          </p:nvSpPr>
          <p:spPr>
            <a:xfrm>
              <a:off x="8497061" y="443362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608"/>
            <p:cNvSpPr/>
            <p:nvPr/>
          </p:nvSpPr>
          <p:spPr>
            <a:xfrm>
              <a:off x="8535161" y="437723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4" y="1143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609"/>
            <p:cNvSpPr/>
            <p:nvPr/>
          </p:nvSpPr>
          <p:spPr>
            <a:xfrm>
              <a:off x="8535161" y="43749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610"/>
            <p:cNvSpPr/>
            <p:nvPr/>
          </p:nvSpPr>
          <p:spPr>
            <a:xfrm>
              <a:off x="8542019" y="437723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611"/>
            <p:cNvSpPr/>
            <p:nvPr/>
          </p:nvSpPr>
          <p:spPr>
            <a:xfrm>
              <a:off x="8532876" y="438637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612"/>
            <p:cNvSpPr/>
            <p:nvPr/>
          </p:nvSpPr>
          <p:spPr>
            <a:xfrm>
              <a:off x="8532876" y="437494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613"/>
            <p:cNvSpPr/>
            <p:nvPr/>
          </p:nvSpPr>
          <p:spPr>
            <a:xfrm>
              <a:off x="8535161" y="439856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4" y="12192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614"/>
            <p:cNvSpPr/>
            <p:nvPr/>
          </p:nvSpPr>
          <p:spPr>
            <a:xfrm>
              <a:off x="8535161" y="439628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615"/>
            <p:cNvSpPr/>
            <p:nvPr/>
          </p:nvSpPr>
          <p:spPr>
            <a:xfrm>
              <a:off x="8542019" y="439856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616"/>
            <p:cNvSpPr/>
            <p:nvPr/>
          </p:nvSpPr>
          <p:spPr>
            <a:xfrm>
              <a:off x="8532876" y="440847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617"/>
            <p:cNvSpPr/>
            <p:nvPr/>
          </p:nvSpPr>
          <p:spPr>
            <a:xfrm>
              <a:off x="8532876" y="439628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1" y="14478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618"/>
            <p:cNvSpPr/>
            <p:nvPr/>
          </p:nvSpPr>
          <p:spPr>
            <a:xfrm>
              <a:off x="8535161" y="442066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619"/>
            <p:cNvSpPr/>
            <p:nvPr/>
          </p:nvSpPr>
          <p:spPr>
            <a:xfrm>
              <a:off x="8535161" y="441838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620"/>
            <p:cNvSpPr/>
            <p:nvPr/>
          </p:nvSpPr>
          <p:spPr>
            <a:xfrm>
              <a:off x="8542019" y="44206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621"/>
            <p:cNvSpPr/>
            <p:nvPr/>
          </p:nvSpPr>
          <p:spPr>
            <a:xfrm>
              <a:off x="8532876" y="442981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622"/>
            <p:cNvSpPr/>
            <p:nvPr/>
          </p:nvSpPr>
          <p:spPr>
            <a:xfrm>
              <a:off x="8532876" y="441838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623"/>
            <p:cNvSpPr/>
            <p:nvPr/>
          </p:nvSpPr>
          <p:spPr>
            <a:xfrm>
              <a:off x="8535161" y="444200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624"/>
            <p:cNvSpPr/>
            <p:nvPr/>
          </p:nvSpPr>
          <p:spPr>
            <a:xfrm>
              <a:off x="8535161" y="443971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625"/>
            <p:cNvSpPr/>
            <p:nvPr/>
          </p:nvSpPr>
          <p:spPr>
            <a:xfrm>
              <a:off x="8542019" y="444200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626"/>
            <p:cNvSpPr/>
            <p:nvPr/>
          </p:nvSpPr>
          <p:spPr>
            <a:xfrm>
              <a:off x="8532876" y="44511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627"/>
            <p:cNvSpPr/>
            <p:nvPr/>
          </p:nvSpPr>
          <p:spPr>
            <a:xfrm>
              <a:off x="8532876" y="44397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628"/>
            <p:cNvSpPr/>
            <p:nvPr/>
          </p:nvSpPr>
          <p:spPr>
            <a:xfrm>
              <a:off x="8567166" y="438942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30"/>
                  </a:moveTo>
                  <a:lnTo>
                    <a:pt x="9906" y="11430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629"/>
            <p:cNvSpPr/>
            <p:nvPr/>
          </p:nvSpPr>
          <p:spPr>
            <a:xfrm>
              <a:off x="8567166" y="43871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630"/>
            <p:cNvSpPr/>
            <p:nvPr/>
          </p:nvSpPr>
          <p:spPr>
            <a:xfrm>
              <a:off x="8574785" y="438942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631"/>
            <p:cNvSpPr/>
            <p:nvPr/>
          </p:nvSpPr>
          <p:spPr>
            <a:xfrm>
              <a:off x="8564880" y="439856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632"/>
            <p:cNvSpPr/>
            <p:nvPr/>
          </p:nvSpPr>
          <p:spPr>
            <a:xfrm>
              <a:off x="8564880" y="438713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633"/>
            <p:cNvSpPr/>
            <p:nvPr/>
          </p:nvSpPr>
          <p:spPr>
            <a:xfrm>
              <a:off x="8567166" y="4410761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634"/>
            <p:cNvSpPr/>
            <p:nvPr/>
          </p:nvSpPr>
          <p:spPr>
            <a:xfrm>
              <a:off x="8567166" y="440847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635"/>
            <p:cNvSpPr/>
            <p:nvPr/>
          </p:nvSpPr>
          <p:spPr>
            <a:xfrm>
              <a:off x="8574785" y="441076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636"/>
            <p:cNvSpPr/>
            <p:nvPr/>
          </p:nvSpPr>
          <p:spPr>
            <a:xfrm>
              <a:off x="8564880" y="441990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637"/>
            <p:cNvSpPr/>
            <p:nvPr/>
          </p:nvSpPr>
          <p:spPr>
            <a:xfrm>
              <a:off x="8564880" y="440847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638"/>
            <p:cNvSpPr/>
            <p:nvPr/>
          </p:nvSpPr>
          <p:spPr>
            <a:xfrm>
              <a:off x="8567166" y="443209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191"/>
                  </a:moveTo>
                  <a:lnTo>
                    <a:pt x="9906" y="12191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639"/>
            <p:cNvSpPr/>
            <p:nvPr/>
          </p:nvSpPr>
          <p:spPr>
            <a:xfrm>
              <a:off x="8567166" y="4429811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640"/>
            <p:cNvSpPr/>
            <p:nvPr/>
          </p:nvSpPr>
          <p:spPr>
            <a:xfrm>
              <a:off x="8574785" y="443209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641"/>
            <p:cNvSpPr/>
            <p:nvPr/>
          </p:nvSpPr>
          <p:spPr>
            <a:xfrm>
              <a:off x="8564880" y="4442002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642"/>
            <p:cNvSpPr/>
            <p:nvPr/>
          </p:nvSpPr>
          <p:spPr>
            <a:xfrm>
              <a:off x="8564880" y="442981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2" y="14478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643"/>
            <p:cNvSpPr/>
            <p:nvPr/>
          </p:nvSpPr>
          <p:spPr>
            <a:xfrm>
              <a:off x="8567166" y="445419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644"/>
            <p:cNvSpPr/>
            <p:nvPr/>
          </p:nvSpPr>
          <p:spPr>
            <a:xfrm>
              <a:off x="8567166" y="445190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645"/>
            <p:cNvSpPr/>
            <p:nvPr/>
          </p:nvSpPr>
          <p:spPr>
            <a:xfrm>
              <a:off x="8574785" y="445419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646"/>
            <p:cNvSpPr/>
            <p:nvPr/>
          </p:nvSpPr>
          <p:spPr>
            <a:xfrm>
              <a:off x="8564880" y="44633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647"/>
            <p:cNvSpPr/>
            <p:nvPr/>
          </p:nvSpPr>
          <p:spPr>
            <a:xfrm>
              <a:off x="8564880" y="445190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648"/>
            <p:cNvSpPr/>
            <p:nvPr/>
          </p:nvSpPr>
          <p:spPr>
            <a:xfrm>
              <a:off x="8438388" y="4236262"/>
              <a:ext cx="607060" cy="342900"/>
            </a:xfrm>
            <a:custGeom>
              <a:avLst/>
              <a:gdLst/>
              <a:ahLst/>
              <a:cxnLst/>
              <a:rect l="l" t="t" r="r" b="b"/>
              <a:pathLst>
                <a:path w="607059" h="342900">
                  <a:moveTo>
                    <a:pt x="606551" y="47244"/>
                  </a:moveTo>
                  <a:lnTo>
                    <a:pt x="603503" y="50292"/>
                  </a:lnTo>
                  <a:lnTo>
                    <a:pt x="600424" y="50292"/>
                  </a:lnTo>
                  <a:lnTo>
                    <a:pt x="597445" y="335538"/>
                  </a:lnTo>
                  <a:lnTo>
                    <a:pt x="601217" y="336042"/>
                  </a:lnTo>
                  <a:lnTo>
                    <a:pt x="600455" y="342138"/>
                  </a:lnTo>
                  <a:lnTo>
                    <a:pt x="605789" y="342900"/>
                  </a:lnTo>
                  <a:lnTo>
                    <a:pt x="603503" y="339090"/>
                  </a:lnTo>
                  <a:lnTo>
                    <a:pt x="606520" y="50292"/>
                  </a:lnTo>
                  <a:lnTo>
                    <a:pt x="603503" y="50292"/>
                  </a:lnTo>
                  <a:lnTo>
                    <a:pt x="600426" y="50066"/>
                  </a:lnTo>
                  <a:lnTo>
                    <a:pt x="606522" y="50066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9" y="256794"/>
                  </a:moveTo>
                  <a:lnTo>
                    <a:pt x="3809" y="259842"/>
                  </a:lnTo>
                  <a:lnTo>
                    <a:pt x="3809" y="262128"/>
                  </a:lnTo>
                  <a:lnTo>
                    <a:pt x="6857" y="262890"/>
                  </a:lnTo>
                  <a:lnTo>
                    <a:pt x="600455" y="342138"/>
                  </a:lnTo>
                  <a:lnTo>
                    <a:pt x="597407" y="339090"/>
                  </a:lnTo>
                  <a:lnTo>
                    <a:pt x="597445" y="335538"/>
                  </a:lnTo>
                  <a:lnTo>
                    <a:pt x="7619" y="256794"/>
                  </a:lnTo>
                  <a:close/>
                </a:path>
                <a:path w="607059" h="342900">
                  <a:moveTo>
                    <a:pt x="597445" y="335538"/>
                  </a:moveTo>
                  <a:lnTo>
                    <a:pt x="597407" y="339090"/>
                  </a:lnTo>
                  <a:lnTo>
                    <a:pt x="600455" y="342138"/>
                  </a:lnTo>
                  <a:lnTo>
                    <a:pt x="601217" y="336042"/>
                  </a:lnTo>
                  <a:lnTo>
                    <a:pt x="597445" y="335538"/>
                  </a:lnTo>
                  <a:close/>
                </a:path>
                <a:path w="607059" h="342900">
                  <a:moveTo>
                    <a:pt x="606551" y="47244"/>
                  </a:moveTo>
                  <a:lnTo>
                    <a:pt x="600455" y="47244"/>
                  </a:lnTo>
                  <a:lnTo>
                    <a:pt x="600426" y="50066"/>
                  </a:lnTo>
                  <a:lnTo>
                    <a:pt x="603503" y="50292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" y="0"/>
                  </a:moveTo>
                  <a:lnTo>
                    <a:pt x="0" y="6096"/>
                  </a:lnTo>
                  <a:lnTo>
                    <a:pt x="600426" y="50066"/>
                  </a:lnTo>
                  <a:lnTo>
                    <a:pt x="600455" y="47244"/>
                  </a:lnTo>
                  <a:lnTo>
                    <a:pt x="606551" y="47244"/>
                  </a:lnTo>
                  <a:lnTo>
                    <a:pt x="606551" y="44196"/>
                  </a:lnTo>
                  <a:lnTo>
                    <a:pt x="604265" y="4419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649"/>
            <p:cNvSpPr/>
            <p:nvPr/>
          </p:nvSpPr>
          <p:spPr>
            <a:xfrm>
              <a:off x="8441817" y="4236262"/>
              <a:ext cx="0" cy="260350"/>
            </a:xfrm>
            <a:custGeom>
              <a:avLst/>
              <a:gdLst/>
              <a:ahLst/>
              <a:cxnLst/>
              <a:rect l="l" t="t" r="r" b="b"/>
              <a:pathLst>
                <a:path h="260350">
                  <a:moveTo>
                    <a:pt x="0" y="0"/>
                  </a:moveTo>
                  <a:lnTo>
                    <a:pt x="0" y="25984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650"/>
            <p:cNvSpPr/>
            <p:nvPr/>
          </p:nvSpPr>
          <p:spPr>
            <a:xfrm>
              <a:off x="8451342" y="4584496"/>
              <a:ext cx="584835" cy="258445"/>
            </a:xfrm>
            <a:custGeom>
              <a:avLst/>
              <a:gdLst/>
              <a:ahLst/>
              <a:cxnLst/>
              <a:rect l="l" t="t" r="r" b="b"/>
              <a:pathLst>
                <a:path w="584834" h="258445">
                  <a:moveTo>
                    <a:pt x="0" y="0"/>
                  </a:moveTo>
                  <a:lnTo>
                    <a:pt x="7620" y="143255"/>
                  </a:lnTo>
                  <a:lnTo>
                    <a:pt x="582930" y="258317"/>
                  </a:lnTo>
                  <a:lnTo>
                    <a:pt x="584454" y="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651"/>
            <p:cNvSpPr/>
            <p:nvPr/>
          </p:nvSpPr>
          <p:spPr>
            <a:xfrm>
              <a:off x="8426957" y="4176826"/>
              <a:ext cx="775335" cy="97790"/>
            </a:xfrm>
            <a:custGeom>
              <a:avLst/>
              <a:gdLst/>
              <a:ahLst/>
              <a:cxnLst/>
              <a:rect l="l" t="t" r="r" b="b"/>
              <a:pathLst>
                <a:path w="775334" h="97789">
                  <a:moveTo>
                    <a:pt x="234695" y="0"/>
                  </a:moveTo>
                  <a:lnTo>
                    <a:pt x="0" y="57150"/>
                  </a:lnTo>
                  <a:lnTo>
                    <a:pt x="613409" y="97536"/>
                  </a:lnTo>
                  <a:lnTo>
                    <a:pt x="774953" y="25146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652"/>
            <p:cNvSpPr/>
            <p:nvPr/>
          </p:nvSpPr>
          <p:spPr>
            <a:xfrm>
              <a:off x="8426957" y="4175302"/>
              <a:ext cx="775970" cy="100965"/>
            </a:xfrm>
            <a:custGeom>
              <a:avLst/>
              <a:gdLst/>
              <a:ahLst/>
              <a:cxnLst/>
              <a:rect l="l" t="t" r="r" b="b"/>
              <a:pathLst>
                <a:path w="775970" h="100964">
                  <a:moveTo>
                    <a:pt x="768101" y="27875"/>
                  </a:moveTo>
                  <a:lnTo>
                    <a:pt x="612648" y="97536"/>
                  </a:lnTo>
                  <a:lnTo>
                    <a:pt x="614172" y="100584"/>
                  </a:lnTo>
                  <a:lnTo>
                    <a:pt x="775716" y="28194"/>
                  </a:lnTo>
                  <a:lnTo>
                    <a:pt x="774954" y="28194"/>
                  </a:lnTo>
                  <a:lnTo>
                    <a:pt x="768101" y="27875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0" y="57150"/>
                  </a:lnTo>
                  <a:lnTo>
                    <a:pt x="762" y="60198"/>
                  </a:lnTo>
                  <a:lnTo>
                    <a:pt x="235335" y="3077"/>
                  </a:lnTo>
                  <a:lnTo>
                    <a:pt x="234696" y="3048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774192" y="25146"/>
                  </a:moveTo>
                  <a:lnTo>
                    <a:pt x="768101" y="27875"/>
                  </a:lnTo>
                  <a:lnTo>
                    <a:pt x="774954" y="28194"/>
                  </a:lnTo>
                  <a:lnTo>
                    <a:pt x="774192" y="25146"/>
                  </a:lnTo>
                  <a:close/>
                </a:path>
                <a:path w="775970" h="100964">
                  <a:moveTo>
                    <a:pt x="774954" y="25146"/>
                  </a:moveTo>
                  <a:lnTo>
                    <a:pt x="774192" y="25146"/>
                  </a:lnTo>
                  <a:lnTo>
                    <a:pt x="774954" y="28194"/>
                  </a:lnTo>
                  <a:lnTo>
                    <a:pt x="775716" y="28194"/>
                  </a:lnTo>
                  <a:lnTo>
                    <a:pt x="774954" y="25146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5458" y="3048"/>
                  </a:lnTo>
                  <a:lnTo>
                    <a:pt x="768101" y="27875"/>
                  </a:lnTo>
                  <a:lnTo>
                    <a:pt x="774192" y="25146"/>
                  </a:lnTo>
                  <a:lnTo>
                    <a:pt x="774954" y="25146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4696" y="3048"/>
                  </a:lnTo>
                  <a:lnTo>
                    <a:pt x="235335" y="3077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654"/>
            <p:cNvSpPr/>
            <p:nvPr/>
          </p:nvSpPr>
          <p:spPr>
            <a:xfrm>
              <a:off x="8465819" y="47087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655"/>
            <p:cNvSpPr/>
            <p:nvPr/>
          </p:nvSpPr>
          <p:spPr>
            <a:xfrm>
              <a:off x="9027414" y="48184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656"/>
            <p:cNvSpPr/>
            <p:nvPr/>
          </p:nvSpPr>
          <p:spPr>
            <a:xfrm>
              <a:off x="8466581" y="4708702"/>
              <a:ext cx="561975" cy="112395"/>
            </a:xfrm>
            <a:custGeom>
              <a:avLst/>
              <a:gdLst/>
              <a:ahLst/>
              <a:cxnLst/>
              <a:rect l="l" t="t" r="r" b="b"/>
              <a:pathLst>
                <a:path w="561975" h="112395">
                  <a:moveTo>
                    <a:pt x="761" y="0"/>
                  </a:moveTo>
                  <a:lnTo>
                    <a:pt x="0" y="2286"/>
                  </a:lnTo>
                  <a:lnTo>
                    <a:pt x="560831" y="112014"/>
                  </a:lnTo>
                  <a:lnTo>
                    <a:pt x="561593" y="10972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657"/>
            <p:cNvSpPr/>
            <p:nvPr/>
          </p:nvSpPr>
          <p:spPr>
            <a:xfrm>
              <a:off x="8782050" y="4612690"/>
              <a:ext cx="216407" cy="45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658"/>
            <p:cNvSpPr/>
            <p:nvPr/>
          </p:nvSpPr>
          <p:spPr>
            <a:xfrm>
              <a:off x="8781288" y="4611928"/>
              <a:ext cx="219075" cy="48260"/>
            </a:xfrm>
            <a:custGeom>
              <a:avLst/>
              <a:gdLst/>
              <a:ahLst/>
              <a:cxnLst/>
              <a:rect l="l" t="t" r="r" b="b"/>
              <a:pathLst>
                <a:path w="219075" h="48260">
                  <a:moveTo>
                    <a:pt x="0" y="9143"/>
                  </a:moveTo>
                  <a:lnTo>
                    <a:pt x="0" y="10667"/>
                  </a:lnTo>
                  <a:lnTo>
                    <a:pt x="762" y="10667"/>
                  </a:lnTo>
                  <a:lnTo>
                    <a:pt x="215646" y="48005"/>
                  </a:lnTo>
                  <a:lnTo>
                    <a:pt x="214884" y="46481"/>
                  </a:lnTo>
                  <a:lnTo>
                    <a:pt x="215037" y="45481"/>
                  </a:lnTo>
                  <a:lnTo>
                    <a:pt x="10294" y="9905"/>
                  </a:lnTo>
                  <a:lnTo>
                    <a:pt x="2286" y="9905"/>
                  </a:lnTo>
                  <a:lnTo>
                    <a:pt x="0" y="9143"/>
                  </a:lnTo>
                  <a:close/>
                </a:path>
                <a:path w="219075" h="48260">
                  <a:moveTo>
                    <a:pt x="215037" y="45481"/>
                  </a:moveTo>
                  <a:lnTo>
                    <a:pt x="214884" y="46481"/>
                  </a:lnTo>
                  <a:lnTo>
                    <a:pt x="215646" y="48005"/>
                  </a:lnTo>
                  <a:lnTo>
                    <a:pt x="216408" y="45719"/>
                  </a:lnTo>
                  <a:lnTo>
                    <a:pt x="215037" y="45481"/>
                  </a:lnTo>
                  <a:close/>
                </a:path>
                <a:path w="219075" h="48260">
                  <a:moveTo>
                    <a:pt x="218694" y="36575"/>
                  </a:moveTo>
                  <a:lnTo>
                    <a:pt x="216408" y="36575"/>
                  </a:lnTo>
                  <a:lnTo>
                    <a:pt x="215037" y="45481"/>
                  </a:lnTo>
                  <a:lnTo>
                    <a:pt x="216408" y="45719"/>
                  </a:lnTo>
                  <a:lnTo>
                    <a:pt x="215646" y="48005"/>
                  </a:lnTo>
                  <a:lnTo>
                    <a:pt x="217170" y="46481"/>
                  </a:lnTo>
                  <a:lnTo>
                    <a:pt x="218694" y="36575"/>
                  </a:lnTo>
                  <a:close/>
                </a:path>
                <a:path w="219075" h="48260">
                  <a:moveTo>
                    <a:pt x="1524" y="8381"/>
                  </a:moveTo>
                  <a:lnTo>
                    <a:pt x="0" y="9143"/>
                  </a:lnTo>
                  <a:lnTo>
                    <a:pt x="2286" y="9905"/>
                  </a:lnTo>
                  <a:lnTo>
                    <a:pt x="2531" y="8557"/>
                  </a:lnTo>
                  <a:lnTo>
                    <a:pt x="1524" y="8381"/>
                  </a:lnTo>
                  <a:close/>
                </a:path>
                <a:path w="219075" h="48260">
                  <a:moveTo>
                    <a:pt x="2531" y="8557"/>
                  </a:moveTo>
                  <a:lnTo>
                    <a:pt x="2286" y="9905"/>
                  </a:lnTo>
                  <a:lnTo>
                    <a:pt x="10294" y="9905"/>
                  </a:lnTo>
                  <a:lnTo>
                    <a:pt x="2531" y="8557"/>
                  </a:lnTo>
                  <a:close/>
                </a:path>
                <a:path w="219075" h="48260">
                  <a:moveTo>
                    <a:pt x="2286" y="0"/>
                  </a:moveTo>
                  <a:lnTo>
                    <a:pt x="1524" y="761"/>
                  </a:lnTo>
                  <a:lnTo>
                    <a:pt x="0" y="9143"/>
                  </a:lnTo>
                  <a:lnTo>
                    <a:pt x="1524" y="8381"/>
                  </a:lnTo>
                  <a:lnTo>
                    <a:pt x="2563" y="8381"/>
                  </a:lnTo>
                  <a:lnTo>
                    <a:pt x="3810" y="1523"/>
                  </a:lnTo>
                  <a:lnTo>
                    <a:pt x="2286" y="0"/>
                  </a:lnTo>
                  <a:close/>
                </a:path>
                <a:path w="219075" h="48260">
                  <a:moveTo>
                    <a:pt x="2563" y="8381"/>
                  </a:moveTo>
                  <a:lnTo>
                    <a:pt x="1524" y="8381"/>
                  </a:lnTo>
                  <a:lnTo>
                    <a:pt x="2531" y="8557"/>
                  </a:lnTo>
                  <a:lnTo>
                    <a:pt x="2563" y="8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659"/>
            <p:cNvSpPr/>
            <p:nvPr/>
          </p:nvSpPr>
          <p:spPr>
            <a:xfrm>
              <a:off x="8783573" y="4611928"/>
              <a:ext cx="216535" cy="38100"/>
            </a:xfrm>
            <a:custGeom>
              <a:avLst/>
              <a:gdLst/>
              <a:ahLst/>
              <a:cxnLst/>
              <a:rect l="l" t="t" r="r" b="b"/>
              <a:pathLst>
                <a:path w="216534" h="38100">
                  <a:moveTo>
                    <a:pt x="0" y="0"/>
                  </a:moveTo>
                  <a:lnTo>
                    <a:pt x="0" y="2286"/>
                  </a:lnTo>
                  <a:lnTo>
                    <a:pt x="214884" y="38100"/>
                  </a:lnTo>
                  <a:lnTo>
                    <a:pt x="216408" y="36576"/>
                  </a:lnTo>
                  <a:lnTo>
                    <a:pt x="216408" y="35814"/>
                  </a:lnTo>
                  <a:lnTo>
                    <a:pt x="214884" y="35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660"/>
            <p:cNvSpPr/>
            <p:nvPr/>
          </p:nvSpPr>
          <p:spPr>
            <a:xfrm>
              <a:off x="8458961" y="46012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661"/>
            <p:cNvSpPr/>
            <p:nvPr/>
          </p:nvSpPr>
          <p:spPr>
            <a:xfrm>
              <a:off x="9028176" y="46995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662"/>
            <p:cNvSpPr/>
            <p:nvPr/>
          </p:nvSpPr>
          <p:spPr>
            <a:xfrm>
              <a:off x="8459723" y="4601260"/>
              <a:ext cx="569595" cy="100965"/>
            </a:xfrm>
            <a:custGeom>
              <a:avLst/>
              <a:gdLst/>
              <a:ahLst/>
              <a:cxnLst/>
              <a:rect l="l" t="t" r="r" b="b"/>
              <a:pathLst>
                <a:path w="569595" h="100964">
                  <a:moveTo>
                    <a:pt x="761" y="0"/>
                  </a:moveTo>
                  <a:lnTo>
                    <a:pt x="0" y="2286"/>
                  </a:lnTo>
                  <a:lnTo>
                    <a:pt x="568451" y="100584"/>
                  </a:lnTo>
                  <a:lnTo>
                    <a:pt x="56921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663"/>
            <p:cNvSpPr/>
            <p:nvPr/>
          </p:nvSpPr>
          <p:spPr>
            <a:xfrm>
              <a:off x="8462009" y="462031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664"/>
            <p:cNvSpPr/>
            <p:nvPr/>
          </p:nvSpPr>
          <p:spPr>
            <a:xfrm>
              <a:off x="9027414" y="471860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665"/>
            <p:cNvSpPr/>
            <p:nvPr/>
          </p:nvSpPr>
          <p:spPr>
            <a:xfrm>
              <a:off x="8462771" y="4620310"/>
              <a:ext cx="565785" cy="100965"/>
            </a:xfrm>
            <a:custGeom>
              <a:avLst/>
              <a:gdLst/>
              <a:ahLst/>
              <a:cxnLst/>
              <a:rect l="l" t="t" r="r" b="b"/>
              <a:pathLst>
                <a:path w="565784" h="100964">
                  <a:moveTo>
                    <a:pt x="761" y="0"/>
                  </a:moveTo>
                  <a:lnTo>
                    <a:pt x="0" y="2286"/>
                  </a:lnTo>
                  <a:lnTo>
                    <a:pt x="564641" y="100584"/>
                  </a:lnTo>
                  <a:lnTo>
                    <a:pt x="56540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666"/>
            <p:cNvSpPr/>
            <p:nvPr/>
          </p:nvSpPr>
          <p:spPr>
            <a:xfrm>
              <a:off x="8462009" y="46401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5"/>
                  </a:lnTo>
                  <a:lnTo>
                    <a:pt x="762" y="228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667"/>
            <p:cNvSpPr/>
            <p:nvPr/>
          </p:nvSpPr>
          <p:spPr>
            <a:xfrm>
              <a:off x="9027414" y="4746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668"/>
            <p:cNvSpPr/>
            <p:nvPr/>
          </p:nvSpPr>
          <p:spPr>
            <a:xfrm>
              <a:off x="8462771" y="4640122"/>
              <a:ext cx="565785" cy="109220"/>
            </a:xfrm>
            <a:custGeom>
              <a:avLst/>
              <a:gdLst/>
              <a:ahLst/>
              <a:cxnLst/>
              <a:rect l="l" t="t" r="r" b="b"/>
              <a:pathLst>
                <a:path w="565784" h="109220">
                  <a:moveTo>
                    <a:pt x="761" y="0"/>
                  </a:moveTo>
                  <a:lnTo>
                    <a:pt x="0" y="2285"/>
                  </a:lnTo>
                  <a:lnTo>
                    <a:pt x="564641" y="108965"/>
                  </a:lnTo>
                  <a:lnTo>
                    <a:pt x="565403" y="106679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669"/>
            <p:cNvSpPr/>
            <p:nvPr/>
          </p:nvSpPr>
          <p:spPr>
            <a:xfrm>
              <a:off x="8463533" y="46614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670"/>
            <p:cNvSpPr/>
            <p:nvPr/>
          </p:nvSpPr>
          <p:spPr>
            <a:xfrm>
              <a:off x="9023604" y="476890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5"/>
                  </a:lnTo>
                  <a:lnTo>
                    <a:pt x="761" y="2285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671"/>
            <p:cNvSpPr/>
            <p:nvPr/>
          </p:nvSpPr>
          <p:spPr>
            <a:xfrm>
              <a:off x="8464295" y="4661458"/>
              <a:ext cx="560070" cy="109855"/>
            </a:xfrm>
            <a:custGeom>
              <a:avLst/>
              <a:gdLst/>
              <a:ahLst/>
              <a:cxnLst/>
              <a:rect l="l" t="t" r="r" b="b"/>
              <a:pathLst>
                <a:path w="560070" h="109854">
                  <a:moveTo>
                    <a:pt x="761" y="0"/>
                  </a:moveTo>
                  <a:lnTo>
                    <a:pt x="0" y="2286"/>
                  </a:lnTo>
                  <a:lnTo>
                    <a:pt x="559307" y="109728"/>
                  </a:lnTo>
                  <a:lnTo>
                    <a:pt x="56006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672"/>
            <p:cNvSpPr/>
            <p:nvPr/>
          </p:nvSpPr>
          <p:spPr>
            <a:xfrm>
              <a:off x="8467343" y="468431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673"/>
            <p:cNvSpPr/>
            <p:nvPr/>
          </p:nvSpPr>
          <p:spPr>
            <a:xfrm>
              <a:off x="9023604" y="47917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674"/>
            <p:cNvSpPr/>
            <p:nvPr/>
          </p:nvSpPr>
          <p:spPr>
            <a:xfrm>
              <a:off x="8468106" y="4684318"/>
              <a:ext cx="556260" cy="109855"/>
            </a:xfrm>
            <a:custGeom>
              <a:avLst/>
              <a:gdLst/>
              <a:ahLst/>
              <a:cxnLst/>
              <a:rect l="l" t="t" r="r" b="b"/>
              <a:pathLst>
                <a:path w="556259" h="109854">
                  <a:moveTo>
                    <a:pt x="761" y="0"/>
                  </a:moveTo>
                  <a:lnTo>
                    <a:pt x="0" y="2286"/>
                  </a:lnTo>
                  <a:lnTo>
                    <a:pt x="555497" y="109728"/>
                  </a:lnTo>
                  <a:lnTo>
                    <a:pt x="55625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675"/>
            <p:cNvSpPr/>
            <p:nvPr/>
          </p:nvSpPr>
          <p:spPr>
            <a:xfrm>
              <a:off x="9006078" y="4650028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09" h="14604">
                  <a:moveTo>
                    <a:pt x="1523" y="0"/>
                  </a:moveTo>
                  <a:lnTo>
                    <a:pt x="0" y="9143"/>
                  </a:lnTo>
                  <a:lnTo>
                    <a:pt x="27431" y="14477"/>
                  </a:lnTo>
                  <a:lnTo>
                    <a:pt x="28955" y="5333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676"/>
            <p:cNvSpPr/>
            <p:nvPr/>
          </p:nvSpPr>
          <p:spPr>
            <a:xfrm>
              <a:off x="9005316" y="4649266"/>
              <a:ext cx="31750" cy="17145"/>
            </a:xfrm>
            <a:custGeom>
              <a:avLst/>
              <a:gdLst/>
              <a:ahLst/>
              <a:cxnLst/>
              <a:rect l="l" t="t" r="r" b="b"/>
              <a:pathLst>
                <a:path w="31750" h="17145">
                  <a:moveTo>
                    <a:pt x="1524" y="9143"/>
                  </a:moveTo>
                  <a:lnTo>
                    <a:pt x="0" y="9905"/>
                  </a:lnTo>
                  <a:lnTo>
                    <a:pt x="0" y="11429"/>
                  </a:lnTo>
                  <a:lnTo>
                    <a:pt x="762" y="11429"/>
                  </a:lnTo>
                  <a:lnTo>
                    <a:pt x="28194" y="16763"/>
                  </a:lnTo>
                  <a:lnTo>
                    <a:pt x="27432" y="15239"/>
                  </a:lnTo>
                  <a:lnTo>
                    <a:pt x="27602" y="14214"/>
                  </a:lnTo>
                  <a:lnTo>
                    <a:pt x="5442" y="9905"/>
                  </a:lnTo>
                  <a:lnTo>
                    <a:pt x="2286" y="9905"/>
                  </a:lnTo>
                  <a:lnTo>
                    <a:pt x="2385" y="9311"/>
                  </a:lnTo>
                  <a:lnTo>
                    <a:pt x="1524" y="9143"/>
                  </a:lnTo>
                  <a:close/>
                </a:path>
                <a:path w="31750" h="17145">
                  <a:moveTo>
                    <a:pt x="27602" y="14214"/>
                  </a:moveTo>
                  <a:lnTo>
                    <a:pt x="27432" y="15239"/>
                  </a:lnTo>
                  <a:lnTo>
                    <a:pt x="28194" y="16763"/>
                  </a:lnTo>
                  <a:lnTo>
                    <a:pt x="28956" y="14477"/>
                  </a:lnTo>
                  <a:lnTo>
                    <a:pt x="27602" y="14214"/>
                  </a:lnTo>
                  <a:close/>
                </a:path>
                <a:path w="31750" h="17145">
                  <a:moveTo>
                    <a:pt x="31242" y="6095"/>
                  </a:moveTo>
                  <a:lnTo>
                    <a:pt x="28956" y="6095"/>
                  </a:lnTo>
                  <a:lnTo>
                    <a:pt x="27602" y="14214"/>
                  </a:lnTo>
                  <a:lnTo>
                    <a:pt x="28956" y="14477"/>
                  </a:lnTo>
                  <a:lnTo>
                    <a:pt x="28194" y="16763"/>
                  </a:lnTo>
                  <a:lnTo>
                    <a:pt x="29718" y="15239"/>
                  </a:lnTo>
                  <a:lnTo>
                    <a:pt x="31242" y="6095"/>
                  </a:lnTo>
                  <a:close/>
                </a:path>
                <a:path w="31750" h="17145">
                  <a:moveTo>
                    <a:pt x="3048" y="0"/>
                  </a:moveTo>
                  <a:lnTo>
                    <a:pt x="1524" y="761"/>
                  </a:lnTo>
                  <a:lnTo>
                    <a:pt x="0" y="9905"/>
                  </a:lnTo>
                  <a:lnTo>
                    <a:pt x="1524" y="9143"/>
                  </a:lnTo>
                  <a:lnTo>
                    <a:pt x="2413" y="9143"/>
                  </a:lnTo>
                  <a:lnTo>
                    <a:pt x="3810" y="761"/>
                  </a:lnTo>
                  <a:lnTo>
                    <a:pt x="3048" y="0"/>
                  </a:lnTo>
                  <a:close/>
                </a:path>
                <a:path w="31750" h="17145">
                  <a:moveTo>
                    <a:pt x="2385" y="9311"/>
                  </a:moveTo>
                  <a:lnTo>
                    <a:pt x="2286" y="9905"/>
                  </a:lnTo>
                  <a:lnTo>
                    <a:pt x="5442" y="9905"/>
                  </a:lnTo>
                  <a:lnTo>
                    <a:pt x="2385" y="9311"/>
                  </a:lnTo>
                  <a:close/>
                </a:path>
                <a:path w="31750" h="17145">
                  <a:moveTo>
                    <a:pt x="2413" y="9143"/>
                  </a:moveTo>
                  <a:lnTo>
                    <a:pt x="1524" y="9143"/>
                  </a:lnTo>
                  <a:lnTo>
                    <a:pt x="2385" y="9311"/>
                  </a:lnTo>
                  <a:lnTo>
                    <a:pt x="2413" y="9143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677"/>
            <p:cNvSpPr/>
            <p:nvPr/>
          </p:nvSpPr>
          <p:spPr>
            <a:xfrm>
              <a:off x="9007602" y="4649266"/>
              <a:ext cx="29209" cy="7620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761" y="0"/>
                  </a:moveTo>
                  <a:lnTo>
                    <a:pt x="0" y="2286"/>
                  </a:lnTo>
                  <a:lnTo>
                    <a:pt x="27431" y="7620"/>
                  </a:lnTo>
                  <a:lnTo>
                    <a:pt x="28955" y="6096"/>
                  </a:lnTo>
                  <a:lnTo>
                    <a:pt x="28955" y="5334"/>
                  </a:lnTo>
                  <a:lnTo>
                    <a:pt x="28193" y="533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678"/>
            <p:cNvSpPr/>
            <p:nvPr/>
          </p:nvSpPr>
          <p:spPr>
            <a:xfrm>
              <a:off x="8391143" y="4164634"/>
              <a:ext cx="831850" cy="730885"/>
            </a:xfrm>
            <a:custGeom>
              <a:avLst/>
              <a:gdLst/>
              <a:ahLst/>
              <a:cxnLst/>
              <a:rect l="l" t="t" r="r" b="b"/>
              <a:pathLst>
                <a:path w="831850" h="730885">
                  <a:moveTo>
                    <a:pt x="36325" y="577434"/>
                  </a:moveTo>
                  <a:lnTo>
                    <a:pt x="36576" y="583692"/>
                  </a:lnTo>
                  <a:lnTo>
                    <a:pt x="26670" y="592074"/>
                  </a:lnTo>
                  <a:lnTo>
                    <a:pt x="688086" y="728472"/>
                  </a:lnTo>
                  <a:lnTo>
                    <a:pt x="697992" y="730758"/>
                  </a:lnTo>
                  <a:lnTo>
                    <a:pt x="697992" y="720852"/>
                  </a:lnTo>
                  <a:lnTo>
                    <a:pt x="681990" y="720090"/>
                  </a:lnTo>
                  <a:lnTo>
                    <a:pt x="682235" y="710634"/>
                  </a:lnTo>
                  <a:lnTo>
                    <a:pt x="36325" y="577434"/>
                  </a:lnTo>
                  <a:close/>
                </a:path>
                <a:path w="831850" h="730885">
                  <a:moveTo>
                    <a:pt x="682235" y="710634"/>
                  </a:moveTo>
                  <a:lnTo>
                    <a:pt x="681990" y="720090"/>
                  </a:lnTo>
                  <a:lnTo>
                    <a:pt x="697992" y="720852"/>
                  </a:lnTo>
                  <a:lnTo>
                    <a:pt x="691134" y="712470"/>
                  </a:lnTo>
                  <a:lnTo>
                    <a:pt x="682235" y="710634"/>
                  </a:lnTo>
                  <a:close/>
                </a:path>
                <a:path w="831850" h="730885">
                  <a:moveTo>
                    <a:pt x="685800" y="655320"/>
                  </a:moveTo>
                  <a:lnTo>
                    <a:pt x="684276" y="656844"/>
                  </a:lnTo>
                  <a:lnTo>
                    <a:pt x="683514" y="661416"/>
                  </a:lnTo>
                  <a:lnTo>
                    <a:pt x="682235" y="710634"/>
                  </a:lnTo>
                  <a:lnTo>
                    <a:pt x="691134" y="712470"/>
                  </a:lnTo>
                  <a:lnTo>
                    <a:pt x="697992" y="720852"/>
                  </a:lnTo>
                  <a:lnTo>
                    <a:pt x="699516" y="662178"/>
                  </a:lnTo>
                  <a:lnTo>
                    <a:pt x="685800" y="655320"/>
                  </a:lnTo>
                  <a:close/>
                </a:path>
                <a:path w="831850" h="730885">
                  <a:moveTo>
                    <a:pt x="0" y="70104"/>
                  </a:moveTo>
                  <a:lnTo>
                    <a:pt x="20574" y="584454"/>
                  </a:lnTo>
                  <a:lnTo>
                    <a:pt x="19050" y="590550"/>
                  </a:lnTo>
                  <a:lnTo>
                    <a:pt x="26670" y="592074"/>
                  </a:lnTo>
                  <a:lnTo>
                    <a:pt x="29718" y="576072"/>
                  </a:lnTo>
                  <a:lnTo>
                    <a:pt x="36271" y="576072"/>
                  </a:lnTo>
                  <a:lnTo>
                    <a:pt x="16337" y="77724"/>
                  </a:lnTo>
                  <a:lnTo>
                    <a:pt x="9144" y="77724"/>
                  </a:lnTo>
                  <a:lnTo>
                    <a:pt x="0" y="70104"/>
                  </a:lnTo>
                  <a:close/>
                </a:path>
                <a:path w="831850" h="730885">
                  <a:moveTo>
                    <a:pt x="29718" y="576072"/>
                  </a:moveTo>
                  <a:lnTo>
                    <a:pt x="26670" y="592074"/>
                  </a:lnTo>
                  <a:lnTo>
                    <a:pt x="36576" y="583692"/>
                  </a:lnTo>
                  <a:lnTo>
                    <a:pt x="36325" y="577434"/>
                  </a:lnTo>
                  <a:lnTo>
                    <a:pt x="29718" y="576072"/>
                  </a:lnTo>
                  <a:close/>
                </a:path>
                <a:path w="831850" h="730885">
                  <a:moveTo>
                    <a:pt x="36271" y="576072"/>
                  </a:moveTo>
                  <a:lnTo>
                    <a:pt x="29718" y="576072"/>
                  </a:lnTo>
                  <a:lnTo>
                    <a:pt x="36325" y="577434"/>
                  </a:lnTo>
                  <a:lnTo>
                    <a:pt x="36271" y="576072"/>
                  </a:lnTo>
                  <a:close/>
                </a:path>
                <a:path w="831850" h="730885">
                  <a:moveTo>
                    <a:pt x="810017" y="47562"/>
                  </a:moveTo>
                  <a:lnTo>
                    <a:pt x="810768" y="550164"/>
                  </a:lnTo>
                  <a:lnTo>
                    <a:pt x="826770" y="550164"/>
                  </a:lnTo>
                  <a:lnTo>
                    <a:pt x="826020" y="48006"/>
                  </a:lnTo>
                  <a:lnTo>
                    <a:pt x="817626" y="48006"/>
                  </a:lnTo>
                  <a:lnTo>
                    <a:pt x="810017" y="47562"/>
                  </a:lnTo>
                  <a:close/>
                </a:path>
                <a:path w="831850" h="730885">
                  <a:moveTo>
                    <a:pt x="16002" y="69342"/>
                  </a:moveTo>
                  <a:lnTo>
                    <a:pt x="0" y="70104"/>
                  </a:lnTo>
                  <a:lnTo>
                    <a:pt x="9144" y="77724"/>
                  </a:lnTo>
                  <a:lnTo>
                    <a:pt x="16278" y="76260"/>
                  </a:lnTo>
                  <a:lnTo>
                    <a:pt x="16002" y="69342"/>
                  </a:lnTo>
                  <a:close/>
                </a:path>
                <a:path w="831850" h="730885">
                  <a:moveTo>
                    <a:pt x="16278" y="76260"/>
                  </a:moveTo>
                  <a:lnTo>
                    <a:pt x="9144" y="77724"/>
                  </a:lnTo>
                  <a:lnTo>
                    <a:pt x="16337" y="77724"/>
                  </a:lnTo>
                  <a:lnTo>
                    <a:pt x="16278" y="76260"/>
                  </a:lnTo>
                  <a:close/>
                </a:path>
                <a:path w="831850" h="730885">
                  <a:moveTo>
                    <a:pt x="38426" y="69342"/>
                  </a:moveTo>
                  <a:lnTo>
                    <a:pt x="16002" y="69342"/>
                  </a:lnTo>
                  <a:lnTo>
                    <a:pt x="16278" y="76260"/>
                  </a:lnTo>
                  <a:lnTo>
                    <a:pt x="24003" y="74676"/>
                  </a:lnTo>
                  <a:lnTo>
                    <a:pt x="23622" y="74676"/>
                  </a:lnTo>
                  <a:lnTo>
                    <a:pt x="38756" y="71072"/>
                  </a:lnTo>
                  <a:lnTo>
                    <a:pt x="38426" y="69342"/>
                  </a:lnTo>
                  <a:close/>
                </a:path>
                <a:path w="831850" h="730885">
                  <a:moveTo>
                    <a:pt x="38862" y="71628"/>
                  </a:moveTo>
                  <a:lnTo>
                    <a:pt x="23622" y="74676"/>
                  </a:lnTo>
                  <a:lnTo>
                    <a:pt x="24003" y="74676"/>
                  </a:lnTo>
                  <a:lnTo>
                    <a:pt x="38862" y="71628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35814" y="55626"/>
                  </a:lnTo>
                  <a:lnTo>
                    <a:pt x="38756" y="71072"/>
                  </a:lnTo>
                  <a:lnTo>
                    <a:pt x="268204" y="15795"/>
                  </a:lnTo>
                  <a:lnTo>
                    <a:pt x="266700" y="0"/>
                  </a:lnTo>
                  <a:close/>
                </a:path>
                <a:path w="831850" h="730885">
                  <a:moveTo>
                    <a:pt x="35814" y="55626"/>
                  </a:moveTo>
                  <a:lnTo>
                    <a:pt x="6096" y="61722"/>
                  </a:lnTo>
                  <a:lnTo>
                    <a:pt x="0" y="63246"/>
                  </a:lnTo>
                  <a:lnTo>
                    <a:pt x="0" y="70104"/>
                  </a:lnTo>
                  <a:lnTo>
                    <a:pt x="16002" y="69342"/>
                  </a:lnTo>
                  <a:lnTo>
                    <a:pt x="38426" y="69342"/>
                  </a:lnTo>
                  <a:lnTo>
                    <a:pt x="35814" y="55626"/>
                  </a:lnTo>
                  <a:close/>
                </a:path>
                <a:path w="831850" h="730885">
                  <a:moveTo>
                    <a:pt x="818380" y="32010"/>
                  </a:moveTo>
                  <a:lnTo>
                    <a:pt x="810006" y="39624"/>
                  </a:lnTo>
                  <a:lnTo>
                    <a:pt x="810017" y="47562"/>
                  </a:lnTo>
                  <a:lnTo>
                    <a:pt x="817626" y="48006"/>
                  </a:lnTo>
                  <a:lnTo>
                    <a:pt x="818380" y="32010"/>
                  </a:lnTo>
                  <a:close/>
                </a:path>
                <a:path w="831850" h="730885">
                  <a:moveTo>
                    <a:pt x="818387" y="32011"/>
                  </a:moveTo>
                  <a:lnTo>
                    <a:pt x="817626" y="48006"/>
                  </a:lnTo>
                  <a:lnTo>
                    <a:pt x="826020" y="48006"/>
                  </a:lnTo>
                  <a:lnTo>
                    <a:pt x="826008" y="39624"/>
                  </a:lnTo>
                  <a:lnTo>
                    <a:pt x="831342" y="32766"/>
                  </a:lnTo>
                  <a:lnTo>
                    <a:pt x="818387" y="32011"/>
                  </a:lnTo>
                  <a:close/>
                </a:path>
                <a:path w="831850" h="730885">
                  <a:moveTo>
                    <a:pt x="268986" y="0"/>
                  </a:moveTo>
                  <a:lnTo>
                    <a:pt x="266700" y="0"/>
                  </a:lnTo>
                  <a:lnTo>
                    <a:pt x="270510" y="15240"/>
                  </a:lnTo>
                  <a:lnTo>
                    <a:pt x="268204" y="15795"/>
                  </a:lnTo>
                  <a:lnTo>
                    <a:pt x="268224" y="16002"/>
                  </a:lnTo>
                  <a:lnTo>
                    <a:pt x="810017" y="47562"/>
                  </a:lnTo>
                  <a:lnTo>
                    <a:pt x="810006" y="39624"/>
                  </a:lnTo>
                  <a:lnTo>
                    <a:pt x="818380" y="32011"/>
                  </a:lnTo>
                  <a:lnTo>
                    <a:pt x="268986" y="0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268204" y="15795"/>
                  </a:lnTo>
                  <a:lnTo>
                    <a:pt x="270510" y="1524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679"/>
            <p:cNvSpPr/>
            <p:nvPr/>
          </p:nvSpPr>
          <p:spPr>
            <a:xfrm>
              <a:off x="9076943" y="4708702"/>
              <a:ext cx="140970" cy="123825"/>
            </a:xfrm>
            <a:custGeom>
              <a:avLst/>
              <a:gdLst/>
              <a:ahLst/>
              <a:cxnLst/>
              <a:rect l="l" t="t" r="r" b="b"/>
              <a:pathLst>
                <a:path w="140970" h="123825">
                  <a:moveTo>
                    <a:pt x="127254" y="0"/>
                  </a:moveTo>
                  <a:lnTo>
                    <a:pt x="0" y="111251"/>
                  </a:lnTo>
                  <a:lnTo>
                    <a:pt x="10668" y="123443"/>
                  </a:lnTo>
                  <a:lnTo>
                    <a:pt x="137922" y="12191"/>
                  </a:lnTo>
                  <a:lnTo>
                    <a:pt x="140970" y="9143"/>
                  </a:lnTo>
                  <a:lnTo>
                    <a:pt x="140970" y="6095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680"/>
            <p:cNvSpPr/>
            <p:nvPr/>
          </p:nvSpPr>
          <p:spPr>
            <a:xfrm>
              <a:off x="9081516" y="4284268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681"/>
            <p:cNvSpPr/>
            <p:nvPr/>
          </p:nvSpPr>
          <p:spPr>
            <a:xfrm>
              <a:off x="9009888" y="42812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682"/>
            <p:cNvSpPr/>
            <p:nvPr/>
          </p:nvSpPr>
          <p:spPr>
            <a:xfrm>
              <a:off x="9083040" y="428350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683"/>
            <p:cNvSpPr/>
            <p:nvPr/>
          </p:nvSpPr>
          <p:spPr>
            <a:xfrm>
              <a:off x="9012173" y="4281220"/>
              <a:ext cx="71120" cy="6985"/>
            </a:xfrm>
            <a:custGeom>
              <a:avLst/>
              <a:gdLst/>
              <a:ahLst/>
              <a:cxnLst/>
              <a:rect l="l" t="t" r="r" b="b"/>
              <a:pathLst>
                <a:path w="71120" h="6985">
                  <a:moveTo>
                    <a:pt x="0" y="0"/>
                  </a:moveTo>
                  <a:lnTo>
                    <a:pt x="0" y="4572"/>
                  </a:lnTo>
                  <a:lnTo>
                    <a:pt x="70866" y="6858"/>
                  </a:lnTo>
                  <a:lnTo>
                    <a:pt x="70866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684"/>
            <p:cNvSpPr/>
            <p:nvPr/>
          </p:nvSpPr>
          <p:spPr>
            <a:xfrm>
              <a:off x="9054083" y="482147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4572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4572" y="22098"/>
                  </a:lnTo>
                  <a:lnTo>
                    <a:pt x="8382" y="22860"/>
                  </a:lnTo>
                  <a:lnTo>
                    <a:pt x="11430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1430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685"/>
            <p:cNvSpPr/>
            <p:nvPr/>
          </p:nvSpPr>
          <p:spPr>
            <a:xfrm>
              <a:off x="9053321" y="4820716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5334" y="762"/>
                  </a:lnTo>
                  <a:lnTo>
                    <a:pt x="4572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4572" y="23622"/>
                  </a:lnTo>
                  <a:lnTo>
                    <a:pt x="5334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2954" y="24384"/>
                  </a:lnTo>
                  <a:lnTo>
                    <a:pt x="12954" y="23622"/>
                  </a:lnTo>
                  <a:lnTo>
                    <a:pt x="13716" y="22860"/>
                  </a:lnTo>
                  <a:lnTo>
                    <a:pt x="9144" y="22860"/>
                  </a:lnTo>
                  <a:lnTo>
                    <a:pt x="9482" y="22775"/>
                  </a:lnTo>
                  <a:lnTo>
                    <a:pt x="6096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096" y="2286"/>
                  </a:lnTo>
                  <a:lnTo>
                    <a:pt x="14986" y="2286"/>
                  </a:lnTo>
                  <a:lnTo>
                    <a:pt x="12954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482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482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1430" y="22098"/>
                  </a:lnTo>
                  <a:lnTo>
                    <a:pt x="12192" y="22098"/>
                  </a:lnTo>
                  <a:lnTo>
                    <a:pt x="9482" y="22775"/>
                  </a:lnTo>
                  <a:lnTo>
                    <a:pt x="9906" y="22860"/>
                  </a:lnTo>
                  <a:lnTo>
                    <a:pt x="13716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4986" y="2286"/>
                  </a:moveTo>
                  <a:lnTo>
                    <a:pt x="11430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6002" y="3048"/>
                  </a:lnTo>
                  <a:lnTo>
                    <a:pt x="14986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096" y="2286"/>
                  </a:lnTo>
                  <a:lnTo>
                    <a:pt x="6096" y="3048"/>
                  </a:lnTo>
                  <a:lnTo>
                    <a:pt x="9482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1430" y="2286"/>
                  </a:moveTo>
                  <a:lnTo>
                    <a:pt x="9906" y="2286"/>
                  </a:lnTo>
                  <a:lnTo>
                    <a:pt x="9482" y="2370"/>
                  </a:lnTo>
                  <a:lnTo>
                    <a:pt x="12192" y="3048"/>
                  </a:lnTo>
                  <a:lnTo>
                    <a:pt x="11430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482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686"/>
            <p:cNvSpPr/>
            <p:nvPr/>
          </p:nvSpPr>
          <p:spPr>
            <a:xfrm>
              <a:off x="9070085" y="48329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0" name="object 22"/>
          <p:cNvSpPr txBox="1"/>
          <p:nvPr/>
        </p:nvSpPr>
        <p:spPr>
          <a:xfrm>
            <a:off x="4307733" y="3709360"/>
            <a:ext cx="874569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pc="5" dirty="0" err="1">
                <a:solidFill>
                  <a:srgbClr val="00007F"/>
                </a:solidFill>
                <a:latin typeface="Verdana"/>
                <a:cs typeface="Verdana"/>
              </a:rPr>
              <a:t>Routed</a:t>
            </a:r>
            <a:r>
              <a:rPr lang="es-ES" spc="5" dirty="0">
                <a:solidFill>
                  <a:srgbClr val="00007F"/>
                </a:solidFill>
                <a:latin typeface="Verdana"/>
                <a:cs typeface="Verdana"/>
              </a:rPr>
              <a:t> Network</a:t>
            </a:r>
          </a:p>
        </p:txBody>
      </p:sp>
      <p:sp>
        <p:nvSpPr>
          <p:cNvPr id="1141" name="object 22"/>
          <p:cNvSpPr txBox="1"/>
          <p:nvPr/>
        </p:nvSpPr>
        <p:spPr>
          <a:xfrm>
            <a:off x="737297" y="2438202"/>
            <a:ext cx="3202238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1050" spc="5" dirty="0">
                <a:solidFill>
                  <a:srgbClr val="00007F"/>
                </a:solidFill>
                <a:latin typeface="Verdana"/>
                <a:cs typeface="Verdana"/>
              </a:rPr>
              <a:t>1000BASE-T</a:t>
            </a:r>
            <a:endParaRPr sz="1050" dirty="0">
              <a:latin typeface="Verdana"/>
              <a:cs typeface="Verdana"/>
            </a:endParaRPr>
          </a:p>
        </p:txBody>
      </p:sp>
      <p:grpSp>
        <p:nvGrpSpPr>
          <p:cNvPr id="1142" name="Group 1141"/>
          <p:cNvGrpSpPr/>
          <p:nvPr/>
        </p:nvGrpSpPr>
        <p:grpSpPr>
          <a:xfrm>
            <a:off x="761249" y="4046641"/>
            <a:ext cx="1126744" cy="662432"/>
            <a:chOff x="725537" y="1921611"/>
            <a:chExt cx="1126744" cy="662432"/>
          </a:xfrm>
        </p:grpSpPr>
        <p:sp>
          <p:nvSpPr>
            <p:cNvPr id="1143" name="object 87"/>
            <p:cNvSpPr/>
            <p:nvPr/>
          </p:nvSpPr>
          <p:spPr>
            <a:xfrm>
              <a:off x="1662034" y="2306421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92202" y="0"/>
                  </a:moveTo>
                  <a:lnTo>
                    <a:pt x="63246" y="0"/>
                  </a:lnTo>
                  <a:lnTo>
                    <a:pt x="41148" y="2285"/>
                  </a:lnTo>
                  <a:lnTo>
                    <a:pt x="9144" y="28193"/>
                  </a:lnTo>
                  <a:lnTo>
                    <a:pt x="0" y="96773"/>
                  </a:lnTo>
                  <a:lnTo>
                    <a:pt x="110" y="144017"/>
                  </a:lnTo>
                  <a:lnTo>
                    <a:pt x="1524" y="192785"/>
                  </a:lnTo>
                  <a:lnTo>
                    <a:pt x="5334" y="230885"/>
                  </a:lnTo>
                  <a:lnTo>
                    <a:pt x="24384" y="262127"/>
                  </a:lnTo>
                  <a:lnTo>
                    <a:pt x="32004" y="259841"/>
                  </a:lnTo>
                  <a:lnTo>
                    <a:pt x="61722" y="233171"/>
                  </a:lnTo>
                  <a:lnTo>
                    <a:pt x="89154" y="195833"/>
                  </a:lnTo>
                  <a:lnTo>
                    <a:pt x="122682" y="144017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8214" y="19811"/>
                  </a:lnTo>
                  <a:lnTo>
                    <a:pt x="132588" y="1523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88"/>
            <p:cNvSpPr/>
            <p:nvPr/>
          </p:nvSpPr>
          <p:spPr>
            <a:xfrm>
              <a:off x="1660511" y="2304897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93726" y="0"/>
                  </a:moveTo>
                  <a:lnTo>
                    <a:pt x="64770" y="0"/>
                  </a:lnTo>
                  <a:lnTo>
                    <a:pt x="42672" y="2285"/>
                  </a:lnTo>
                  <a:lnTo>
                    <a:pt x="33528" y="5333"/>
                  </a:lnTo>
                  <a:lnTo>
                    <a:pt x="25908" y="8381"/>
                  </a:lnTo>
                  <a:lnTo>
                    <a:pt x="25146" y="9143"/>
                  </a:lnTo>
                  <a:lnTo>
                    <a:pt x="19050" y="14477"/>
                  </a:lnTo>
                  <a:lnTo>
                    <a:pt x="13716" y="20573"/>
                  </a:lnTo>
                  <a:lnTo>
                    <a:pt x="12954" y="20573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007"/>
                  </a:lnTo>
                  <a:lnTo>
                    <a:pt x="0" y="98297"/>
                  </a:lnTo>
                  <a:lnTo>
                    <a:pt x="88" y="144779"/>
                  </a:lnTo>
                  <a:lnTo>
                    <a:pt x="1524" y="194309"/>
                  </a:lnTo>
                  <a:lnTo>
                    <a:pt x="5334" y="232409"/>
                  </a:lnTo>
                  <a:lnTo>
                    <a:pt x="5334" y="233171"/>
                  </a:lnTo>
                  <a:lnTo>
                    <a:pt x="9144" y="246887"/>
                  </a:lnTo>
                  <a:lnTo>
                    <a:pt x="12954" y="256031"/>
                  </a:lnTo>
                  <a:lnTo>
                    <a:pt x="13716" y="256793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2889"/>
                  </a:lnTo>
                  <a:lnTo>
                    <a:pt x="35487" y="262127"/>
                  </a:lnTo>
                  <a:lnTo>
                    <a:pt x="25908" y="262127"/>
                  </a:lnTo>
                  <a:lnTo>
                    <a:pt x="26331" y="262000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20627" y="259895"/>
                  </a:lnTo>
                  <a:lnTo>
                    <a:pt x="16002" y="254507"/>
                  </a:lnTo>
                  <a:lnTo>
                    <a:pt x="12509" y="246125"/>
                  </a:lnTo>
                  <a:lnTo>
                    <a:pt x="12192" y="246125"/>
                  </a:lnTo>
                  <a:lnTo>
                    <a:pt x="8382" y="232409"/>
                  </a:lnTo>
                  <a:lnTo>
                    <a:pt x="4572" y="194309"/>
                  </a:lnTo>
                  <a:lnTo>
                    <a:pt x="3136" y="144779"/>
                  </a:lnTo>
                  <a:lnTo>
                    <a:pt x="3048" y="98297"/>
                  </a:lnTo>
                  <a:lnTo>
                    <a:pt x="4572" y="64007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097"/>
                  </a:lnTo>
                  <a:lnTo>
                    <a:pt x="16668" y="22097"/>
                  </a:lnTo>
                  <a:lnTo>
                    <a:pt x="21336" y="16763"/>
                  </a:lnTo>
                  <a:lnTo>
                    <a:pt x="27432" y="11429"/>
                  </a:lnTo>
                  <a:lnTo>
                    <a:pt x="26670" y="11429"/>
                  </a:lnTo>
                  <a:lnTo>
                    <a:pt x="34290" y="8381"/>
                  </a:lnTo>
                  <a:lnTo>
                    <a:pt x="43434" y="5333"/>
                  </a:lnTo>
                  <a:lnTo>
                    <a:pt x="42672" y="5333"/>
                  </a:lnTo>
                  <a:lnTo>
                    <a:pt x="64770" y="3047"/>
                  </a:lnTo>
                  <a:lnTo>
                    <a:pt x="148590" y="3047"/>
                  </a:lnTo>
                  <a:lnTo>
                    <a:pt x="134112" y="1523"/>
                  </a:lnTo>
                  <a:lnTo>
                    <a:pt x="93726" y="0"/>
                  </a:lnTo>
                  <a:close/>
                </a:path>
                <a:path w="191769" h="265429">
                  <a:moveTo>
                    <a:pt x="26331" y="262000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331" y="262000"/>
                  </a:lnTo>
                  <a:close/>
                </a:path>
                <a:path w="191769" h="265429">
                  <a:moveTo>
                    <a:pt x="33528" y="259841"/>
                  </a:moveTo>
                  <a:lnTo>
                    <a:pt x="26331" y="262000"/>
                  </a:lnTo>
                  <a:lnTo>
                    <a:pt x="26670" y="262127"/>
                  </a:lnTo>
                  <a:lnTo>
                    <a:pt x="35487" y="262127"/>
                  </a:lnTo>
                  <a:lnTo>
                    <a:pt x="37882" y="260603"/>
                  </a:lnTo>
                  <a:lnTo>
                    <a:pt x="32766" y="260603"/>
                  </a:lnTo>
                  <a:lnTo>
                    <a:pt x="33528" y="259841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0715" y="259895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20715" y="259895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715" y="259895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4779"/>
                  </a:lnTo>
                  <a:lnTo>
                    <a:pt x="89916" y="196595"/>
                  </a:lnTo>
                  <a:lnTo>
                    <a:pt x="62484" y="233933"/>
                  </a:lnTo>
                  <a:lnTo>
                    <a:pt x="32766" y="260603"/>
                  </a:lnTo>
                  <a:lnTo>
                    <a:pt x="37882" y="260603"/>
                  </a:lnTo>
                  <a:lnTo>
                    <a:pt x="42672" y="257555"/>
                  </a:lnTo>
                  <a:lnTo>
                    <a:pt x="43434" y="257555"/>
                  </a:lnTo>
                  <a:lnTo>
                    <a:pt x="53340" y="248411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119"/>
                  </a:lnTo>
                  <a:lnTo>
                    <a:pt x="125730" y="146303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669" y="259841"/>
                  </a:moveTo>
                  <a:close/>
                </a:path>
                <a:path w="191769" h="265429">
                  <a:moveTo>
                    <a:pt x="12192" y="245363"/>
                  </a:moveTo>
                  <a:lnTo>
                    <a:pt x="12192" y="246125"/>
                  </a:lnTo>
                  <a:lnTo>
                    <a:pt x="12509" y="246125"/>
                  </a:lnTo>
                  <a:lnTo>
                    <a:pt x="12192" y="245363"/>
                  </a:lnTo>
                  <a:close/>
                </a:path>
                <a:path w="191769" h="265429">
                  <a:moveTo>
                    <a:pt x="4691" y="64007"/>
                  </a:moveTo>
                  <a:lnTo>
                    <a:pt x="4572" y="64769"/>
                  </a:lnTo>
                  <a:lnTo>
                    <a:pt x="4691" y="64007"/>
                  </a:lnTo>
                  <a:close/>
                </a:path>
                <a:path w="191769" h="265429">
                  <a:moveTo>
                    <a:pt x="191262" y="21335"/>
                  </a:moveTo>
                  <a:lnTo>
                    <a:pt x="188214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1335"/>
                  </a:lnTo>
                  <a:close/>
                </a:path>
                <a:path w="191769" h="265429">
                  <a:moveTo>
                    <a:pt x="16668" y="22097"/>
                  </a:moveTo>
                  <a:lnTo>
                    <a:pt x="16002" y="22097"/>
                  </a:lnTo>
                  <a:lnTo>
                    <a:pt x="16002" y="22859"/>
                  </a:lnTo>
                  <a:lnTo>
                    <a:pt x="16668" y="22097"/>
                  </a:lnTo>
                  <a:close/>
                </a:path>
                <a:path w="191769" h="265429">
                  <a:moveTo>
                    <a:pt x="185335" y="16340"/>
                  </a:moveTo>
                  <a:lnTo>
                    <a:pt x="188214" y="22097"/>
                  </a:lnTo>
                  <a:lnTo>
                    <a:pt x="188214" y="21335"/>
                  </a:lnTo>
                  <a:lnTo>
                    <a:pt x="191262" y="21335"/>
                  </a:lnTo>
                  <a:lnTo>
                    <a:pt x="191262" y="20573"/>
                  </a:lnTo>
                  <a:lnTo>
                    <a:pt x="189357" y="16763"/>
                  </a:lnTo>
                  <a:lnTo>
                    <a:pt x="185928" y="16763"/>
                  </a:lnTo>
                  <a:lnTo>
                    <a:pt x="185335" y="16340"/>
                  </a:lnTo>
                  <a:close/>
                </a:path>
                <a:path w="191769" h="265429">
                  <a:moveTo>
                    <a:pt x="185166" y="16001"/>
                  </a:moveTo>
                  <a:lnTo>
                    <a:pt x="185335" y="16340"/>
                  </a:lnTo>
                  <a:lnTo>
                    <a:pt x="185928" y="16763"/>
                  </a:lnTo>
                  <a:lnTo>
                    <a:pt x="185166" y="16001"/>
                  </a:lnTo>
                  <a:close/>
                </a:path>
                <a:path w="191769" h="265429">
                  <a:moveTo>
                    <a:pt x="188976" y="16001"/>
                  </a:moveTo>
                  <a:lnTo>
                    <a:pt x="185166" y="16001"/>
                  </a:lnTo>
                  <a:lnTo>
                    <a:pt x="185928" y="16763"/>
                  </a:lnTo>
                  <a:lnTo>
                    <a:pt x="189357" y="16763"/>
                  </a:lnTo>
                  <a:lnTo>
                    <a:pt x="188976" y="16001"/>
                  </a:lnTo>
                  <a:close/>
                </a:path>
                <a:path w="191769" h="265429">
                  <a:moveTo>
                    <a:pt x="148590" y="3047"/>
                  </a:moveTo>
                  <a:lnTo>
                    <a:pt x="93726" y="3047"/>
                  </a:lnTo>
                  <a:lnTo>
                    <a:pt x="134112" y="4571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335" y="16340"/>
                  </a:lnTo>
                  <a:lnTo>
                    <a:pt x="185166" y="16001"/>
                  </a:lnTo>
                  <a:lnTo>
                    <a:pt x="188976" y="16001"/>
                  </a:lnTo>
                  <a:lnTo>
                    <a:pt x="188214" y="14477"/>
                  </a:lnTo>
                  <a:lnTo>
                    <a:pt x="187452" y="14477"/>
                  </a:lnTo>
                  <a:lnTo>
                    <a:pt x="182118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8590" y="304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89"/>
            <p:cNvSpPr/>
            <p:nvPr/>
          </p:nvSpPr>
          <p:spPr>
            <a:xfrm>
              <a:off x="1645271" y="2314803"/>
              <a:ext cx="188595" cy="262255"/>
            </a:xfrm>
            <a:custGeom>
              <a:avLst/>
              <a:gdLst/>
              <a:ahLst/>
              <a:cxnLst/>
              <a:rect l="l" t="t" r="r" b="b"/>
              <a:pathLst>
                <a:path w="188594" h="262254">
                  <a:moveTo>
                    <a:pt x="63246" y="0"/>
                  </a:moveTo>
                  <a:lnTo>
                    <a:pt x="24384" y="9143"/>
                  </a:lnTo>
                  <a:lnTo>
                    <a:pt x="1524" y="63245"/>
                  </a:lnTo>
                  <a:lnTo>
                    <a:pt x="0" y="96773"/>
                  </a:lnTo>
                  <a:lnTo>
                    <a:pt x="0" y="140207"/>
                  </a:lnTo>
                  <a:lnTo>
                    <a:pt x="1524" y="193547"/>
                  </a:lnTo>
                  <a:lnTo>
                    <a:pt x="5334" y="231647"/>
                  </a:lnTo>
                  <a:lnTo>
                    <a:pt x="24384" y="262127"/>
                  </a:lnTo>
                  <a:lnTo>
                    <a:pt x="32004" y="260603"/>
                  </a:lnTo>
                  <a:lnTo>
                    <a:pt x="61722" y="233171"/>
                  </a:lnTo>
                  <a:lnTo>
                    <a:pt x="89154" y="196595"/>
                  </a:lnTo>
                  <a:lnTo>
                    <a:pt x="122682" y="144779"/>
                  </a:lnTo>
                  <a:lnTo>
                    <a:pt x="173736" y="61721"/>
                  </a:lnTo>
                  <a:lnTo>
                    <a:pt x="188214" y="27431"/>
                  </a:lnTo>
                  <a:lnTo>
                    <a:pt x="187452" y="19811"/>
                  </a:lnTo>
                  <a:lnTo>
                    <a:pt x="132588" y="2285"/>
                  </a:lnTo>
                  <a:lnTo>
                    <a:pt x="92202" y="76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90"/>
            <p:cNvSpPr/>
            <p:nvPr/>
          </p:nvSpPr>
          <p:spPr>
            <a:xfrm>
              <a:off x="1643746" y="2313279"/>
              <a:ext cx="191770" cy="265430"/>
            </a:xfrm>
            <a:custGeom>
              <a:avLst/>
              <a:gdLst/>
              <a:ahLst/>
              <a:cxnLst/>
              <a:rect l="l" t="t" r="r" b="b"/>
              <a:pathLst>
                <a:path w="191769" h="265429">
                  <a:moveTo>
                    <a:pt x="42672" y="5333"/>
                  </a:moveTo>
                  <a:lnTo>
                    <a:pt x="32766" y="5333"/>
                  </a:lnTo>
                  <a:lnTo>
                    <a:pt x="25146" y="9143"/>
                  </a:lnTo>
                  <a:lnTo>
                    <a:pt x="25146" y="9905"/>
                  </a:lnTo>
                  <a:lnTo>
                    <a:pt x="19050" y="14477"/>
                  </a:lnTo>
                  <a:lnTo>
                    <a:pt x="13716" y="21335"/>
                  </a:lnTo>
                  <a:lnTo>
                    <a:pt x="12954" y="21335"/>
                  </a:lnTo>
                  <a:lnTo>
                    <a:pt x="9144" y="28955"/>
                  </a:lnTo>
                  <a:lnTo>
                    <a:pt x="9144" y="29717"/>
                  </a:lnTo>
                  <a:lnTo>
                    <a:pt x="5334" y="39623"/>
                  </a:lnTo>
                  <a:lnTo>
                    <a:pt x="1524" y="64769"/>
                  </a:lnTo>
                  <a:lnTo>
                    <a:pt x="0" y="98297"/>
                  </a:lnTo>
                  <a:lnTo>
                    <a:pt x="108" y="145541"/>
                  </a:lnTo>
                  <a:lnTo>
                    <a:pt x="1524" y="195071"/>
                  </a:lnTo>
                  <a:lnTo>
                    <a:pt x="5334" y="233171"/>
                  </a:lnTo>
                  <a:lnTo>
                    <a:pt x="5334" y="233933"/>
                  </a:lnTo>
                  <a:lnTo>
                    <a:pt x="9144" y="246887"/>
                  </a:lnTo>
                  <a:lnTo>
                    <a:pt x="12954" y="256794"/>
                  </a:lnTo>
                  <a:lnTo>
                    <a:pt x="19050" y="262889"/>
                  </a:lnTo>
                  <a:lnTo>
                    <a:pt x="19812" y="262889"/>
                  </a:lnTo>
                  <a:lnTo>
                    <a:pt x="25908" y="265175"/>
                  </a:lnTo>
                  <a:lnTo>
                    <a:pt x="26670" y="265175"/>
                  </a:lnTo>
                  <a:lnTo>
                    <a:pt x="34290" y="263652"/>
                  </a:lnTo>
                  <a:lnTo>
                    <a:pt x="36684" y="262127"/>
                  </a:lnTo>
                  <a:lnTo>
                    <a:pt x="25908" y="262127"/>
                  </a:lnTo>
                  <a:lnTo>
                    <a:pt x="26404" y="262028"/>
                  </a:lnTo>
                  <a:lnTo>
                    <a:pt x="22606" y="260603"/>
                  </a:lnTo>
                  <a:lnTo>
                    <a:pt x="21336" y="260603"/>
                  </a:lnTo>
                  <a:lnTo>
                    <a:pt x="16764" y="256031"/>
                  </a:lnTo>
                  <a:lnTo>
                    <a:pt x="16002" y="256031"/>
                  </a:lnTo>
                  <a:lnTo>
                    <a:pt x="12192" y="246125"/>
                  </a:lnTo>
                  <a:lnTo>
                    <a:pt x="8382" y="233171"/>
                  </a:lnTo>
                  <a:lnTo>
                    <a:pt x="4572" y="195071"/>
                  </a:lnTo>
                  <a:lnTo>
                    <a:pt x="3156" y="145541"/>
                  </a:lnTo>
                  <a:lnTo>
                    <a:pt x="3048" y="98297"/>
                  </a:lnTo>
                  <a:lnTo>
                    <a:pt x="4572" y="64769"/>
                  </a:lnTo>
                  <a:lnTo>
                    <a:pt x="8382" y="40385"/>
                  </a:lnTo>
                  <a:lnTo>
                    <a:pt x="12192" y="30479"/>
                  </a:lnTo>
                  <a:lnTo>
                    <a:pt x="16002" y="22859"/>
                  </a:lnTo>
                  <a:lnTo>
                    <a:pt x="20743" y="16763"/>
                  </a:lnTo>
                  <a:lnTo>
                    <a:pt x="20574" y="16763"/>
                  </a:lnTo>
                  <a:lnTo>
                    <a:pt x="21336" y="16001"/>
                  </a:lnTo>
                  <a:lnTo>
                    <a:pt x="21590" y="16001"/>
                  </a:lnTo>
                  <a:lnTo>
                    <a:pt x="26670" y="12191"/>
                  </a:lnTo>
                  <a:lnTo>
                    <a:pt x="34290" y="8381"/>
                  </a:lnTo>
                  <a:lnTo>
                    <a:pt x="42672" y="5333"/>
                  </a:lnTo>
                  <a:close/>
                </a:path>
                <a:path w="191769" h="265429">
                  <a:moveTo>
                    <a:pt x="26404" y="262028"/>
                  </a:moveTo>
                  <a:lnTo>
                    <a:pt x="25908" y="262127"/>
                  </a:lnTo>
                  <a:lnTo>
                    <a:pt x="26670" y="262127"/>
                  </a:lnTo>
                  <a:lnTo>
                    <a:pt x="26404" y="262028"/>
                  </a:lnTo>
                  <a:close/>
                </a:path>
                <a:path w="191769" h="265429">
                  <a:moveTo>
                    <a:pt x="33528" y="260603"/>
                  </a:moveTo>
                  <a:lnTo>
                    <a:pt x="26404" y="262028"/>
                  </a:lnTo>
                  <a:lnTo>
                    <a:pt x="26670" y="262127"/>
                  </a:lnTo>
                  <a:lnTo>
                    <a:pt x="36684" y="262127"/>
                  </a:lnTo>
                  <a:lnTo>
                    <a:pt x="37882" y="261365"/>
                  </a:lnTo>
                  <a:lnTo>
                    <a:pt x="32766" y="261365"/>
                  </a:lnTo>
                  <a:lnTo>
                    <a:pt x="33528" y="260603"/>
                  </a:lnTo>
                  <a:close/>
                </a:path>
                <a:path w="191769" h="265429">
                  <a:moveTo>
                    <a:pt x="185928" y="37337"/>
                  </a:moveTo>
                  <a:lnTo>
                    <a:pt x="173736" y="62483"/>
                  </a:lnTo>
                  <a:lnTo>
                    <a:pt x="174498" y="62483"/>
                  </a:lnTo>
                  <a:lnTo>
                    <a:pt x="123444" y="145541"/>
                  </a:lnTo>
                  <a:lnTo>
                    <a:pt x="89916" y="197357"/>
                  </a:lnTo>
                  <a:lnTo>
                    <a:pt x="62484" y="233933"/>
                  </a:lnTo>
                  <a:lnTo>
                    <a:pt x="32766" y="261365"/>
                  </a:lnTo>
                  <a:lnTo>
                    <a:pt x="37882" y="261365"/>
                  </a:lnTo>
                  <a:lnTo>
                    <a:pt x="42672" y="258317"/>
                  </a:lnTo>
                  <a:lnTo>
                    <a:pt x="43434" y="258317"/>
                  </a:lnTo>
                  <a:lnTo>
                    <a:pt x="53340" y="249173"/>
                  </a:lnTo>
                  <a:lnTo>
                    <a:pt x="64770" y="236219"/>
                  </a:lnTo>
                  <a:lnTo>
                    <a:pt x="64770" y="235457"/>
                  </a:lnTo>
                  <a:lnTo>
                    <a:pt x="92202" y="198881"/>
                  </a:lnTo>
                  <a:lnTo>
                    <a:pt x="125730" y="147065"/>
                  </a:lnTo>
                  <a:lnTo>
                    <a:pt x="176784" y="64007"/>
                  </a:lnTo>
                  <a:lnTo>
                    <a:pt x="188976" y="38861"/>
                  </a:lnTo>
                  <a:lnTo>
                    <a:pt x="189166" y="38099"/>
                  </a:lnTo>
                  <a:lnTo>
                    <a:pt x="185928" y="38099"/>
                  </a:lnTo>
                  <a:lnTo>
                    <a:pt x="185928" y="37337"/>
                  </a:lnTo>
                  <a:close/>
                </a:path>
                <a:path w="191769" h="265429">
                  <a:moveTo>
                    <a:pt x="20574" y="259841"/>
                  </a:moveTo>
                  <a:lnTo>
                    <a:pt x="21336" y="260603"/>
                  </a:lnTo>
                  <a:lnTo>
                    <a:pt x="22606" y="260603"/>
                  </a:lnTo>
                  <a:lnTo>
                    <a:pt x="20574" y="259841"/>
                  </a:lnTo>
                  <a:close/>
                </a:path>
                <a:path w="191769" h="265429">
                  <a:moveTo>
                    <a:pt x="16002" y="255269"/>
                  </a:moveTo>
                  <a:lnTo>
                    <a:pt x="16002" y="256031"/>
                  </a:lnTo>
                  <a:lnTo>
                    <a:pt x="16764" y="256031"/>
                  </a:lnTo>
                  <a:lnTo>
                    <a:pt x="16002" y="255269"/>
                  </a:lnTo>
                  <a:close/>
                </a:path>
                <a:path w="191769" h="265429">
                  <a:moveTo>
                    <a:pt x="4687" y="64769"/>
                  </a:moveTo>
                  <a:lnTo>
                    <a:pt x="4572" y="65531"/>
                  </a:lnTo>
                  <a:lnTo>
                    <a:pt x="4687" y="64769"/>
                  </a:lnTo>
                  <a:close/>
                </a:path>
                <a:path w="191769" h="265429">
                  <a:moveTo>
                    <a:pt x="190500" y="21335"/>
                  </a:moveTo>
                  <a:lnTo>
                    <a:pt x="187452" y="21335"/>
                  </a:lnTo>
                  <a:lnTo>
                    <a:pt x="188214" y="28955"/>
                  </a:lnTo>
                  <a:lnTo>
                    <a:pt x="185928" y="38099"/>
                  </a:lnTo>
                  <a:lnTo>
                    <a:pt x="189166" y="38099"/>
                  </a:lnTo>
                  <a:lnTo>
                    <a:pt x="191262" y="29717"/>
                  </a:lnTo>
                  <a:lnTo>
                    <a:pt x="191262" y="28955"/>
                  </a:lnTo>
                  <a:lnTo>
                    <a:pt x="190500" y="21335"/>
                  </a:lnTo>
                  <a:close/>
                </a:path>
                <a:path w="191769" h="265429">
                  <a:moveTo>
                    <a:pt x="185239" y="16936"/>
                  </a:moveTo>
                  <a:lnTo>
                    <a:pt x="187452" y="22097"/>
                  </a:lnTo>
                  <a:lnTo>
                    <a:pt x="187452" y="21335"/>
                  </a:lnTo>
                  <a:lnTo>
                    <a:pt x="190500" y="21335"/>
                  </a:lnTo>
                  <a:lnTo>
                    <a:pt x="190500" y="20573"/>
                  </a:lnTo>
                  <a:lnTo>
                    <a:pt x="189193" y="17525"/>
                  </a:lnTo>
                  <a:lnTo>
                    <a:pt x="185928" y="17525"/>
                  </a:lnTo>
                  <a:lnTo>
                    <a:pt x="185239" y="16936"/>
                  </a:lnTo>
                  <a:close/>
                </a:path>
                <a:path w="191769" h="265429">
                  <a:moveTo>
                    <a:pt x="185166" y="16763"/>
                  </a:moveTo>
                  <a:lnTo>
                    <a:pt x="185239" y="16936"/>
                  </a:lnTo>
                  <a:lnTo>
                    <a:pt x="185928" y="17525"/>
                  </a:lnTo>
                  <a:lnTo>
                    <a:pt x="185166" y="16763"/>
                  </a:lnTo>
                  <a:close/>
                </a:path>
                <a:path w="191769" h="265429">
                  <a:moveTo>
                    <a:pt x="188867" y="16763"/>
                  </a:moveTo>
                  <a:lnTo>
                    <a:pt x="185166" y="16763"/>
                  </a:lnTo>
                  <a:lnTo>
                    <a:pt x="185928" y="17525"/>
                  </a:lnTo>
                  <a:lnTo>
                    <a:pt x="189193" y="17525"/>
                  </a:lnTo>
                  <a:lnTo>
                    <a:pt x="188867" y="16763"/>
                  </a:lnTo>
                  <a:close/>
                </a:path>
                <a:path w="191769" h="265429">
                  <a:moveTo>
                    <a:pt x="143764" y="3047"/>
                  </a:moveTo>
                  <a:lnTo>
                    <a:pt x="64770" y="3047"/>
                  </a:lnTo>
                  <a:lnTo>
                    <a:pt x="93726" y="3809"/>
                  </a:lnTo>
                  <a:lnTo>
                    <a:pt x="134112" y="5333"/>
                  </a:lnTo>
                  <a:lnTo>
                    <a:pt x="163068" y="7619"/>
                  </a:lnTo>
                  <a:lnTo>
                    <a:pt x="173736" y="9905"/>
                  </a:lnTo>
                  <a:lnTo>
                    <a:pt x="181356" y="12953"/>
                  </a:lnTo>
                  <a:lnTo>
                    <a:pt x="180594" y="12953"/>
                  </a:lnTo>
                  <a:lnTo>
                    <a:pt x="185239" y="16936"/>
                  </a:lnTo>
                  <a:lnTo>
                    <a:pt x="185166" y="16763"/>
                  </a:lnTo>
                  <a:lnTo>
                    <a:pt x="188867" y="16763"/>
                  </a:lnTo>
                  <a:lnTo>
                    <a:pt x="188214" y="15239"/>
                  </a:lnTo>
                  <a:lnTo>
                    <a:pt x="182880" y="10667"/>
                  </a:lnTo>
                  <a:lnTo>
                    <a:pt x="182118" y="9905"/>
                  </a:lnTo>
                  <a:lnTo>
                    <a:pt x="174498" y="6857"/>
                  </a:lnTo>
                  <a:lnTo>
                    <a:pt x="163830" y="4571"/>
                  </a:lnTo>
                  <a:lnTo>
                    <a:pt x="163068" y="4571"/>
                  </a:lnTo>
                  <a:lnTo>
                    <a:pt x="143764" y="3047"/>
                  </a:lnTo>
                  <a:close/>
                </a:path>
                <a:path w="191769" h="265429">
                  <a:moveTo>
                    <a:pt x="21336" y="16001"/>
                  </a:moveTo>
                  <a:lnTo>
                    <a:pt x="20574" y="16763"/>
                  </a:lnTo>
                  <a:lnTo>
                    <a:pt x="20980" y="16459"/>
                  </a:lnTo>
                  <a:lnTo>
                    <a:pt x="21336" y="16001"/>
                  </a:lnTo>
                  <a:close/>
                </a:path>
                <a:path w="191769" h="265429">
                  <a:moveTo>
                    <a:pt x="20980" y="16459"/>
                  </a:moveTo>
                  <a:lnTo>
                    <a:pt x="20574" y="16763"/>
                  </a:lnTo>
                  <a:lnTo>
                    <a:pt x="20743" y="16763"/>
                  </a:lnTo>
                  <a:lnTo>
                    <a:pt x="20980" y="16459"/>
                  </a:lnTo>
                  <a:close/>
                </a:path>
                <a:path w="191769" h="265429">
                  <a:moveTo>
                    <a:pt x="21590" y="16001"/>
                  </a:moveTo>
                  <a:lnTo>
                    <a:pt x="21336" y="16001"/>
                  </a:lnTo>
                  <a:lnTo>
                    <a:pt x="20980" y="16459"/>
                  </a:lnTo>
                  <a:lnTo>
                    <a:pt x="21590" y="16001"/>
                  </a:lnTo>
                  <a:close/>
                </a:path>
                <a:path w="191769" h="265429">
                  <a:moveTo>
                    <a:pt x="64770" y="0"/>
                  </a:moveTo>
                  <a:lnTo>
                    <a:pt x="41910" y="2285"/>
                  </a:lnTo>
                  <a:lnTo>
                    <a:pt x="33528" y="5333"/>
                  </a:lnTo>
                  <a:lnTo>
                    <a:pt x="41910" y="5333"/>
                  </a:lnTo>
                  <a:lnTo>
                    <a:pt x="64770" y="3047"/>
                  </a:lnTo>
                  <a:lnTo>
                    <a:pt x="143764" y="3047"/>
                  </a:lnTo>
                  <a:lnTo>
                    <a:pt x="134112" y="2285"/>
                  </a:lnTo>
                  <a:lnTo>
                    <a:pt x="93726" y="761"/>
                  </a:lnTo>
                  <a:lnTo>
                    <a:pt x="64770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91"/>
            <p:cNvSpPr/>
            <p:nvPr/>
          </p:nvSpPr>
          <p:spPr>
            <a:xfrm>
              <a:off x="1633840" y="2320138"/>
              <a:ext cx="187960" cy="262255"/>
            </a:xfrm>
            <a:custGeom>
              <a:avLst/>
              <a:gdLst/>
              <a:ahLst/>
              <a:cxnLst/>
              <a:rect l="l" t="t" r="r" b="b"/>
              <a:pathLst>
                <a:path w="187960" h="262254">
                  <a:moveTo>
                    <a:pt x="92202" y="0"/>
                  </a:moveTo>
                  <a:lnTo>
                    <a:pt x="63246" y="0"/>
                  </a:lnTo>
                  <a:lnTo>
                    <a:pt x="40386" y="2286"/>
                  </a:lnTo>
                  <a:lnTo>
                    <a:pt x="8382" y="28194"/>
                  </a:lnTo>
                  <a:lnTo>
                    <a:pt x="0" y="96774"/>
                  </a:lnTo>
                  <a:lnTo>
                    <a:pt x="0" y="140208"/>
                  </a:lnTo>
                  <a:lnTo>
                    <a:pt x="1524" y="192786"/>
                  </a:lnTo>
                  <a:lnTo>
                    <a:pt x="5334" y="230886"/>
                  </a:lnTo>
                  <a:lnTo>
                    <a:pt x="24384" y="262128"/>
                  </a:lnTo>
                  <a:lnTo>
                    <a:pt x="32004" y="260604"/>
                  </a:lnTo>
                  <a:lnTo>
                    <a:pt x="61722" y="233172"/>
                  </a:lnTo>
                  <a:lnTo>
                    <a:pt x="88392" y="195834"/>
                  </a:lnTo>
                  <a:lnTo>
                    <a:pt x="122682" y="144780"/>
                  </a:lnTo>
                  <a:lnTo>
                    <a:pt x="173736" y="61722"/>
                  </a:lnTo>
                  <a:lnTo>
                    <a:pt x="187452" y="27432"/>
                  </a:lnTo>
                  <a:lnTo>
                    <a:pt x="187452" y="19812"/>
                  </a:lnTo>
                  <a:lnTo>
                    <a:pt x="132588" y="1524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92"/>
            <p:cNvSpPr/>
            <p:nvPr/>
          </p:nvSpPr>
          <p:spPr>
            <a:xfrm>
              <a:off x="1632317" y="2318613"/>
              <a:ext cx="190500" cy="265430"/>
            </a:xfrm>
            <a:custGeom>
              <a:avLst/>
              <a:gdLst/>
              <a:ahLst/>
              <a:cxnLst/>
              <a:rect l="l" t="t" r="r" b="b"/>
              <a:pathLst>
                <a:path w="190500" h="265429">
                  <a:moveTo>
                    <a:pt x="42672" y="5334"/>
                  </a:moveTo>
                  <a:lnTo>
                    <a:pt x="32766" y="5334"/>
                  </a:lnTo>
                  <a:lnTo>
                    <a:pt x="25146" y="9144"/>
                  </a:lnTo>
                  <a:lnTo>
                    <a:pt x="25146" y="9906"/>
                  </a:lnTo>
                  <a:lnTo>
                    <a:pt x="18288" y="14478"/>
                  </a:lnTo>
                  <a:lnTo>
                    <a:pt x="13716" y="21336"/>
                  </a:lnTo>
                  <a:lnTo>
                    <a:pt x="9144" y="28956"/>
                  </a:lnTo>
                  <a:lnTo>
                    <a:pt x="8382" y="29718"/>
                  </a:lnTo>
                  <a:lnTo>
                    <a:pt x="5334" y="39624"/>
                  </a:lnTo>
                  <a:lnTo>
                    <a:pt x="1524" y="64770"/>
                  </a:lnTo>
                  <a:lnTo>
                    <a:pt x="0" y="98298"/>
                  </a:lnTo>
                  <a:lnTo>
                    <a:pt x="110" y="145542"/>
                  </a:lnTo>
                  <a:lnTo>
                    <a:pt x="1524" y="194310"/>
                  </a:lnTo>
                  <a:lnTo>
                    <a:pt x="5334" y="232410"/>
                  </a:lnTo>
                  <a:lnTo>
                    <a:pt x="5334" y="233172"/>
                  </a:lnTo>
                  <a:lnTo>
                    <a:pt x="8382" y="246888"/>
                  </a:lnTo>
                  <a:lnTo>
                    <a:pt x="12954" y="256032"/>
                  </a:lnTo>
                  <a:lnTo>
                    <a:pt x="13716" y="256794"/>
                  </a:lnTo>
                  <a:lnTo>
                    <a:pt x="19050" y="262890"/>
                  </a:lnTo>
                  <a:lnTo>
                    <a:pt x="19812" y="262890"/>
                  </a:lnTo>
                  <a:lnTo>
                    <a:pt x="25908" y="265176"/>
                  </a:lnTo>
                  <a:lnTo>
                    <a:pt x="26670" y="265176"/>
                  </a:lnTo>
                  <a:lnTo>
                    <a:pt x="34290" y="263652"/>
                  </a:lnTo>
                  <a:lnTo>
                    <a:pt x="36684" y="262128"/>
                  </a:lnTo>
                  <a:lnTo>
                    <a:pt x="25908" y="262128"/>
                  </a:lnTo>
                  <a:lnTo>
                    <a:pt x="26404" y="262028"/>
                  </a:lnTo>
                  <a:lnTo>
                    <a:pt x="22606" y="260604"/>
                  </a:lnTo>
                  <a:lnTo>
                    <a:pt x="21336" y="260604"/>
                  </a:lnTo>
                  <a:lnTo>
                    <a:pt x="20627" y="259895"/>
                  </a:lnTo>
                  <a:lnTo>
                    <a:pt x="16002" y="254508"/>
                  </a:lnTo>
                  <a:lnTo>
                    <a:pt x="11811" y="246126"/>
                  </a:lnTo>
                  <a:lnTo>
                    <a:pt x="11430" y="246126"/>
                  </a:lnTo>
                  <a:lnTo>
                    <a:pt x="8382" y="232410"/>
                  </a:lnTo>
                  <a:lnTo>
                    <a:pt x="4572" y="194310"/>
                  </a:lnTo>
                  <a:lnTo>
                    <a:pt x="3158" y="145542"/>
                  </a:lnTo>
                  <a:lnTo>
                    <a:pt x="3048" y="98298"/>
                  </a:lnTo>
                  <a:lnTo>
                    <a:pt x="4572" y="64770"/>
                  </a:lnTo>
                  <a:lnTo>
                    <a:pt x="8382" y="40386"/>
                  </a:lnTo>
                  <a:lnTo>
                    <a:pt x="11430" y="30480"/>
                  </a:lnTo>
                  <a:lnTo>
                    <a:pt x="16002" y="22860"/>
                  </a:lnTo>
                  <a:lnTo>
                    <a:pt x="20066" y="16764"/>
                  </a:lnTo>
                  <a:lnTo>
                    <a:pt x="19812" y="16764"/>
                  </a:lnTo>
                  <a:lnTo>
                    <a:pt x="20574" y="16002"/>
                  </a:lnTo>
                  <a:lnTo>
                    <a:pt x="20955" y="16002"/>
                  </a:lnTo>
                  <a:lnTo>
                    <a:pt x="26670" y="12192"/>
                  </a:lnTo>
                  <a:lnTo>
                    <a:pt x="34290" y="8382"/>
                  </a:lnTo>
                  <a:lnTo>
                    <a:pt x="42672" y="5334"/>
                  </a:lnTo>
                  <a:close/>
                </a:path>
                <a:path w="190500" h="265429">
                  <a:moveTo>
                    <a:pt x="26404" y="262028"/>
                  </a:moveTo>
                  <a:lnTo>
                    <a:pt x="25908" y="262128"/>
                  </a:lnTo>
                  <a:lnTo>
                    <a:pt x="26670" y="262128"/>
                  </a:lnTo>
                  <a:lnTo>
                    <a:pt x="26404" y="262028"/>
                  </a:lnTo>
                  <a:close/>
                </a:path>
                <a:path w="190500" h="265429">
                  <a:moveTo>
                    <a:pt x="33528" y="260604"/>
                  </a:moveTo>
                  <a:lnTo>
                    <a:pt x="26404" y="262028"/>
                  </a:lnTo>
                  <a:lnTo>
                    <a:pt x="26670" y="262128"/>
                  </a:lnTo>
                  <a:lnTo>
                    <a:pt x="36684" y="262128"/>
                  </a:lnTo>
                  <a:lnTo>
                    <a:pt x="37882" y="261366"/>
                  </a:lnTo>
                  <a:lnTo>
                    <a:pt x="32766" y="261366"/>
                  </a:lnTo>
                  <a:lnTo>
                    <a:pt x="33528" y="260604"/>
                  </a:lnTo>
                  <a:close/>
                </a:path>
                <a:path w="190500" h="265429">
                  <a:moveTo>
                    <a:pt x="185166" y="37338"/>
                  </a:moveTo>
                  <a:lnTo>
                    <a:pt x="173736" y="62484"/>
                  </a:lnTo>
                  <a:lnTo>
                    <a:pt x="174498" y="62484"/>
                  </a:lnTo>
                  <a:lnTo>
                    <a:pt x="123444" y="145542"/>
                  </a:lnTo>
                  <a:lnTo>
                    <a:pt x="89154" y="196596"/>
                  </a:lnTo>
                  <a:lnTo>
                    <a:pt x="62484" y="233934"/>
                  </a:lnTo>
                  <a:lnTo>
                    <a:pt x="32766" y="261366"/>
                  </a:lnTo>
                  <a:lnTo>
                    <a:pt x="37882" y="261366"/>
                  </a:lnTo>
                  <a:lnTo>
                    <a:pt x="42672" y="258318"/>
                  </a:lnTo>
                  <a:lnTo>
                    <a:pt x="43434" y="258318"/>
                  </a:lnTo>
                  <a:lnTo>
                    <a:pt x="53340" y="249174"/>
                  </a:lnTo>
                  <a:lnTo>
                    <a:pt x="64770" y="236220"/>
                  </a:lnTo>
                  <a:lnTo>
                    <a:pt x="64770" y="235458"/>
                  </a:lnTo>
                  <a:lnTo>
                    <a:pt x="91440" y="198120"/>
                  </a:lnTo>
                  <a:lnTo>
                    <a:pt x="125730" y="147066"/>
                  </a:lnTo>
                  <a:lnTo>
                    <a:pt x="176784" y="64008"/>
                  </a:lnTo>
                  <a:lnTo>
                    <a:pt x="188214" y="38862"/>
                  </a:lnTo>
                  <a:lnTo>
                    <a:pt x="188404" y="38100"/>
                  </a:lnTo>
                  <a:lnTo>
                    <a:pt x="185166" y="38100"/>
                  </a:lnTo>
                  <a:lnTo>
                    <a:pt x="185166" y="37338"/>
                  </a:lnTo>
                  <a:close/>
                </a:path>
                <a:path w="190500" h="265429">
                  <a:moveTo>
                    <a:pt x="20574" y="259842"/>
                  </a:moveTo>
                  <a:lnTo>
                    <a:pt x="21336" y="260604"/>
                  </a:lnTo>
                  <a:lnTo>
                    <a:pt x="20715" y="259895"/>
                  </a:lnTo>
                  <a:lnTo>
                    <a:pt x="20574" y="259842"/>
                  </a:lnTo>
                  <a:close/>
                </a:path>
                <a:path w="190500" h="265429">
                  <a:moveTo>
                    <a:pt x="20715" y="259895"/>
                  </a:moveTo>
                  <a:lnTo>
                    <a:pt x="21336" y="260604"/>
                  </a:lnTo>
                  <a:lnTo>
                    <a:pt x="22606" y="260604"/>
                  </a:lnTo>
                  <a:lnTo>
                    <a:pt x="20715" y="259895"/>
                  </a:lnTo>
                  <a:close/>
                </a:path>
                <a:path w="190500" h="265429">
                  <a:moveTo>
                    <a:pt x="20669" y="259842"/>
                  </a:moveTo>
                  <a:close/>
                </a:path>
                <a:path w="190500" h="265429">
                  <a:moveTo>
                    <a:pt x="11430" y="245364"/>
                  </a:moveTo>
                  <a:lnTo>
                    <a:pt x="11430" y="246126"/>
                  </a:lnTo>
                  <a:lnTo>
                    <a:pt x="11811" y="246126"/>
                  </a:lnTo>
                  <a:lnTo>
                    <a:pt x="11430" y="245364"/>
                  </a:lnTo>
                  <a:close/>
                </a:path>
                <a:path w="190500" h="265429">
                  <a:moveTo>
                    <a:pt x="4687" y="64770"/>
                  </a:moveTo>
                  <a:lnTo>
                    <a:pt x="4572" y="65532"/>
                  </a:lnTo>
                  <a:lnTo>
                    <a:pt x="4687" y="64770"/>
                  </a:lnTo>
                  <a:close/>
                </a:path>
                <a:path w="190500" h="265429">
                  <a:moveTo>
                    <a:pt x="190500" y="21336"/>
                  </a:moveTo>
                  <a:lnTo>
                    <a:pt x="187452" y="21336"/>
                  </a:lnTo>
                  <a:lnTo>
                    <a:pt x="187452" y="28956"/>
                  </a:lnTo>
                  <a:lnTo>
                    <a:pt x="185166" y="38100"/>
                  </a:lnTo>
                  <a:lnTo>
                    <a:pt x="188404" y="38100"/>
                  </a:lnTo>
                  <a:lnTo>
                    <a:pt x="190500" y="29718"/>
                  </a:lnTo>
                  <a:lnTo>
                    <a:pt x="190500" y="21336"/>
                  </a:lnTo>
                  <a:close/>
                </a:path>
                <a:path w="190500" h="265429">
                  <a:moveTo>
                    <a:pt x="185239" y="16936"/>
                  </a:moveTo>
                  <a:lnTo>
                    <a:pt x="187452" y="22098"/>
                  </a:lnTo>
                  <a:lnTo>
                    <a:pt x="187452" y="21336"/>
                  </a:lnTo>
                  <a:lnTo>
                    <a:pt x="190500" y="21336"/>
                  </a:lnTo>
                  <a:lnTo>
                    <a:pt x="190500" y="20574"/>
                  </a:lnTo>
                  <a:lnTo>
                    <a:pt x="189193" y="17526"/>
                  </a:lnTo>
                  <a:lnTo>
                    <a:pt x="185928" y="17526"/>
                  </a:lnTo>
                  <a:lnTo>
                    <a:pt x="185239" y="16936"/>
                  </a:lnTo>
                  <a:close/>
                </a:path>
                <a:path w="190500" h="265429">
                  <a:moveTo>
                    <a:pt x="185166" y="16764"/>
                  </a:moveTo>
                  <a:lnTo>
                    <a:pt x="185239" y="16936"/>
                  </a:lnTo>
                  <a:lnTo>
                    <a:pt x="185928" y="17526"/>
                  </a:lnTo>
                  <a:lnTo>
                    <a:pt x="185166" y="16764"/>
                  </a:lnTo>
                  <a:close/>
                </a:path>
                <a:path w="190500" h="265429">
                  <a:moveTo>
                    <a:pt x="188867" y="16764"/>
                  </a:moveTo>
                  <a:lnTo>
                    <a:pt x="185166" y="16764"/>
                  </a:lnTo>
                  <a:lnTo>
                    <a:pt x="185928" y="17526"/>
                  </a:lnTo>
                  <a:lnTo>
                    <a:pt x="189193" y="17526"/>
                  </a:lnTo>
                  <a:lnTo>
                    <a:pt x="188867" y="16764"/>
                  </a:lnTo>
                  <a:close/>
                </a:path>
                <a:path w="190500" h="265429">
                  <a:moveTo>
                    <a:pt x="148590" y="3048"/>
                  </a:moveTo>
                  <a:lnTo>
                    <a:pt x="93726" y="3048"/>
                  </a:lnTo>
                  <a:lnTo>
                    <a:pt x="134112" y="4572"/>
                  </a:lnTo>
                  <a:lnTo>
                    <a:pt x="163068" y="7620"/>
                  </a:lnTo>
                  <a:lnTo>
                    <a:pt x="173736" y="9906"/>
                  </a:lnTo>
                  <a:lnTo>
                    <a:pt x="181356" y="12954"/>
                  </a:lnTo>
                  <a:lnTo>
                    <a:pt x="180594" y="12954"/>
                  </a:lnTo>
                  <a:lnTo>
                    <a:pt x="185239" y="16936"/>
                  </a:lnTo>
                  <a:lnTo>
                    <a:pt x="185166" y="16764"/>
                  </a:lnTo>
                  <a:lnTo>
                    <a:pt x="188867" y="16764"/>
                  </a:lnTo>
                  <a:lnTo>
                    <a:pt x="188214" y="15240"/>
                  </a:lnTo>
                  <a:lnTo>
                    <a:pt x="182880" y="10668"/>
                  </a:lnTo>
                  <a:lnTo>
                    <a:pt x="182118" y="9906"/>
                  </a:lnTo>
                  <a:lnTo>
                    <a:pt x="174498" y="6858"/>
                  </a:lnTo>
                  <a:lnTo>
                    <a:pt x="163830" y="4572"/>
                  </a:lnTo>
                  <a:lnTo>
                    <a:pt x="163068" y="4572"/>
                  </a:lnTo>
                  <a:lnTo>
                    <a:pt x="148590" y="3048"/>
                  </a:lnTo>
                  <a:close/>
                </a:path>
                <a:path w="190500" h="265429">
                  <a:moveTo>
                    <a:pt x="20574" y="16002"/>
                  </a:moveTo>
                  <a:lnTo>
                    <a:pt x="19812" y="16764"/>
                  </a:lnTo>
                  <a:lnTo>
                    <a:pt x="20269" y="16459"/>
                  </a:lnTo>
                  <a:lnTo>
                    <a:pt x="20574" y="16002"/>
                  </a:lnTo>
                  <a:close/>
                </a:path>
                <a:path w="190500" h="265429">
                  <a:moveTo>
                    <a:pt x="20269" y="16459"/>
                  </a:moveTo>
                  <a:lnTo>
                    <a:pt x="19812" y="16764"/>
                  </a:lnTo>
                  <a:lnTo>
                    <a:pt x="20066" y="16764"/>
                  </a:lnTo>
                  <a:lnTo>
                    <a:pt x="20269" y="16459"/>
                  </a:lnTo>
                  <a:close/>
                </a:path>
                <a:path w="190500" h="265429">
                  <a:moveTo>
                    <a:pt x="20955" y="16002"/>
                  </a:moveTo>
                  <a:lnTo>
                    <a:pt x="20574" y="16002"/>
                  </a:lnTo>
                  <a:lnTo>
                    <a:pt x="20269" y="16459"/>
                  </a:lnTo>
                  <a:lnTo>
                    <a:pt x="20955" y="16002"/>
                  </a:lnTo>
                  <a:close/>
                </a:path>
                <a:path w="190500" h="265429">
                  <a:moveTo>
                    <a:pt x="93726" y="0"/>
                  </a:moveTo>
                  <a:lnTo>
                    <a:pt x="64770" y="0"/>
                  </a:lnTo>
                  <a:lnTo>
                    <a:pt x="41910" y="2286"/>
                  </a:lnTo>
                  <a:lnTo>
                    <a:pt x="33528" y="5334"/>
                  </a:lnTo>
                  <a:lnTo>
                    <a:pt x="41910" y="5334"/>
                  </a:lnTo>
                  <a:lnTo>
                    <a:pt x="64770" y="3048"/>
                  </a:lnTo>
                  <a:lnTo>
                    <a:pt x="148590" y="3048"/>
                  </a:lnTo>
                  <a:lnTo>
                    <a:pt x="134112" y="1524"/>
                  </a:lnTo>
                  <a:lnTo>
                    <a:pt x="93726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93"/>
            <p:cNvSpPr/>
            <p:nvPr/>
          </p:nvSpPr>
          <p:spPr>
            <a:xfrm>
              <a:off x="756017" y="1959711"/>
              <a:ext cx="944880" cy="585470"/>
            </a:xfrm>
            <a:custGeom>
              <a:avLst/>
              <a:gdLst/>
              <a:ahLst/>
              <a:cxnLst/>
              <a:rect l="l" t="t" r="r" b="b"/>
              <a:pathLst>
                <a:path w="944880" h="585470">
                  <a:moveTo>
                    <a:pt x="0" y="585216"/>
                  </a:moveTo>
                  <a:lnTo>
                    <a:pt x="944879" y="585216"/>
                  </a:lnTo>
                  <a:lnTo>
                    <a:pt x="944879" y="0"/>
                  </a:lnTo>
                  <a:lnTo>
                    <a:pt x="0" y="0"/>
                  </a:lnTo>
                  <a:lnTo>
                    <a:pt x="0" y="58521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94"/>
            <p:cNvSpPr/>
            <p:nvPr/>
          </p:nvSpPr>
          <p:spPr>
            <a:xfrm>
              <a:off x="1507349" y="2374239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211836" y="170688"/>
                  </a:moveTo>
                  <a:lnTo>
                    <a:pt x="19812" y="170688"/>
                  </a:lnTo>
                  <a:lnTo>
                    <a:pt x="36576" y="172212"/>
                  </a:lnTo>
                  <a:lnTo>
                    <a:pt x="51053" y="174498"/>
                  </a:lnTo>
                  <a:lnTo>
                    <a:pt x="92964" y="189738"/>
                  </a:lnTo>
                  <a:lnTo>
                    <a:pt x="98298" y="193548"/>
                  </a:lnTo>
                  <a:lnTo>
                    <a:pt x="104394" y="197358"/>
                  </a:lnTo>
                  <a:lnTo>
                    <a:pt x="111252" y="200406"/>
                  </a:lnTo>
                  <a:lnTo>
                    <a:pt x="124968" y="204978"/>
                  </a:lnTo>
                  <a:lnTo>
                    <a:pt x="131826" y="206502"/>
                  </a:lnTo>
                  <a:lnTo>
                    <a:pt x="139446" y="207264"/>
                  </a:lnTo>
                  <a:lnTo>
                    <a:pt x="153924" y="207264"/>
                  </a:lnTo>
                  <a:lnTo>
                    <a:pt x="194310" y="192024"/>
                  </a:lnTo>
                  <a:lnTo>
                    <a:pt x="209550" y="175260"/>
                  </a:lnTo>
                  <a:lnTo>
                    <a:pt x="211836" y="170688"/>
                  </a:lnTo>
                  <a:close/>
                </a:path>
                <a:path w="222885" h="207645">
                  <a:moveTo>
                    <a:pt x="193548" y="0"/>
                  </a:moveTo>
                  <a:lnTo>
                    <a:pt x="0" y="171450"/>
                  </a:lnTo>
                  <a:lnTo>
                    <a:pt x="19812" y="170688"/>
                  </a:lnTo>
                  <a:lnTo>
                    <a:pt x="211836" y="170688"/>
                  </a:lnTo>
                  <a:lnTo>
                    <a:pt x="212597" y="169164"/>
                  </a:lnTo>
                  <a:lnTo>
                    <a:pt x="216408" y="162306"/>
                  </a:lnTo>
                  <a:lnTo>
                    <a:pt x="218694" y="155448"/>
                  </a:lnTo>
                  <a:lnTo>
                    <a:pt x="220218" y="148590"/>
                  </a:lnTo>
                  <a:lnTo>
                    <a:pt x="221742" y="140970"/>
                  </a:lnTo>
                  <a:lnTo>
                    <a:pt x="222504" y="134112"/>
                  </a:lnTo>
                  <a:lnTo>
                    <a:pt x="222504" y="126492"/>
                  </a:lnTo>
                  <a:lnTo>
                    <a:pt x="221742" y="118872"/>
                  </a:lnTo>
                  <a:lnTo>
                    <a:pt x="220979" y="110490"/>
                  </a:lnTo>
                  <a:lnTo>
                    <a:pt x="207264" y="70866"/>
                  </a:lnTo>
                  <a:lnTo>
                    <a:pt x="204978" y="65532"/>
                  </a:lnTo>
                  <a:lnTo>
                    <a:pt x="194310" y="22860"/>
                  </a:lnTo>
                  <a:lnTo>
                    <a:pt x="193548" y="12192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95"/>
            <p:cNvSpPr/>
            <p:nvPr/>
          </p:nvSpPr>
          <p:spPr>
            <a:xfrm>
              <a:off x="727060" y="2374239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28955" y="0"/>
                  </a:moveTo>
                  <a:lnTo>
                    <a:pt x="28955" y="12192"/>
                  </a:lnTo>
                  <a:lnTo>
                    <a:pt x="28193" y="22860"/>
                  </a:lnTo>
                  <a:lnTo>
                    <a:pt x="18287" y="65532"/>
                  </a:lnTo>
                  <a:lnTo>
                    <a:pt x="15239" y="70866"/>
                  </a:lnTo>
                  <a:lnTo>
                    <a:pt x="11429" y="79248"/>
                  </a:lnTo>
                  <a:lnTo>
                    <a:pt x="8381" y="86868"/>
                  </a:lnTo>
                  <a:lnTo>
                    <a:pt x="5333" y="95250"/>
                  </a:lnTo>
                  <a:lnTo>
                    <a:pt x="3809" y="102870"/>
                  </a:lnTo>
                  <a:lnTo>
                    <a:pt x="1523" y="110490"/>
                  </a:lnTo>
                  <a:lnTo>
                    <a:pt x="761" y="118872"/>
                  </a:lnTo>
                  <a:lnTo>
                    <a:pt x="0" y="126492"/>
                  </a:lnTo>
                  <a:lnTo>
                    <a:pt x="761" y="134112"/>
                  </a:lnTo>
                  <a:lnTo>
                    <a:pt x="761" y="140970"/>
                  </a:lnTo>
                  <a:lnTo>
                    <a:pt x="2285" y="148590"/>
                  </a:lnTo>
                  <a:lnTo>
                    <a:pt x="22859" y="187452"/>
                  </a:lnTo>
                  <a:lnTo>
                    <a:pt x="28955" y="192024"/>
                  </a:lnTo>
                  <a:lnTo>
                    <a:pt x="34289" y="196596"/>
                  </a:lnTo>
                  <a:lnTo>
                    <a:pt x="68579" y="207264"/>
                  </a:lnTo>
                  <a:lnTo>
                    <a:pt x="83819" y="207264"/>
                  </a:lnTo>
                  <a:lnTo>
                    <a:pt x="130301" y="189738"/>
                  </a:lnTo>
                  <a:lnTo>
                    <a:pt x="150113" y="179832"/>
                  </a:lnTo>
                  <a:lnTo>
                    <a:pt x="160019" y="176784"/>
                  </a:lnTo>
                  <a:lnTo>
                    <a:pt x="172211" y="174498"/>
                  </a:lnTo>
                  <a:lnTo>
                    <a:pt x="186690" y="172212"/>
                  </a:lnTo>
                  <a:lnTo>
                    <a:pt x="203454" y="170688"/>
                  </a:lnTo>
                  <a:lnTo>
                    <a:pt x="222402" y="170688"/>
                  </a:lnTo>
                  <a:lnTo>
                    <a:pt x="28955" y="0"/>
                  </a:lnTo>
                  <a:close/>
                </a:path>
                <a:path w="223519" h="207645">
                  <a:moveTo>
                    <a:pt x="222402" y="170688"/>
                  </a:moveTo>
                  <a:lnTo>
                    <a:pt x="203454" y="170688"/>
                  </a:lnTo>
                  <a:lnTo>
                    <a:pt x="223265" y="171450"/>
                  </a:lnTo>
                  <a:lnTo>
                    <a:pt x="222402" y="170688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96"/>
            <p:cNvSpPr/>
            <p:nvPr/>
          </p:nvSpPr>
          <p:spPr>
            <a:xfrm>
              <a:off x="1507349" y="1923135"/>
              <a:ext cx="222885" cy="207645"/>
            </a:xfrm>
            <a:custGeom>
              <a:avLst/>
              <a:gdLst/>
              <a:ahLst/>
              <a:cxnLst/>
              <a:rect l="l" t="t" r="r" b="b"/>
              <a:pathLst>
                <a:path w="222885" h="207645">
                  <a:moveTo>
                    <a:pt x="153924" y="0"/>
                  </a:moveTo>
                  <a:lnTo>
                    <a:pt x="139446" y="0"/>
                  </a:lnTo>
                  <a:lnTo>
                    <a:pt x="131826" y="1524"/>
                  </a:lnTo>
                  <a:lnTo>
                    <a:pt x="118110" y="4572"/>
                  </a:lnTo>
                  <a:lnTo>
                    <a:pt x="104394" y="10668"/>
                  </a:lnTo>
                  <a:lnTo>
                    <a:pt x="98298" y="13716"/>
                  </a:lnTo>
                  <a:lnTo>
                    <a:pt x="92964" y="17526"/>
                  </a:lnTo>
                  <a:lnTo>
                    <a:pt x="80772" y="23622"/>
                  </a:lnTo>
                  <a:lnTo>
                    <a:pt x="36576" y="35052"/>
                  </a:lnTo>
                  <a:lnTo>
                    <a:pt x="19812" y="36576"/>
                  </a:lnTo>
                  <a:lnTo>
                    <a:pt x="0" y="36576"/>
                  </a:lnTo>
                  <a:lnTo>
                    <a:pt x="193548" y="207264"/>
                  </a:lnTo>
                  <a:lnTo>
                    <a:pt x="193548" y="195834"/>
                  </a:lnTo>
                  <a:lnTo>
                    <a:pt x="194310" y="184404"/>
                  </a:lnTo>
                  <a:lnTo>
                    <a:pt x="204978" y="141732"/>
                  </a:lnTo>
                  <a:lnTo>
                    <a:pt x="211074" y="128016"/>
                  </a:lnTo>
                  <a:lnTo>
                    <a:pt x="217170" y="112776"/>
                  </a:lnTo>
                  <a:lnTo>
                    <a:pt x="219456" y="104394"/>
                  </a:lnTo>
                  <a:lnTo>
                    <a:pt x="220979" y="96774"/>
                  </a:lnTo>
                  <a:lnTo>
                    <a:pt x="221742" y="89154"/>
                  </a:lnTo>
                  <a:lnTo>
                    <a:pt x="222504" y="80772"/>
                  </a:lnTo>
                  <a:lnTo>
                    <a:pt x="222504" y="73152"/>
                  </a:lnTo>
                  <a:lnTo>
                    <a:pt x="204978" y="25908"/>
                  </a:lnTo>
                  <a:lnTo>
                    <a:pt x="168402" y="2286"/>
                  </a:lnTo>
                  <a:lnTo>
                    <a:pt x="161544" y="762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97"/>
            <p:cNvSpPr/>
            <p:nvPr/>
          </p:nvSpPr>
          <p:spPr>
            <a:xfrm>
              <a:off x="727060" y="1923135"/>
              <a:ext cx="223520" cy="207645"/>
            </a:xfrm>
            <a:custGeom>
              <a:avLst/>
              <a:gdLst/>
              <a:ahLst/>
              <a:cxnLst/>
              <a:rect l="l" t="t" r="r" b="b"/>
              <a:pathLst>
                <a:path w="223519" h="207645">
                  <a:moveTo>
                    <a:pt x="83057" y="0"/>
                  </a:moveTo>
                  <a:lnTo>
                    <a:pt x="68579" y="0"/>
                  </a:lnTo>
                  <a:lnTo>
                    <a:pt x="61721" y="762"/>
                  </a:lnTo>
                  <a:lnTo>
                    <a:pt x="54101" y="2286"/>
                  </a:lnTo>
                  <a:lnTo>
                    <a:pt x="47243" y="4572"/>
                  </a:lnTo>
                  <a:lnTo>
                    <a:pt x="41147" y="7620"/>
                  </a:lnTo>
                  <a:lnTo>
                    <a:pt x="34289" y="10668"/>
                  </a:lnTo>
                  <a:lnTo>
                    <a:pt x="28955" y="15240"/>
                  </a:lnTo>
                  <a:lnTo>
                    <a:pt x="22859" y="19812"/>
                  </a:lnTo>
                  <a:lnTo>
                    <a:pt x="13715" y="32004"/>
                  </a:lnTo>
                  <a:lnTo>
                    <a:pt x="9905" y="38100"/>
                  </a:lnTo>
                  <a:lnTo>
                    <a:pt x="6857" y="44958"/>
                  </a:lnTo>
                  <a:lnTo>
                    <a:pt x="2285" y="58674"/>
                  </a:lnTo>
                  <a:lnTo>
                    <a:pt x="761" y="66294"/>
                  </a:lnTo>
                  <a:lnTo>
                    <a:pt x="761" y="73152"/>
                  </a:lnTo>
                  <a:lnTo>
                    <a:pt x="0" y="80772"/>
                  </a:lnTo>
                  <a:lnTo>
                    <a:pt x="761" y="89154"/>
                  </a:lnTo>
                  <a:lnTo>
                    <a:pt x="1523" y="96774"/>
                  </a:lnTo>
                  <a:lnTo>
                    <a:pt x="3809" y="104394"/>
                  </a:lnTo>
                  <a:lnTo>
                    <a:pt x="5333" y="112776"/>
                  </a:lnTo>
                  <a:lnTo>
                    <a:pt x="11429" y="128016"/>
                  </a:lnTo>
                  <a:lnTo>
                    <a:pt x="15239" y="136398"/>
                  </a:lnTo>
                  <a:lnTo>
                    <a:pt x="17525" y="141732"/>
                  </a:lnTo>
                  <a:lnTo>
                    <a:pt x="20573" y="147828"/>
                  </a:lnTo>
                  <a:lnTo>
                    <a:pt x="25145" y="164592"/>
                  </a:lnTo>
                  <a:lnTo>
                    <a:pt x="28193" y="184404"/>
                  </a:lnTo>
                  <a:lnTo>
                    <a:pt x="28955" y="195834"/>
                  </a:lnTo>
                  <a:lnTo>
                    <a:pt x="28955" y="207264"/>
                  </a:lnTo>
                  <a:lnTo>
                    <a:pt x="223265" y="36576"/>
                  </a:lnTo>
                  <a:lnTo>
                    <a:pt x="203454" y="36576"/>
                  </a:lnTo>
                  <a:lnTo>
                    <a:pt x="186690" y="35052"/>
                  </a:lnTo>
                  <a:lnTo>
                    <a:pt x="130301" y="17526"/>
                  </a:lnTo>
                  <a:lnTo>
                    <a:pt x="124205" y="13716"/>
                  </a:lnTo>
                  <a:lnTo>
                    <a:pt x="112013" y="7620"/>
                  </a:lnTo>
                  <a:lnTo>
                    <a:pt x="105155" y="4572"/>
                  </a:lnTo>
                  <a:lnTo>
                    <a:pt x="97535" y="3048"/>
                  </a:lnTo>
                  <a:lnTo>
                    <a:pt x="90677" y="1524"/>
                  </a:lnTo>
                  <a:lnTo>
                    <a:pt x="8305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98"/>
            <p:cNvSpPr/>
            <p:nvPr/>
          </p:nvSpPr>
          <p:spPr>
            <a:xfrm>
              <a:off x="1505824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99"/>
            <p:cNvSpPr/>
            <p:nvPr/>
          </p:nvSpPr>
          <p:spPr>
            <a:xfrm>
              <a:off x="1507349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0" y="127254"/>
                  </a:moveTo>
                  <a:lnTo>
                    <a:pt x="0" y="130302"/>
                  </a:lnTo>
                  <a:lnTo>
                    <a:pt x="36576" y="131064"/>
                  </a:lnTo>
                  <a:lnTo>
                    <a:pt x="62484" y="135636"/>
                  </a:lnTo>
                  <a:lnTo>
                    <a:pt x="80772" y="142494"/>
                  </a:lnTo>
                  <a:lnTo>
                    <a:pt x="80010" y="142494"/>
                  </a:lnTo>
                  <a:lnTo>
                    <a:pt x="92202" y="148590"/>
                  </a:lnTo>
                  <a:lnTo>
                    <a:pt x="103632" y="156210"/>
                  </a:lnTo>
                  <a:lnTo>
                    <a:pt x="116586" y="161544"/>
                  </a:lnTo>
                  <a:lnTo>
                    <a:pt x="117348" y="161544"/>
                  </a:lnTo>
                  <a:lnTo>
                    <a:pt x="131826" y="165354"/>
                  </a:lnTo>
                  <a:lnTo>
                    <a:pt x="146304" y="166116"/>
                  </a:lnTo>
                  <a:lnTo>
                    <a:pt x="160782" y="165354"/>
                  </a:lnTo>
                  <a:lnTo>
                    <a:pt x="161544" y="165354"/>
                  </a:lnTo>
                  <a:lnTo>
                    <a:pt x="170230" y="163068"/>
                  </a:lnTo>
                  <a:lnTo>
                    <a:pt x="146304" y="163068"/>
                  </a:lnTo>
                  <a:lnTo>
                    <a:pt x="131826" y="162306"/>
                  </a:lnTo>
                  <a:lnTo>
                    <a:pt x="132588" y="162306"/>
                  </a:lnTo>
                  <a:lnTo>
                    <a:pt x="118110" y="158496"/>
                  </a:lnTo>
                  <a:lnTo>
                    <a:pt x="107006" y="153924"/>
                  </a:lnTo>
                  <a:lnTo>
                    <a:pt x="105155" y="153924"/>
                  </a:lnTo>
                  <a:lnTo>
                    <a:pt x="93726" y="146304"/>
                  </a:lnTo>
                  <a:lnTo>
                    <a:pt x="93726" y="145542"/>
                  </a:lnTo>
                  <a:lnTo>
                    <a:pt x="81534" y="139446"/>
                  </a:lnTo>
                  <a:lnTo>
                    <a:pt x="63246" y="132588"/>
                  </a:lnTo>
                  <a:lnTo>
                    <a:pt x="37338" y="128016"/>
                  </a:lnTo>
                  <a:lnTo>
                    <a:pt x="36576" y="128016"/>
                  </a:lnTo>
                  <a:lnTo>
                    <a:pt x="0" y="127254"/>
                  </a:lnTo>
                  <a:close/>
                </a:path>
                <a:path w="224155" h="166370">
                  <a:moveTo>
                    <a:pt x="187452" y="152400"/>
                  </a:moveTo>
                  <a:lnTo>
                    <a:pt x="174498" y="158496"/>
                  </a:lnTo>
                  <a:lnTo>
                    <a:pt x="175260" y="158496"/>
                  </a:lnTo>
                  <a:lnTo>
                    <a:pt x="160782" y="162306"/>
                  </a:lnTo>
                  <a:lnTo>
                    <a:pt x="146304" y="163068"/>
                  </a:lnTo>
                  <a:lnTo>
                    <a:pt x="170230" y="163068"/>
                  </a:lnTo>
                  <a:lnTo>
                    <a:pt x="176022" y="161544"/>
                  </a:lnTo>
                  <a:lnTo>
                    <a:pt x="188976" y="155448"/>
                  </a:lnTo>
                  <a:lnTo>
                    <a:pt x="191833" y="153162"/>
                  </a:lnTo>
                  <a:lnTo>
                    <a:pt x="187452" y="153162"/>
                  </a:lnTo>
                  <a:lnTo>
                    <a:pt x="187452" y="152400"/>
                  </a:lnTo>
                  <a:close/>
                </a:path>
                <a:path w="224155" h="166370">
                  <a:moveTo>
                    <a:pt x="105155" y="153162"/>
                  </a:moveTo>
                  <a:lnTo>
                    <a:pt x="105155" y="153924"/>
                  </a:lnTo>
                  <a:lnTo>
                    <a:pt x="107006" y="153924"/>
                  </a:lnTo>
                  <a:lnTo>
                    <a:pt x="105155" y="153162"/>
                  </a:lnTo>
                  <a:close/>
                </a:path>
                <a:path w="224155" h="166370">
                  <a:moveTo>
                    <a:pt x="214122" y="118872"/>
                  </a:moveTo>
                  <a:lnTo>
                    <a:pt x="207264" y="131826"/>
                  </a:lnTo>
                  <a:lnTo>
                    <a:pt x="208026" y="131826"/>
                  </a:lnTo>
                  <a:lnTo>
                    <a:pt x="198882" y="144018"/>
                  </a:lnTo>
                  <a:lnTo>
                    <a:pt x="187452" y="153162"/>
                  </a:lnTo>
                  <a:lnTo>
                    <a:pt x="191833" y="153162"/>
                  </a:lnTo>
                  <a:lnTo>
                    <a:pt x="217170" y="120396"/>
                  </a:lnTo>
                  <a:lnTo>
                    <a:pt x="217424" y="119634"/>
                  </a:lnTo>
                  <a:lnTo>
                    <a:pt x="214122" y="119634"/>
                  </a:lnTo>
                  <a:lnTo>
                    <a:pt x="214122" y="118872"/>
                  </a:lnTo>
                  <a:close/>
                </a:path>
                <a:path w="224155" h="166370">
                  <a:moveTo>
                    <a:pt x="223265" y="76200"/>
                  </a:moveTo>
                  <a:lnTo>
                    <a:pt x="220218" y="76200"/>
                  </a:lnTo>
                  <a:lnTo>
                    <a:pt x="220979" y="91440"/>
                  </a:lnTo>
                  <a:lnTo>
                    <a:pt x="218694" y="105918"/>
                  </a:lnTo>
                  <a:lnTo>
                    <a:pt x="214122" y="119634"/>
                  </a:lnTo>
                  <a:lnTo>
                    <a:pt x="217424" y="119634"/>
                  </a:lnTo>
                  <a:lnTo>
                    <a:pt x="221742" y="106680"/>
                  </a:lnTo>
                  <a:lnTo>
                    <a:pt x="224028" y="92202"/>
                  </a:lnTo>
                  <a:lnTo>
                    <a:pt x="224028" y="91440"/>
                  </a:lnTo>
                  <a:lnTo>
                    <a:pt x="223265" y="76200"/>
                  </a:lnTo>
                  <a:close/>
                </a:path>
                <a:path w="224155" h="166370">
                  <a:moveTo>
                    <a:pt x="198882" y="0"/>
                  </a:moveTo>
                  <a:lnTo>
                    <a:pt x="195834" y="762"/>
                  </a:lnTo>
                  <a:lnTo>
                    <a:pt x="200406" y="17526"/>
                  </a:lnTo>
                  <a:lnTo>
                    <a:pt x="205740" y="28956"/>
                  </a:lnTo>
                  <a:lnTo>
                    <a:pt x="212597" y="44958"/>
                  </a:lnTo>
                  <a:lnTo>
                    <a:pt x="217932" y="60960"/>
                  </a:lnTo>
                  <a:lnTo>
                    <a:pt x="220218" y="76962"/>
                  </a:lnTo>
                  <a:lnTo>
                    <a:pt x="220218" y="76200"/>
                  </a:lnTo>
                  <a:lnTo>
                    <a:pt x="223265" y="76200"/>
                  </a:lnTo>
                  <a:lnTo>
                    <a:pt x="220979" y="60198"/>
                  </a:lnTo>
                  <a:lnTo>
                    <a:pt x="215646" y="44196"/>
                  </a:lnTo>
                  <a:lnTo>
                    <a:pt x="215646" y="43434"/>
                  </a:lnTo>
                  <a:lnTo>
                    <a:pt x="208788" y="27432"/>
                  </a:lnTo>
                  <a:lnTo>
                    <a:pt x="203809" y="16764"/>
                  </a:lnTo>
                  <a:lnTo>
                    <a:pt x="203454" y="16764"/>
                  </a:lnTo>
                  <a:lnTo>
                    <a:pt x="198882" y="0"/>
                  </a:lnTo>
                  <a:close/>
                </a:path>
                <a:path w="224155" h="166370">
                  <a:moveTo>
                    <a:pt x="203454" y="16002"/>
                  </a:moveTo>
                  <a:lnTo>
                    <a:pt x="203454" y="16764"/>
                  </a:lnTo>
                  <a:lnTo>
                    <a:pt x="203809" y="16764"/>
                  </a:lnTo>
                  <a:lnTo>
                    <a:pt x="203454" y="160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00"/>
            <p:cNvSpPr/>
            <p:nvPr/>
          </p:nvSpPr>
          <p:spPr>
            <a:xfrm>
              <a:off x="1700134" y="2397100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8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3048" y="20573"/>
                  </a:lnTo>
                  <a:lnTo>
                    <a:pt x="6096" y="1981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01"/>
            <p:cNvSpPr/>
            <p:nvPr/>
          </p:nvSpPr>
          <p:spPr>
            <a:xfrm>
              <a:off x="949565" y="254416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7"/>
                  </a:moveTo>
                  <a:lnTo>
                    <a:pt x="1524" y="3047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02"/>
            <p:cNvSpPr/>
            <p:nvPr/>
          </p:nvSpPr>
          <p:spPr>
            <a:xfrm>
              <a:off x="725537" y="2416912"/>
              <a:ext cx="224154" cy="166370"/>
            </a:xfrm>
            <a:custGeom>
              <a:avLst/>
              <a:gdLst/>
              <a:ahLst/>
              <a:cxnLst/>
              <a:rect l="l" t="t" r="r" b="b"/>
              <a:pathLst>
                <a:path w="224155" h="166370">
                  <a:moveTo>
                    <a:pt x="15239" y="27432"/>
                  </a:moveTo>
                  <a:lnTo>
                    <a:pt x="8382" y="43434"/>
                  </a:lnTo>
                  <a:lnTo>
                    <a:pt x="8382" y="44196"/>
                  </a:lnTo>
                  <a:lnTo>
                    <a:pt x="3048" y="60198"/>
                  </a:lnTo>
                  <a:lnTo>
                    <a:pt x="762" y="76200"/>
                  </a:lnTo>
                  <a:lnTo>
                    <a:pt x="0" y="91440"/>
                  </a:lnTo>
                  <a:lnTo>
                    <a:pt x="0" y="92202"/>
                  </a:lnTo>
                  <a:lnTo>
                    <a:pt x="2285" y="106680"/>
                  </a:lnTo>
                  <a:lnTo>
                    <a:pt x="6096" y="120396"/>
                  </a:lnTo>
                  <a:lnTo>
                    <a:pt x="6857" y="120396"/>
                  </a:lnTo>
                  <a:lnTo>
                    <a:pt x="14478" y="133350"/>
                  </a:lnTo>
                  <a:lnTo>
                    <a:pt x="23622" y="145542"/>
                  </a:lnTo>
                  <a:lnTo>
                    <a:pt x="23622" y="146304"/>
                  </a:lnTo>
                  <a:lnTo>
                    <a:pt x="35052" y="155448"/>
                  </a:lnTo>
                  <a:lnTo>
                    <a:pt x="48006" y="161544"/>
                  </a:lnTo>
                  <a:lnTo>
                    <a:pt x="48768" y="161544"/>
                  </a:lnTo>
                  <a:lnTo>
                    <a:pt x="62484" y="165354"/>
                  </a:lnTo>
                  <a:lnTo>
                    <a:pt x="76962" y="166116"/>
                  </a:lnTo>
                  <a:lnTo>
                    <a:pt x="92202" y="165354"/>
                  </a:lnTo>
                  <a:lnTo>
                    <a:pt x="92964" y="165354"/>
                  </a:lnTo>
                  <a:lnTo>
                    <a:pt x="101193" y="163068"/>
                  </a:lnTo>
                  <a:lnTo>
                    <a:pt x="76962" y="163068"/>
                  </a:lnTo>
                  <a:lnTo>
                    <a:pt x="62484" y="162306"/>
                  </a:lnTo>
                  <a:lnTo>
                    <a:pt x="63246" y="162306"/>
                  </a:lnTo>
                  <a:lnTo>
                    <a:pt x="49530" y="158496"/>
                  </a:lnTo>
                  <a:lnTo>
                    <a:pt x="38195" y="153162"/>
                  </a:lnTo>
                  <a:lnTo>
                    <a:pt x="36576" y="153162"/>
                  </a:lnTo>
                  <a:lnTo>
                    <a:pt x="25146" y="144018"/>
                  </a:lnTo>
                  <a:lnTo>
                    <a:pt x="25908" y="144018"/>
                  </a:lnTo>
                  <a:lnTo>
                    <a:pt x="16764" y="131826"/>
                  </a:lnTo>
                  <a:lnTo>
                    <a:pt x="9592" y="119634"/>
                  </a:lnTo>
                  <a:lnTo>
                    <a:pt x="9143" y="119634"/>
                  </a:lnTo>
                  <a:lnTo>
                    <a:pt x="5334" y="105918"/>
                  </a:lnTo>
                  <a:lnTo>
                    <a:pt x="3048" y="91440"/>
                  </a:lnTo>
                  <a:lnTo>
                    <a:pt x="3810" y="76200"/>
                  </a:lnTo>
                  <a:lnTo>
                    <a:pt x="6096" y="60960"/>
                  </a:lnTo>
                  <a:lnTo>
                    <a:pt x="11430" y="44958"/>
                  </a:lnTo>
                  <a:lnTo>
                    <a:pt x="18288" y="28956"/>
                  </a:lnTo>
                  <a:lnTo>
                    <a:pt x="18592" y="28194"/>
                  </a:lnTo>
                  <a:lnTo>
                    <a:pt x="15239" y="28194"/>
                  </a:lnTo>
                  <a:lnTo>
                    <a:pt x="15239" y="27432"/>
                  </a:lnTo>
                  <a:close/>
                </a:path>
                <a:path w="224155" h="166370">
                  <a:moveTo>
                    <a:pt x="119634" y="153162"/>
                  </a:moveTo>
                  <a:lnTo>
                    <a:pt x="105918" y="158496"/>
                  </a:lnTo>
                  <a:lnTo>
                    <a:pt x="92202" y="162306"/>
                  </a:lnTo>
                  <a:lnTo>
                    <a:pt x="76962" y="163068"/>
                  </a:lnTo>
                  <a:lnTo>
                    <a:pt x="101193" y="163068"/>
                  </a:lnTo>
                  <a:lnTo>
                    <a:pt x="106680" y="161544"/>
                  </a:lnTo>
                  <a:lnTo>
                    <a:pt x="120396" y="156210"/>
                  </a:lnTo>
                  <a:lnTo>
                    <a:pt x="123825" y="153924"/>
                  </a:lnTo>
                  <a:lnTo>
                    <a:pt x="118872" y="153924"/>
                  </a:lnTo>
                  <a:lnTo>
                    <a:pt x="119634" y="153162"/>
                  </a:lnTo>
                  <a:close/>
                </a:path>
                <a:path w="224155" h="166370">
                  <a:moveTo>
                    <a:pt x="224028" y="127254"/>
                  </a:moveTo>
                  <a:lnTo>
                    <a:pt x="187452" y="128016"/>
                  </a:lnTo>
                  <a:lnTo>
                    <a:pt x="161544" y="132588"/>
                  </a:lnTo>
                  <a:lnTo>
                    <a:pt x="143256" y="139446"/>
                  </a:lnTo>
                  <a:lnTo>
                    <a:pt x="142494" y="139446"/>
                  </a:lnTo>
                  <a:lnTo>
                    <a:pt x="130302" y="145542"/>
                  </a:lnTo>
                  <a:lnTo>
                    <a:pt x="130302" y="146304"/>
                  </a:lnTo>
                  <a:lnTo>
                    <a:pt x="118872" y="153924"/>
                  </a:lnTo>
                  <a:lnTo>
                    <a:pt x="123825" y="153924"/>
                  </a:lnTo>
                  <a:lnTo>
                    <a:pt x="131826" y="148590"/>
                  </a:lnTo>
                  <a:lnTo>
                    <a:pt x="144018" y="142494"/>
                  </a:lnTo>
                  <a:lnTo>
                    <a:pt x="162306" y="135636"/>
                  </a:lnTo>
                  <a:lnTo>
                    <a:pt x="188214" y="131064"/>
                  </a:lnTo>
                  <a:lnTo>
                    <a:pt x="187452" y="131064"/>
                  </a:lnTo>
                  <a:lnTo>
                    <a:pt x="224028" y="130302"/>
                  </a:lnTo>
                  <a:lnTo>
                    <a:pt x="224028" y="127254"/>
                  </a:lnTo>
                  <a:close/>
                </a:path>
                <a:path w="224155" h="166370">
                  <a:moveTo>
                    <a:pt x="36576" y="152400"/>
                  </a:moveTo>
                  <a:lnTo>
                    <a:pt x="36576" y="153162"/>
                  </a:lnTo>
                  <a:lnTo>
                    <a:pt x="38195" y="153162"/>
                  </a:lnTo>
                  <a:lnTo>
                    <a:pt x="36576" y="152400"/>
                  </a:lnTo>
                  <a:close/>
                </a:path>
                <a:path w="224155" h="166370">
                  <a:moveTo>
                    <a:pt x="9143" y="118872"/>
                  </a:moveTo>
                  <a:lnTo>
                    <a:pt x="9143" y="119634"/>
                  </a:lnTo>
                  <a:lnTo>
                    <a:pt x="9592" y="119634"/>
                  </a:lnTo>
                  <a:lnTo>
                    <a:pt x="9143" y="118872"/>
                  </a:lnTo>
                  <a:close/>
                </a:path>
                <a:path w="224155" h="166370">
                  <a:moveTo>
                    <a:pt x="3918" y="76200"/>
                  </a:moveTo>
                  <a:lnTo>
                    <a:pt x="3810" y="76962"/>
                  </a:lnTo>
                  <a:lnTo>
                    <a:pt x="3918" y="76200"/>
                  </a:lnTo>
                  <a:close/>
                </a:path>
                <a:path w="224155" h="166370">
                  <a:moveTo>
                    <a:pt x="24384" y="0"/>
                  </a:moveTo>
                  <a:lnTo>
                    <a:pt x="19812" y="16764"/>
                  </a:lnTo>
                  <a:lnTo>
                    <a:pt x="15239" y="28194"/>
                  </a:lnTo>
                  <a:lnTo>
                    <a:pt x="18592" y="28194"/>
                  </a:lnTo>
                  <a:lnTo>
                    <a:pt x="22860" y="17526"/>
                  </a:lnTo>
                  <a:lnTo>
                    <a:pt x="27432" y="76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03"/>
            <p:cNvSpPr/>
            <p:nvPr/>
          </p:nvSpPr>
          <p:spPr>
            <a:xfrm>
              <a:off x="749920" y="2397100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6858" y="0"/>
                  </a:moveTo>
                  <a:lnTo>
                    <a:pt x="3810" y="0"/>
                  </a:lnTo>
                  <a:lnTo>
                    <a:pt x="0" y="19811"/>
                  </a:lnTo>
                  <a:lnTo>
                    <a:pt x="3048" y="20573"/>
                  </a:lnTo>
                  <a:lnTo>
                    <a:pt x="6858" y="761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04"/>
            <p:cNvSpPr/>
            <p:nvPr/>
          </p:nvSpPr>
          <p:spPr>
            <a:xfrm>
              <a:off x="1505824" y="195818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8"/>
                  </a:moveTo>
                  <a:lnTo>
                    <a:pt x="1524" y="3048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05"/>
            <p:cNvSpPr/>
            <p:nvPr/>
          </p:nvSpPr>
          <p:spPr>
            <a:xfrm>
              <a:off x="1507349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212597" y="121158"/>
                  </a:moveTo>
                  <a:lnTo>
                    <a:pt x="205740" y="137160"/>
                  </a:lnTo>
                  <a:lnTo>
                    <a:pt x="200406" y="148590"/>
                  </a:lnTo>
                  <a:lnTo>
                    <a:pt x="200406" y="149352"/>
                  </a:lnTo>
                  <a:lnTo>
                    <a:pt x="195834" y="166116"/>
                  </a:lnTo>
                  <a:lnTo>
                    <a:pt x="198882" y="166878"/>
                  </a:lnTo>
                  <a:lnTo>
                    <a:pt x="203454" y="150114"/>
                  </a:lnTo>
                  <a:lnTo>
                    <a:pt x="208788" y="138684"/>
                  </a:lnTo>
                  <a:lnTo>
                    <a:pt x="215646" y="122682"/>
                  </a:lnTo>
                  <a:lnTo>
                    <a:pt x="215863" y="121920"/>
                  </a:lnTo>
                  <a:lnTo>
                    <a:pt x="212597" y="121920"/>
                  </a:lnTo>
                  <a:lnTo>
                    <a:pt x="212597" y="121158"/>
                  </a:lnTo>
                  <a:close/>
                </a:path>
                <a:path w="224155" h="167004">
                  <a:moveTo>
                    <a:pt x="224028" y="74676"/>
                  </a:moveTo>
                  <a:lnTo>
                    <a:pt x="220979" y="74676"/>
                  </a:lnTo>
                  <a:lnTo>
                    <a:pt x="220979" y="75438"/>
                  </a:lnTo>
                  <a:lnTo>
                    <a:pt x="220218" y="90678"/>
                  </a:lnTo>
                  <a:lnTo>
                    <a:pt x="217170" y="105918"/>
                  </a:lnTo>
                  <a:lnTo>
                    <a:pt x="212597" y="121920"/>
                  </a:lnTo>
                  <a:lnTo>
                    <a:pt x="215863" y="121920"/>
                  </a:lnTo>
                  <a:lnTo>
                    <a:pt x="220218" y="106680"/>
                  </a:lnTo>
                  <a:lnTo>
                    <a:pt x="223265" y="91440"/>
                  </a:lnTo>
                  <a:lnTo>
                    <a:pt x="223265" y="90678"/>
                  </a:lnTo>
                  <a:lnTo>
                    <a:pt x="224028" y="74676"/>
                  </a:lnTo>
                  <a:close/>
                </a:path>
                <a:path w="224155" h="167004">
                  <a:moveTo>
                    <a:pt x="220952" y="75261"/>
                  </a:moveTo>
                  <a:lnTo>
                    <a:pt x="220943" y="75438"/>
                  </a:lnTo>
                  <a:lnTo>
                    <a:pt x="220952" y="75261"/>
                  </a:lnTo>
                  <a:close/>
                </a:path>
                <a:path w="224155" h="167004">
                  <a:moveTo>
                    <a:pt x="202311" y="22098"/>
                  </a:moveTo>
                  <a:lnTo>
                    <a:pt x="198882" y="22098"/>
                  </a:lnTo>
                  <a:lnTo>
                    <a:pt x="208026" y="34290"/>
                  </a:lnTo>
                  <a:lnTo>
                    <a:pt x="207264" y="34290"/>
                  </a:lnTo>
                  <a:lnTo>
                    <a:pt x="214122" y="47244"/>
                  </a:lnTo>
                  <a:lnTo>
                    <a:pt x="218694" y="60960"/>
                  </a:lnTo>
                  <a:lnTo>
                    <a:pt x="220952" y="75261"/>
                  </a:lnTo>
                  <a:lnTo>
                    <a:pt x="220979" y="74676"/>
                  </a:lnTo>
                  <a:lnTo>
                    <a:pt x="224028" y="74676"/>
                  </a:lnTo>
                  <a:lnTo>
                    <a:pt x="221742" y="60198"/>
                  </a:lnTo>
                  <a:lnTo>
                    <a:pt x="217170" y="46482"/>
                  </a:lnTo>
                  <a:lnTo>
                    <a:pt x="217170" y="45720"/>
                  </a:lnTo>
                  <a:lnTo>
                    <a:pt x="210311" y="32766"/>
                  </a:lnTo>
                  <a:lnTo>
                    <a:pt x="202311" y="22098"/>
                  </a:lnTo>
                  <a:close/>
                </a:path>
                <a:path w="224155" h="167004">
                  <a:moveTo>
                    <a:pt x="92202" y="17526"/>
                  </a:moveTo>
                  <a:lnTo>
                    <a:pt x="80010" y="23622"/>
                  </a:lnTo>
                  <a:lnTo>
                    <a:pt x="80772" y="23622"/>
                  </a:lnTo>
                  <a:lnTo>
                    <a:pt x="62484" y="30480"/>
                  </a:lnTo>
                  <a:lnTo>
                    <a:pt x="35814" y="35052"/>
                  </a:lnTo>
                  <a:lnTo>
                    <a:pt x="0" y="36576"/>
                  </a:lnTo>
                  <a:lnTo>
                    <a:pt x="0" y="39624"/>
                  </a:lnTo>
                  <a:lnTo>
                    <a:pt x="35814" y="38100"/>
                  </a:lnTo>
                  <a:lnTo>
                    <a:pt x="36576" y="38100"/>
                  </a:lnTo>
                  <a:lnTo>
                    <a:pt x="63246" y="33528"/>
                  </a:lnTo>
                  <a:lnTo>
                    <a:pt x="81534" y="26670"/>
                  </a:lnTo>
                  <a:lnTo>
                    <a:pt x="93726" y="20574"/>
                  </a:lnTo>
                  <a:lnTo>
                    <a:pt x="97536" y="18288"/>
                  </a:lnTo>
                  <a:lnTo>
                    <a:pt x="92202" y="18288"/>
                  </a:lnTo>
                  <a:lnTo>
                    <a:pt x="92202" y="17526"/>
                  </a:lnTo>
                  <a:close/>
                </a:path>
                <a:path w="224155" h="167004">
                  <a:moveTo>
                    <a:pt x="170230" y="3048"/>
                  </a:moveTo>
                  <a:lnTo>
                    <a:pt x="146304" y="3048"/>
                  </a:lnTo>
                  <a:lnTo>
                    <a:pt x="160782" y="3810"/>
                  </a:lnTo>
                  <a:lnTo>
                    <a:pt x="175260" y="7620"/>
                  </a:lnTo>
                  <a:lnTo>
                    <a:pt x="174498" y="7620"/>
                  </a:lnTo>
                  <a:lnTo>
                    <a:pt x="187452" y="13716"/>
                  </a:lnTo>
                  <a:lnTo>
                    <a:pt x="198882" y="22860"/>
                  </a:lnTo>
                  <a:lnTo>
                    <a:pt x="198882" y="22098"/>
                  </a:lnTo>
                  <a:lnTo>
                    <a:pt x="202311" y="22098"/>
                  </a:lnTo>
                  <a:lnTo>
                    <a:pt x="201168" y="20574"/>
                  </a:lnTo>
                  <a:lnTo>
                    <a:pt x="200406" y="20574"/>
                  </a:lnTo>
                  <a:lnTo>
                    <a:pt x="188976" y="11430"/>
                  </a:lnTo>
                  <a:lnTo>
                    <a:pt x="188976" y="10668"/>
                  </a:lnTo>
                  <a:lnTo>
                    <a:pt x="176022" y="4572"/>
                  </a:lnTo>
                  <a:lnTo>
                    <a:pt x="170230" y="3048"/>
                  </a:lnTo>
                  <a:close/>
                </a:path>
                <a:path w="224155" h="167004">
                  <a:moveTo>
                    <a:pt x="132588" y="4572"/>
                  </a:moveTo>
                  <a:lnTo>
                    <a:pt x="116586" y="4572"/>
                  </a:lnTo>
                  <a:lnTo>
                    <a:pt x="103632" y="10668"/>
                  </a:lnTo>
                  <a:lnTo>
                    <a:pt x="103632" y="11430"/>
                  </a:lnTo>
                  <a:lnTo>
                    <a:pt x="92202" y="18288"/>
                  </a:lnTo>
                  <a:lnTo>
                    <a:pt x="97536" y="18288"/>
                  </a:lnTo>
                  <a:lnTo>
                    <a:pt x="105155" y="13716"/>
                  </a:lnTo>
                  <a:lnTo>
                    <a:pt x="118110" y="7620"/>
                  </a:lnTo>
                  <a:lnTo>
                    <a:pt x="132588" y="4572"/>
                  </a:lnTo>
                  <a:close/>
                </a:path>
                <a:path w="224155" h="167004">
                  <a:moveTo>
                    <a:pt x="146304" y="0"/>
                  </a:moveTo>
                  <a:lnTo>
                    <a:pt x="131826" y="1524"/>
                  </a:lnTo>
                  <a:lnTo>
                    <a:pt x="117348" y="4572"/>
                  </a:lnTo>
                  <a:lnTo>
                    <a:pt x="131826" y="4572"/>
                  </a:lnTo>
                  <a:lnTo>
                    <a:pt x="146304" y="3048"/>
                  </a:lnTo>
                  <a:lnTo>
                    <a:pt x="170230" y="3048"/>
                  </a:lnTo>
                  <a:lnTo>
                    <a:pt x="161544" y="762"/>
                  </a:lnTo>
                  <a:lnTo>
                    <a:pt x="160782" y="762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06"/>
            <p:cNvSpPr/>
            <p:nvPr/>
          </p:nvSpPr>
          <p:spPr>
            <a:xfrm>
              <a:off x="1700134" y="2087727"/>
              <a:ext cx="6350" cy="20955"/>
            </a:xfrm>
            <a:custGeom>
              <a:avLst/>
              <a:gdLst/>
              <a:ahLst/>
              <a:cxnLst/>
              <a:rect l="l" t="t" r="r" b="b"/>
              <a:pathLst>
                <a:path w="6350" h="20954">
                  <a:moveTo>
                    <a:pt x="3047" y="0"/>
                  </a:moveTo>
                  <a:lnTo>
                    <a:pt x="0" y="19811"/>
                  </a:lnTo>
                  <a:lnTo>
                    <a:pt x="3047" y="19811"/>
                  </a:lnTo>
                  <a:lnTo>
                    <a:pt x="3047" y="20573"/>
                  </a:lnTo>
                  <a:lnTo>
                    <a:pt x="6095" y="76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08"/>
            <p:cNvSpPr/>
            <p:nvPr/>
          </p:nvSpPr>
          <p:spPr>
            <a:xfrm>
              <a:off x="725537" y="1921611"/>
              <a:ext cx="224154" cy="167005"/>
            </a:xfrm>
            <a:custGeom>
              <a:avLst/>
              <a:gdLst/>
              <a:ahLst/>
              <a:cxnLst/>
              <a:rect l="l" t="t" r="r" b="b"/>
              <a:pathLst>
                <a:path w="224155" h="167004">
                  <a:moveTo>
                    <a:pt x="76962" y="0"/>
                  </a:moveTo>
                  <a:lnTo>
                    <a:pt x="62484" y="762"/>
                  </a:lnTo>
                  <a:lnTo>
                    <a:pt x="48768" y="4572"/>
                  </a:lnTo>
                  <a:lnTo>
                    <a:pt x="48006" y="4572"/>
                  </a:lnTo>
                  <a:lnTo>
                    <a:pt x="35052" y="10668"/>
                  </a:lnTo>
                  <a:lnTo>
                    <a:pt x="35052" y="11430"/>
                  </a:lnTo>
                  <a:lnTo>
                    <a:pt x="23622" y="20574"/>
                  </a:lnTo>
                  <a:lnTo>
                    <a:pt x="14478" y="32766"/>
                  </a:lnTo>
                  <a:lnTo>
                    <a:pt x="6857" y="45720"/>
                  </a:lnTo>
                  <a:lnTo>
                    <a:pt x="6096" y="46482"/>
                  </a:lnTo>
                  <a:lnTo>
                    <a:pt x="2285" y="60198"/>
                  </a:lnTo>
                  <a:lnTo>
                    <a:pt x="0" y="74676"/>
                  </a:lnTo>
                  <a:lnTo>
                    <a:pt x="762" y="90678"/>
                  </a:lnTo>
                  <a:lnTo>
                    <a:pt x="762" y="91440"/>
                  </a:lnTo>
                  <a:lnTo>
                    <a:pt x="3048" y="106680"/>
                  </a:lnTo>
                  <a:lnTo>
                    <a:pt x="8382" y="122682"/>
                  </a:lnTo>
                  <a:lnTo>
                    <a:pt x="15239" y="138684"/>
                  </a:lnTo>
                  <a:lnTo>
                    <a:pt x="19812" y="150114"/>
                  </a:lnTo>
                  <a:lnTo>
                    <a:pt x="24384" y="166878"/>
                  </a:lnTo>
                  <a:lnTo>
                    <a:pt x="27432" y="166116"/>
                  </a:lnTo>
                  <a:lnTo>
                    <a:pt x="22860" y="149352"/>
                  </a:lnTo>
                  <a:lnTo>
                    <a:pt x="18288" y="137922"/>
                  </a:lnTo>
                  <a:lnTo>
                    <a:pt x="18288" y="137160"/>
                  </a:lnTo>
                  <a:lnTo>
                    <a:pt x="11756" y="121920"/>
                  </a:lnTo>
                  <a:lnTo>
                    <a:pt x="11430" y="121920"/>
                  </a:lnTo>
                  <a:lnTo>
                    <a:pt x="6096" y="105918"/>
                  </a:lnTo>
                  <a:lnTo>
                    <a:pt x="3810" y="90678"/>
                  </a:lnTo>
                  <a:lnTo>
                    <a:pt x="3084" y="75438"/>
                  </a:lnTo>
                  <a:lnTo>
                    <a:pt x="5334" y="60960"/>
                  </a:lnTo>
                  <a:lnTo>
                    <a:pt x="9143" y="47244"/>
                  </a:lnTo>
                  <a:lnTo>
                    <a:pt x="16764" y="34290"/>
                  </a:lnTo>
                  <a:lnTo>
                    <a:pt x="25336" y="22860"/>
                  </a:lnTo>
                  <a:lnTo>
                    <a:pt x="25146" y="22860"/>
                  </a:lnTo>
                  <a:lnTo>
                    <a:pt x="25908" y="22098"/>
                  </a:lnTo>
                  <a:lnTo>
                    <a:pt x="26098" y="22098"/>
                  </a:lnTo>
                  <a:lnTo>
                    <a:pt x="36576" y="13716"/>
                  </a:lnTo>
                  <a:lnTo>
                    <a:pt x="49530" y="7620"/>
                  </a:lnTo>
                  <a:lnTo>
                    <a:pt x="63246" y="3810"/>
                  </a:lnTo>
                  <a:lnTo>
                    <a:pt x="62484" y="3810"/>
                  </a:lnTo>
                  <a:lnTo>
                    <a:pt x="76962" y="3048"/>
                  </a:lnTo>
                  <a:lnTo>
                    <a:pt x="99822" y="3048"/>
                  </a:lnTo>
                  <a:lnTo>
                    <a:pt x="92964" y="1524"/>
                  </a:lnTo>
                  <a:lnTo>
                    <a:pt x="92202" y="1524"/>
                  </a:lnTo>
                  <a:lnTo>
                    <a:pt x="76962" y="0"/>
                  </a:lnTo>
                  <a:close/>
                </a:path>
                <a:path w="224155" h="167004">
                  <a:moveTo>
                    <a:pt x="11430" y="121158"/>
                  </a:moveTo>
                  <a:lnTo>
                    <a:pt x="11430" y="121920"/>
                  </a:lnTo>
                  <a:lnTo>
                    <a:pt x="11756" y="121920"/>
                  </a:lnTo>
                  <a:lnTo>
                    <a:pt x="11430" y="121158"/>
                  </a:lnTo>
                  <a:close/>
                </a:path>
                <a:path w="224155" h="167004">
                  <a:moveTo>
                    <a:pt x="3075" y="75261"/>
                  </a:moveTo>
                  <a:lnTo>
                    <a:pt x="3048" y="75438"/>
                  </a:lnTo>
                  <a:lnTo>
                    <a:pt x="3075" y="75261"/>
                  </a:lnTo>
                  <a:close/>
                </a:path>
                <a:path w="224155" h="167004">
                  <a:moveTo>
                    <a:pt x="3168" y="74676"/>
                  </a:moveTo>
                  <a:lnTo>
                    <a:pt x="3075" y="75261"/>
                  </a:lnTo>
                  <a:lnTo>
                    <a:pt x="3168" y="74676"/>
                  </a:lnTo>
                  <a:close/>
                </a:path>
                <a:path w="224155" h="167004">
                  <a:moveTo>
                    <a:pt x="99822" y="3048"/>
                  </a:moveTo>
                  <a:lnTo>
                    <a:pt x="76962" y="3048"/>
                  </a:lnTo>
                  <a:lnTo>
                    <a:pt x="92202" y="4572"/>
                  </a:lnTo>
                  <a:lnTo>
                    <a:pt x="105918" y="7620"/>
                  </a:lnTo>
                  <a:lnTo>
                    <a:pt x="105156" y="7620"/>
                  </a:lnTo>
                  <a:lnTo>
                    <a:pt x="118872" y="13716"/>
                  </a:lnTo>
                  <a:lnTo>
                    <a:pt x="130302" y="20574"/>
                  </a:lnTo>
                  <a:lnTo>
                    <a:pt x="142494" y="26670"/>
                  </a:lnTo>
                  <a:lnTo>
                    <a:pt x="143256" y="26670"/>
                  </a:lnTo>
                  <a:lnTo>
                    <a:pt x="161544" y="33528"/>
                  </a:lnTo>
                  <a:lnTo>
                    <a:pt x="187452" y="38100"/>
                  </a:lnTo>
                  <a:lnTo>
                    <a:pt x="224028" y="39624"/>
                  </a:lnTo>
                  <a:lnTo>
                    <a:pt x="224028" y="36576"/>
                  </a:lnTo>
                  <a:lnTo>
                    <a:pt x="187452" y="35052"/>
                  </a:lnTo>
                  <a:lnTo>
                    <a:pt x="188214" y="35052"/>
                  </a:lnTo>
                  <a:lnTo>
                    <a:pt x="162306" y="30480"/>
                  </a:lnTo>
                  <a:lnTo>
                    <a:pt x="144018" y="23622"/>
                  </a:lnTo>
                  <a:lnTo>
                    <a:pt x="133350" y="18288"/>
                  </a:lnTo>
                  <a:lnTo>
                    <a:pt x="131826" y="18288"/>
                  </a:lnTo>
                  <a:lnTo>
                    <a:pt x="120396" y="11430"/>
                  </a:lnTo>
                  <a:lnTo>
                    <a:pt x="120396" y="10668"/>
                  </a:lnTo>
                  <a:lnTo>
                    <a:pt x="106680" y="4572"/>
                  </a:lnTo>
                  <a:lnTo>
                    <a:pt x="99822" y="3048"/>
                  </a:lnTo>
                  <a:close/>
                </a:path>
                <a:path w="224155" h="167004">
                  <a:moveTo>
                    <a:pt x="25908" y="22098"/>
                  </a:moveTo>
                  <a:lnTo>
                    <a:pt x="25146" y="22860"/>
                  </a:lnTo>
                  <a:lnTo>
                    <a:pt x="25622" y="22479"/>
                  </a:lnTo>
                  <a:lnTo>
                    <a:pt x="25908" y="22098"/>
                  </a:lnTo>
                  <a:close/>
                </a:path>
                <a:path w="224155" h="167004">
                  <a:moveTo>
                    <a:pt x="25622" y="22479"/>
                  </a:moveTo>
                  <a:lnTo>
                    <a:pt x="25146" y="22860"/>
                  </a:lnTo>
                  <a:lnTo>
                    <a:pt x="25336" y="22860"/>
                  </a:lnTo>
                  <a:lnTo>
                    <a:pt x="25622" y="22479"/>
                  </a:lnTo>
                  <a:close/>
                </a:path>
                <a:path w="224155" h="167004">
                  <a:moveTo>
                    <a:pt x="26098" y="22098"/>
                  </a:moveTo>
                  <a:lnTo>
                    <a:pt x="25908" y="22098"/>
                  </a:lnTo>
                  <a:lnTo>
                    <a:pt x="25622" y="22479"/>
                  </a:lnTo>
                  <a:lnTo>
                    <a:pt x="26098" y="22098"/>
                  </a:lnTo>
                  <a:close/>
                </a:path>
                <a:path w="224155" h="167004">
                  <a:moveTo>
                    <a:pt x="131826" y="17526"/>
                  </a:moveTo>
                  <a:lnTo>
                    <a:pt x="131826" y="18288"/>
                  </a:lnTo>
                  <a:lnTo>
                    <a:pt x="133350" y="18288"/>
                  </a:lnTo>
                  <a:lnTo>
                    <a:pt x="131826" y="175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09"/>
            <p:cNvSpPr/>
            <p:nvPr/>
          </p:nvSpPr>
          <p:spPr>
            <a:xfrm>
              <a:off x="749920" y="2087727"/>
              <a:ext cx="6985" cy="20955"/>
            </a:xfrm>
            <a:custGeom>
              <a:avLst/>
              <a:gdLst/>
              <a:ahLst/>
              <a:cxnLst/>
              <a:rect l="l" t="t" r="r" b="b"/>
              <a:pathLst>
                <a:path w="6984" h="20954">
                  <a:moveTo>
                    <a:pt x="3047" y="0"/>
                  </a:moveTo>
                  <a:lnTo>
                    <a:pt x="0" y="761"/>
                  </a:lnTo>
                  <a:lnTo>
                    <a:pt x="3809" y="20573"/>
                  </a:lnTo>
                  <a:lnTo>
                    <a:pt x="3809" y="19811"/>
                  </a:lnTo>
                  <a:lnTo>
                    <a:pt x="6857" y="19811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0"/>
            <p:cNvSpPr/>
            <p:nvPr/>
          </p:nvSpPr>
          <p:spPr>
            <a:xfrm>
              <a:off x="949565" y="1959711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1"/>
            <p:cNvSpPr/>
            <p:nvPr/>
          </p:nvSpPr>
          <p:spPr>
            <a:xfrm>
              <a:off x="948040" y="2544927"/>
              <a:ext cx="561340" cy="0"/>
            </a:xfrm>
            <a:custGeom>
              <a:avLst/>
              <a:gdLst/>
              <a:ahLst/>
              <a:cxnLst/>
              <a:rect l="l" t="t" r="r" b="b"/>
              <a:pathLst>
                <a:path w="561339">
                  <a:moveTo>
                    <a:pt x="0" y="0"/>
                  </a:moveTo>
                  <a:lnTo>
                    <a:pt x="5608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2"/>
            <p:cNvSpPr/>
            <p:nvPr/>
          </p:nvSpPr>
          <p:spPr>
            <a:xfrm>
              <a:off x="755636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3"/>
            <p:cNvSpPr/>
            <p:nvPr/>
          </p:nvSpPr>
          <p:spPr>
            <a:xfrm>
              <a:off x="1701277" y="2107539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h="289559">
                  <a:moveTo>
                    <a:pt x="0" y="0"/>
                  </a:moveTo>
                  <a:lnTo>
                    <a:pt x="0" y="289560"/>
                  </a:lnTo>
                </a:path>
              </a:pathLst>
            </a:custGeom>
            <a:ln w="38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4"/>
            <p:cNvSpPr/>
            <p:nvPr/>
          </p:nvSpPr>
          <p:spPr>
            <a:xfrm>
              <a:off x="772781" y="1984095"/>
              <a:ext cx="909319" cy="537210"/>
            </a:xfrm>
            <a:custGeom>
              <a:avLst/>
              <a:gdLst/>
              <a:ahLst/>
              <a:cxnLst/>
              <a:rect l="l" t="t" r="r" b="b"/>
              <a:pathLst>
                <a:path w="909319" h="537209">
                  <a:moveTo>
                    <a:pt x="880110" y="0"/>
                  </a:moveTo>
                  <a:lnTo>
                    <a:pt x="28956" y="0"/>
                  </a:lnTo>
                  <a:lnTo>
                    <a:pt x="17526" y="2286"/>
                  </a:lnTo>
                  <a:lnTo>
                    <a:pt x="8382" y="8382"/>
                  </a:lnTo>
                  <a:lnTo>
                    <a:pt x="2286" y="17526"/>
                  </a:lnTo>
                  <a:lnTo>
                    <a:pt x="0" y="28956"/>
                  </a:lnTo>
                  <a:lnTo>
                    <a:pt x="0" y="508254"/>
                  </a:lnTo>
                  <a:lnTo>
                    <a:pt x="2286" y="519684"/>
                  </a:lnTo>
                  <a:lnTo>
                    <a:pt x="8382" y="528828"/>
                  </a:lnTo>
                  <a:lnTo>
                    <a:pt x="17526" y="534924"/>
                  </a:lnTo>
                  <a:lnTo>
                    <a:pt x="28956" y="537210"/>
                  </a:lnTo>
                  <a:lnTo>
                    <a:pt x="880110" y="537210"/>
                  </a:lnTo>
                  <a:lnTo>
                    <a:pt x="891540" y="534924"/>
                  </a:lnTo>
                  <a:lnTo>
                    <a:pt x="900684" y="528828"/>
                  </a:lnTo>
                  <a:lnTo>
                    <a:pt x="906780" y="519684"/>
                  </a:lnTo>
                  <a:lnTo>
                    <a:pt x="909066" y="508254"/>
                  </a:lnTo>
                  <a:lnTo>
                    <a:pt x="909066" y="28956"/>
                  </a:lnTo>
                  <a:lnTo>
                    <a:pt x="906780" y="17526"/>
                  </a:lnTo>
                  <a:lnTo>
                    <a:pt x="900684" y="8382"/>
                  </a:lnTo>
                  <a:lnTo>
                    <a:pt x="891540" y="2286"/>
                  </a:lnTo>
                  <a:lnTo>
                    <a:pt x="88011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5"/>
            <p:cNvSpPr/>
            <p:nvPr/>
          </p:nvSpPr>
          <p:spPr>
            <a:xfrm>
              <a:off x="884032" y="2046579"/>
              <a:ext cx="687705" cy="414020"/>
            </a:xfrm>
            <a:custGeom>
              <a:avLst/>
              <a:gdLst/>
              <a:ahLst/>
              <a:cxnLst/>
              <a:rect l="l" t="t" r="r" b="b"/>
              <a:pathLst>
                <a:path w="687705" h="414020">
                  <a:moveTo>
                    <a:pt x="676656" y="0"/>
                  </a:moveTo>
                  <a:lnTo>
                    <a:pt x="10668" y="0"/>
                  </a:lnTo>
                  <a:lnTo>
                    <a:pt x="6858" y="762"/>
                  </a:lnTo>
                  <a:lnTo>
                    <a:pt x="3048" y="3048"/>
                  </a:lnTo>
                  <a:lnTo>
                    <a:pt x="762" y="6096"/>
                  </a:lnTo>
                  <a:lnTo>
                    <a:pt x="0" y="10668"/>
                  </a:lnTo>
                  <a:lnTo>
                    <a:pt x="0" y="403098"/>
                  </a:lnTo>
                  <a:lnTo>
                    <a:pt x="762" y="406908"/>
                  </a:lnTo>
                  <a:lnTo>
                    <a:pt x="3048" y="410718"/>
                  </a:lnTo>
                  <a:lnTo>
                    <a:pt x="6858" y="413004"/>
                  </a:lnTo>
                  <a:lnTo>
                    <a:pt x="10668" y="413766"/>
                  </a:lnTo>
                  <a:lnTo>
                    <a:pt x="676656" y="413766"/>
                  </a:lnTo>
                  <a:lnTo>
                    <a:pt x="680466" y="413004"/>
                  </a:lnTo>
                  <a:lnTo>
                    <a:pt x="684276" y="410718"/>
                  </a:lnTo>
                  <a:lnTo>
                    <a:pt x="686562" y="406908"/>
                  </a:lnTo>
                  <a:lnTo>
                    <a:pt x="687324" y="403098"/>
                  </a:lnTo>
                  <a:lnTo>
                    <a:pt x="687324" y="10667"/>
                  </a:lnTo>
                  <a:lnTo>
                    <a:pt x="686562" y="6096"/>
                  </a:lnTo>
                  <a:lnTo>
                    <a:pt x="684276" y="3048"/>
                  </a:lnTo>
                  <a:lnTo>
                    <a:pt x="680466" y="762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6"/>
            <p:cNvSpPr/>
            <p:nvPr/>
          </p:nvSpPr>
          <p:spPr>
            <a:xfrm>
              <a:off x="882509" y="2045055"/>
              <a:ext cx="690880" cy="417195"/>
            </a:xfrm>
            <a:custGeom>
              <a:avLst/>
              <a:gdLst/>
              <a:ahLst/>
              <a:cxnLst/>
              <a:rect l="l" t="t" r="r" b="b"/>
              <a:pathLst>
                <a:path w="690880" h="417195">
                  <a:moveTo>
                    <a:pt x="12191" y="0"/>
                  </a:moveTo>
                  <a:lnTo>
                    <a:pt x="8381" y="762"/>
                  </a:lnTo>
                  <a:lnTo>
                    <a:pt x="7619" y="1524"/>
                  </a:lnTo>
                  <a:lnTo>
                    <a:pt x="3809" y="3810"/>
                  </a:lnTo>
                  <a:lnTo>
                    <a:pt x="1523" y="6858"/>
                  </a:lnTo>
                  <a:lnTo>
                    <a:pt x="761" y="7620"/>
                  </a:lnTo>
                  <a:lnTo>
                    <a:pt x="0" y="12192"/>
                  </a:lnTo>
                  <a:lnTo>
                    <a:pt x="0" y="405384"/>
                  </a:lnTo>
                  <a:lnTo>
                    <a:pt x="761" y="409194"/>
                  </a:lnTo>
                  <a:lnTo>
                    <a:pt x="1523" y="409194"/>
                  </a:lnTo>
                  <a:lnTo>
                    <a:pt x="3809" y="413004"/>
                  </a:lnTo>
                  <a:lnTo>
                    <a:pt x="3809" y="413766"/>
                  </a:lnTo>
                  <a:lnTo>
                    <a:pt x="7619" y="416052"/>
                  </a:lnTo>
                  <a:lnTo>
                    <a:pt x="8381" y="416052"/>
                  </a:lnTo>
                  <a:lnTo>
                    <a:pt x="12191" y="416814"/>
                  </a:lnTo>
                  <a:lnTo>
                    <a:pt x="678941" y="416814"/>
                  </a:lnTo>
                  <a:lnTo>
                    <a:pt x="682752" y="416052"/>
                  </a:lnTo>
                  <a:lnTo>
                    <a:pt x="686561" y="413766"/>
                  </a:lnTo>
                  <a:lnTo>
                    <a:pt x="9143" y="413766"/>
                  </a:lnTo>
                  <a:lnTo>
                    <a:pt x="5333" y="411480"/>
                  </a:lnTo>
                  <a:lnTo>
                    <a:pt x="6095" y="411480"/>
                  </a:lnTo>
                  <a:lnTo>
                    <a:pt x="4267" y="408432"/>
                  </a:lnTo>
                  <a:lnTo>
                    <a:pt x="3809" y="408432"/>
                  </a:lnTo>
                  <a:lnTo>
                    <a:pt x="3047" y="404622"/>
                  </a:lnTo>
                  <a:lnTo>
                    <a:pt x="3047" y="12192"/>
                  </a:lnTo>
                  <a:lnTo>
                    <a:pt x="3174" y="12192"/>
                  </a:lnTo>
                  <a:lnTo>
                    <a:pt x="3809" y="8382"/>
                  </a:lnTo>
                  <a:lnTo>
                    <a:pt x="5524" y="6096"/>
                  </a:lnTo>
                  <a:lnTo>
                    <a:pt x="5333" y="6096"/>
                  </a:lnTo>
                  <a:lnTo>
                    <a:pt x="6095" y="5334"/>
                  </a:lnTo>
                  <a:lnTo>
                    <a:pt x="6603" y="5334"/>
                  </a:lnTo>
                  <a:lnTo>
                    <a:pt x="9143" y="3810"/>
                  </a:lnTo>
                  <a:lnTo>
                    <a:pt x="12953" y="3048"/>
                  </a:lnTo>
                  <a:lnTo>
                    <a:pt x="12191" y="3048"/>
                  </a:lnTo>
                  <a:lnTo>
                    <a:pt x="12191" y="0"/>
                  </a:lnTo>
                  <a:close/>
                </a:path>
                <a:path w="690880" h="417195">
                  <a:moveTo>
                    <a:pt x="9143" y="413004"/>
                  </a:moveTo>
                  <a:lnTo>
                    <a:pt x="9143" y="413766"/>
                  </a:lnTo>
                  <a:lnTo>
                    <a:pt x="12953" y="413766"/>
                  </a:lnTo>
                  <a:lnTo>
                    <a:pt x="9143" y="413004"/>
                  </a:lnTo>
                  <a:close/>
                </a:path>
                <a:path w="690880" h="417195">
                  <a:moveTo>
                    <a:pt x="681990" y="413004"/>
                  </a:moveTo>
                  <a:lnTo>
                    <a:pt x="678180" y="413766"/>
                  </a:lnTo>
                  <a:lnTo>
                    <a:pt x="681227" y="413766"/>
                  </a:lnTo>
                  <a:lnTo>
                    <a:pt x="681990" y="413004"/>
                  </a:lnTo>
                  <a:close/>
                </a:path>
                <a:path w="690880" h="417195">
                  <a:moveTo>
                    <a:pt x="689914" y="407670"/>
                  </a:moveTo>
                  <a:lnTo>
                    <a:pt x="687324" y="407670"/>
                  </a:lnTo>
                  <a:lnTo>
                    <a:pt x="685038" y="411480"/>
                  </a:lnTo>
                  <a:lnTo>
                    <a:pt x="681227" y="413766"/>
                  </a:lnTo>
                  <a:lnTo>
                    <a:pt x="686561" y="413766"/>
                  </a:lnTo>
                  <a:lnTo>
                    <a:pt x="687324" y="413004"/>
                  </a:lnTo>
                  <a:lnTo>
                    <a:pt x="689610" y="409194"/>
                  </a:lnTo>
                  <a:lnTo>
                    <a:pt x="689914" y="407670"/>
                  </a:lnTo>
                  <a:close/>
                </a:path>
                <a:path w="690880" h="417195">
                  <a:moveTo>
                    <a:pt x="3809" y="407670"/>
                  </a:moveTo>
                  <a:lnTo>
                    <a:pt x="3809" y="408432"/>
                  </a:lnTo>
                  <a:lnTo>
                    <a:pt x="4267" y="408432"/>
                  </a:lnTo>
                  <a:lnTo>
                    <a:pt x="3809" y="407670"/>
                  </a:lnTo>
                  <a:close/>
                </a:path>
                <a:path w="690880" h="417195">
                  <a:moveTo>
                    <a:pt x="690372" y="12192"/>
                  </a:moveTo>
                  <a:lnTo>
                    <a:pt x="687324" y="12192"/>
                  </a:lnTo>
                  <a:lnTo>
                    <a:pt x="687324" y="404622"/>
                  </a:lnTo>
                  <a:lnTo>
                    <a:pt x="686561" y="408432"/>
                  </a:lnTo>
                  <a:lnTo>
                    <a:pt x="687324" y="407670"/>
                  </a:lnTo>
                  <a:lnTo>
                    <a:pt x="689914" y="407670"/>
                  </a:lnTo>
                  <a:lnTo>
                    <a:pt x="690372" y="405384"/>
                  </a:lnTo>
                  <a:lnTo>
                    <a:pt x="690372" y="12192"/>
                  </a:lnTo>
                  <a:close/>
                </a:path>
                <a:path w="690880" h="417195">
                  <a:moveTo>
                    <a:pt x="3174" y="12192"/>
                  </a:moveTo>
                  <a:lnTo>
                    <a:pt x="3047" y="12192"/>
                  </a:lnTo>
                  <a:lnTo>
                    <a:pt x="3047" y="12954"/>
                  </a:lnTo>
                  <a:lnTo>
                    <a:pt x="3174" y="12192"/>
                  </a:lnTo>
                  <a:close/>
                </a:path>
                <a:path w="690880" h="417195">
                  <a:moveTo>
                    <a:pt x="688466" y="5334"/>
                  </a:moveTo>
                  <a:lnTo>
                    <a:pt x="685038" y="5334"/>
                  </a:lnTo>
                  <a:lnTo>
                    <a:pt x="687324" y="8382"/>
                  </a:lnTo>
                  <a:lnTo>
                    <a:pt x="686561" y="8382"/>
                  </a:lnTo>
                  <a:lnTo>
                    <a:pt x="687324" y="12954"/>
                  </a:lnTo>
                  <a:lnTo>
                    <a:pt x="687324" y="12192"/>
                  </a:lnTo>
                  <a:lnTo>
                    <a:pt x="690372" y="12192"/>
                  </a:lnTo>
                  <a:lnTo>
                    <a:pt x="689736" y="8382"/>
                  </a:lnTo>
                  <a:lnTo>
                    <a:pt x="689610" y="6858"/>
                  </a:lnTo>
                  <a:lnTo>
                    <a:pt x="688466" y="5334"/>
                  </a:lnTo>
                  <a:close/>
                </a:path>
                <a:path w="690880" h="417195">
                  <a:moveTo>
                    <a:pt x="6095" y="5334"/>
                  </a:moveTo>
                  <a:lnTo>
                    <a:pt x="5333" y="6096"/>
                  </a:lnTo>
                  <a:lnTo>
                    <a:pt x="5680" y="5888"/>
                  </a:lnTo>
                  <a:lnTo>
                    <a:pt x="6095" y="5334"/>
                  </a:lnTo>
                  <a:close/>
                </a:path>
                <a:path w="690880" h="417195">
                  <a:moveTo>
                    <a:pt x="5680" y="5888"/>
                  </a:moveTo>
                  <a:lnTo>
                    <a:pt x="5333" y="6096"/>
                  </a:lnTo>
                  <a:lnTo>
                    <a:pt x="5524" y="6096"/>
                  </a:lnTo>
                  <a:lnTo>
                    <a:pt x="5680" y="5888"/>
                  </a:lnTo>
                  <a:close/>
                </a:path>
                <a:path w="690880" h="417195">
                  <a:moveTo>
                    <a:pt x="687324" y="3810"/>
                  </a:moveTo>
                  <a:lnTo>
                    <a:pt x="681227" y="3810"/>
                  </a:lnTo>
                  <a:lnTo>
                    <a:pt x="685038" y="6096"/>
                  </a:lnTo>
                  <a:lnTo>
                    <a:pt x="685038" y="5334"/>
                  </a:lnTo>
                  <a:lnTo>
                    <a:pt x="688466" y="5334"/>
                  </a:lnTo>
                  <a:lnTo>
                    <a:pt x="687324" y="3810"/>
                  </a:lnTo>
                  <a:close/>
                </a:path>
                <a:path w="690880" h="417195">
                  <a:moveTo>
                    <a:pt x="6603" y="5334"/>
                  </a:moveTo>
                  <a:lnTo>
                    <a:pt x="6095" y="5334"/>
                  </a:lnTo>
                  <a:lnTo>
                    <a:pt x="5680" y="5888"/>
                  </a:lnTo>
                  <a:lnTo>
                    <a:pt x="6603" y="5334"/>
                  </a:lnTo>
                  <a:close/>
                </a:path>
                <a:path w="690880" h="417195">
                  <a:moveTo>
                    <a:pt x="678941" y="0"/>
                  </a:moveTo>
                  <a:lnTo>
                    <a:pt x="12191" y="0"/>
                  </a:lnTo>
                  <a:lnTo>
                    <a:pt x="12953" y="3048"/>
                  </a:lnTo>
                  <a:lnTo>
                    <a:pt x="678180" y="3048"/>
                  </a:lnTo>
                  <a:lnTo>
                    <a:pt x="681990" y="3810"/>
                  </a:lnTo>
                  <a:lnTo>
                    <a:pt x="686561" y="3810"/>
                  </a:lnTo>
                  <a:lnTo>
                    <a:pt x="682752" y="1524"/>
                  </a:lnTo>
                  <a:lnTo>
                    <a:pt x="682752" y="762"/>
                  </a:lnTo>
                  <a:lnTo>
                    <a:pt x="678941" y="0"/>
                  </a:lnTo>
                  <a:close/>
                </a:path>
                <a:path w="690880" h="417195">
                  <a:moveTo>
                    <a:pt x="12191" y="0"/>
                  </a:moveTo>
                  <a:lnTo>
                    <a:pt x="12191" y="3048"/>
                  </a:lnTo>
                  <a:lnTo>
                    <a:pt x="12953" y="3048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8"/>
            <p:cNvSpPr/>
            <p:nvPr/>
          </p:nvSpPr>
          <p:spPr>
            <a:xfrm>
              <a:off x="902320" y="2067915"/>
              <a:ext cx="654557" cy="3741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9"/>
            <p:cNvSpPr/>
            <p:nvPr/>
          </p:nvSpPr>
          <p:spPr>
            <a:xfrm>
              <a:off x="882509" y="2027055"/>
              <a:ext cx="690372" cy="5139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s-ES" sz="2800" b="1" dirty="0">
                  <a:solidFill>
                    <a:schemeClr val="bg1"/>
                  </a:solidFill>
                </a:rPr>
                <a:t>  1</a:t>
              </a:r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174" name="object 120"/>
            <p:cNvSpPr/>
            <p:nvPr/>
          </p:nvSpPr>
          <p:spPr>
            <a:xfrm>
              <a:off x="765160" y="1983333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572" y="0"/>
                  </a:moveTo>
                  <a:lnTo>
                    <a:pt x="3810" y="0"/>
                  </a:lnTo>
                  <a:lnTo>
                    <a:pt x="762" y="1524"/>
                  </a:lnTo>
                  <a:lnTo>
                    <a:pt x="75" y="1524"/>
                  </a:lnTo>
                  <a:lnTo>
                    <a:pt x="26670" y="268224"/>
                  </a:lnTo>
                  <a:lnTo>
                    <a:pt x="27432" y="262128"/>
                  </a:lnTo>
                  <a:lnTo>
                    <a:pt x="27432" y="256794"/>
                  </a:lnTo>
                  <a:lnTo>
                    <a:pt x="24384" y="189738"/>
                  </a:lnTo>
                  <a:lnTo>
                    <a:pt x="17526" y="125730"/>
                  </a:lnTo>
                  <a:lnTo>
                    <a:pt x="9144" y="68580"/>
                  </a:lnTo>
                  <a:lnTo>
                    <a:pt x="7620" y="52578"/>
                  </a:lnTo>
                  <a:lnTo>
                    <a:pt x="6096" y="35814"/>
                  </a:lnTo>
                  <a:lnTo>
                    <a:pt x="5334" y="19050"/>
                  </a:lnTo>
                  <a:lnTo>
                    <a:pt x="4603" y="1524"/>
                  </a:lnTo>
                  <a:lnTo>
                    <a:pt x="4572" y="0"/>
                  </a:lnTo>
                  <a:close/>
                </a:path>
                <a:path w="27940" h="268604">
                  <a:moveTo>
                    <a:pt x="0" y="762"/>
                  </a:moveTo>
                  <a:lnTo>
                    <a:pt x="0" y="1524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21"/>
            <p:cNvSpPr/>
            <p:nvPr/>
          </p:nvSpPr>
          <p:spPr>
            <a:xfrm>
              <a:off x="759065" y="1977999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0" y="6096"/>
                  </a:moveTo>
                  <a:lnTo>
                    <a:pt x="12953" y="6096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22"/>
            <p:cNvSpPr/>
            <p:nvPr/>
          </p:nvSpPr>
          <p:spPr>
            <a:xfrm>
              <a:off x="759065" y="1977237"/>
              <a:ext cx="40640" cy="262890"/>
            </a:xfrm>
            <a:custGeom>
              <a:avLst/>
              <a:gdLst/>
              <a:ahLst/>
              <a:cxnLst/>
              <a:rect l="l" t="t" r="r" b="b"/>
              <a:pathLst>
                <a:path w="40640" h="262889">
                  <a:moveTo>
                    <a:pt x="39623" y="228600"/>
                  </a:moveTo>
                  <a:lnTo>
                    <a:pt x="26669" y="228600"/>
                  </a:lnTo>
                  <a:lnTo>
                    <a:pt x="27431" y="262890"/>
                  </a:lnTo>
                  <a:lnTo>
                    <a:pt x="40385" y="262890"/>
                  </a:lnTo>
                  <a:lnTo>
                    <a:pt x="39623" y="228600"/>
                  </a:lnTo>
                  <a:close/>
                </a:path>
                <a:path w="40640" h="262889">
                  <a:moveTo>
                    <a:pt x="4796" y="13016"/>
                  </a:moveTo>
                  <a:lnTo>
                    <a:pt x="7619" y="59436"/>
                  </a:lnTo>
                  <a:lnTo>
                    <a:pt x="17525" y="132588"/>
                  </a:lnTo>
                  <a:lnTo>
                    <a:pt x="21335" y="164592"/>
                  </a:lnTo>
                  <a:lnTo>
                    <a:pt x="24383" y="196596"/>
                  </a:lnTo>
                  <a:lnTo>
                    <a:pt x="26669" y="229362"/>
                  </a:lnTo>
                  <a:lnTo>
                    <a:pt x="26669" y="228600"/>
                  </a:lnTo>
                  <a:lnTo>
                    <a:pt x="39623" y="228600"/>
                  </a:lnTo>
                  <a:lnTo>
                    <a:pt x="37391" y="196596"/>
                  </a:lnTo>
                  <a:lnTo>
                    <a:pt x="37337" y="195072"/>
                  </a:lnTo>
                  <a:lnTo>
                    <a:pt x="34289" y="163068"/>
                  </a:lnTo>
                  <a:lnTo>
                    <a:pt x="30479" y="131064"/>
                  </a:lnTo>
                  <a:lnTo>
                    <a:pt x="22097" y="73914"/>
                  </a:lnTo>
                  <a:lnTo>
                    <a:pt x="20573" y="57912"/>
                  </a:lnTo>
                  <a:lnTo>
                    <a:pt x="19119" y="41910"/>
                  </a:lnTo>
                  <a:lnTo>
                    <a:pt x="18287" y="25146"/>
                  </a:lnTo>
                  <a:lnTo>
                    <a:pt x="17843" y="14478"/>
                  </a:lnTo>
                  <a:lnTo>
                    <a:pt x="6095" y="14478"/>
                  </a:lnTo>
                  <a:lnTo>
                    <a:pt x="4796" y="13016"/>
                  </a:lnTo>
                  <a:close/>
                </a:path>
                <a:path w="40640" h="262889">
                  <a:moveTo>
                    <a:pt x="19049" y="41148"/>
                  </a:moveTo>
                  <a:lnTo>
                    <a:pt x="19049" y="41910"/>
                  </a:lnTo>
                  <a:lnTo>
                    <a:pt x="19049" y="41148"/>
                  </a:lnTo>
                  <a:close/>
                </a:path>
                <a:path w="40640" h="262889">
                  <a:moveTo>
                    <a:pt x="4571" y="6096"/>
                  </a:moveTo>
                  <a:lnTo>
                    <a:pt x="4571" y="7620"/>
                  </a:lnTo>
                  <a:lnTo>
                    <a:pt x="4796" y="13016"/>
                  </a:lnTo>
                  <a:lnTo>
                    <a:pt x="6095" y="14478"/>
                  </a:lnTo>
                  <a:lnTo>
                    <a:pt x="6857" y="14478"/>
                  </a:lnTo>
                  <a:lnTo>
                    <a:pt x="9905" y="13716"/>
                  </a:lnTo>
                  <a:lnTo>
                    <a:pt x="11429" y="12954"/>
                  </a:lnTo>
                  <a:lnTo>
                    <a:pt x="9905" y="12954"/>
                  </a:lnTo>
                  <a:lnTo>
                    <a:pt x="10529" y="12798"/>
                  </a:lnTo>
                  <a:lnTo>
                    <a:pt x="4571" y="6096"/>
                  </a:lnTo>
                  <a:close/>
                </a:path>
                <a:path w="40640" h="262889">
                  <a:moveTo>
                    <a:pt x="17748" y="12192"/>
                  </a:moveTo>
                  <a:lnTo>
                    <a:pt x="12953" y="12192"/>
                  </a:lnTo>
                  <a:lnTo>
                    <a:pt x="9905" y="13716"/>
                  </a:lnTo>
                  <a:lnTo>
                    <a:pt x="6857" y="14478"/>
                  </a:lnTo>
                  <a:lnTo>
                    <a:pt x="17843" y="14478"/>
                  </a:lnTo>
                  <a:lnTo>
                    <a:pt x="17748" y="12192"/>
                  </a:lnTo>
                  <a:close/>
                </a:path>
                <a:path w="40640" h="262889">
                  <a:moveTo>
                    <a:pt x="4571" y="6858"/>
                  </a:moveTo>
                  <a:lnTo>
                    <a:pt x="0" y="6858"/>
                  </a:lnTo>
                  <a:lnTo>
                    <a:pt x="0" y="7620"/>
                  </a:lnTo>
                  <a:lnTo>
                    <a:pt x="4796" y="13016"/>
                  </a:lnTo>
                  <a:lnTo>
                    <a:pt x="4571" y="7620"/>
                  </a:lnTo>
                  <a:lnTo>
                    <a:pt x="4571" y="6858"/>
                  </a:lnTo>
                  <a:close/>
                </a:path>
                <a:path w="40640" h="262889">
                  <a:moveTo>
                    <a:pt x="10529" y="12798"/>
                  </a:moveTo>
                  <a:lnTo>
                    <a:pt x="9905" y="12954"/>
                  </a:lnTo>
                  <a:lnTo>
                    <a:pt x="10667" y="12954"/>
                  </a:lnTo>
                  <a:lnTo>
                    <a:pt x="10529" y="12798"/>
                  </a:lnTo>
                  <a:close/>
                </a:path>
                <a:path w="40640" h="262889">
                  <a:moveTo>
                    <a:pt x="12953" y="12192"/>
                  </a:moveTo>
                  <a:lnTo>
                    <a:pt x="10529" y="12798"/>
                  </a:lnTo>
                  <a:lnTo>
                    <a:pt x="10667" y="12954"/>
                  </a:lnTo>
                  <a:lnTo>
                    <a:pt x="11429" y="12954"/>
                  </a:lnTo>
                  <a:lnTo>
                    <a:pt x="12953" y="12192"/>
                  </a:lnTo>
                  <a:close/>
                </a:path>
                <a:path w="40640" h="262889">
                  <a:moveTo>
                    <a:pt x="12096" y="6858"/>
                  </a:moveTo>
                  <a:lnTo>
                    <a:pt x="5249" y="6858"/>
                  </a:lnTo>
                  <a:lnTo>
                    <a:pt x="10529" y="12798"/>
                  </a:lnTo>
                  <a:lnTo>
                    <a:pt x="12953" y="12192"/>
                  </a:lnTo>
                  <a:lnTo>
                    <a:pt x="17748" y="12192"/>
                  </a:lnTo>
                  <a:lnTo>
                    <a:pt x="17557" y="7620"/>
                  </a:lnTo>
                  <a:lnTo>
                    <a:pt x="12953" y="7620"/>
                  </a:lnTo>
                  <a:lnTo>
                    <a:pt x="12096" y="6858"/>
                  </a:lnTo>
                  <a:close/>
                </a:path>
                <a:path w="40640" h="262889">
                  <a:moveTo>
                    <a:pt x="12382" y="1524"/>
                  </a:moveTo>
                  <a:lnTo>
                    <a:pt x="6857" y="1524"/>
                  </a:lnTo>
                  <a:lnTo>
                    <a:pt x="6263" y="1672"/>
                  </a:lnTo>
                  <a:lnTo>
                    <a:pt x="12953" y="7620"/>
                  </a:lnTo>
                  <a:lnTo>
                    <a:pt x="12953" y="6858"/>
                  </a:lnTo>
                  <a:lnTo>
                    <a:pt x="17525" y="6858"/>
                  </a:lnTo>
                  <a:lnTo>
                    <a:pt x="17525" y="6096"/>
                  </a:lnTo>
                  <a:lnTo>
                    <a:pt x="12382" y="1524"/>
                  </a:lnTo>
                  <a:close/>
                </a:path>
                <a:path w="40640" h="262889">
                  <a:moveTo>
                    <a:pt x="17525" y="6858"/>
                  </a:moveTo>
                  <a:lnTo>
                    <a:pt x="12953" y="6858"/>
                  </a:lnTo>
                  <a:lnTo>
                    <a:pt x="12953" y="7620"/>
                  </a:lnTo>
                  <a:lnTo>
                    <a:pt x="17557" y="7620"/>
                  </a:lnTo>
                  <a:lnTo>
                    <a:pt x="17525" y="6858"/>
                  </a:lnTo>
                  <a:close/>
                </a:path>
                <a:path w="40640" h="262889">
                  <a:moveTo>
                    <a:pt x="10667" y="0"/>
                  </a:moveTo>
                  <a:lnTo>
                    <a:pt x="9905" y="0"/>
                  </a:lnTo>
                  <a:lnTo>
                    <a:pt x="6857" y="762"/>
                  </a:lnTo>
                  <a:lnTo>
                    <a:pt x="3809" y="2286"/>
                  </a:lnTo>
                  <a:lnTo>
                    <a:pt x="6263" y="1672"/>
                  </a:lnTo>
                  <a:lnTo>
                    <a:pt x="6095" y="1524"/>
                  </a:lnTo>
                  <a:lnTo>
                    <a:pt x="12382" y="1524"/>
                  </a:lnTo>
                  <a:lnTo>
                    <a:pt x="10667" y="0"/>
                  </a:lnTo>
                  <a:close/>
                </a:path>
                <a:path w="40640" h="262889">
                  <a:moveTo>
                    <a:pt x="6857" y="1524"/>
                  </a:moveTo>
                  <a:lnTo>
                    <a:pt x="6095" y="1524"/>
                  </a:lnTo>
                  <a:lnTo>
                    <a:pt x="6263" y="1672"/>
                  </a:lnTo>
                  <a:lnTo>
                    <a:pt x="6857" y="152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23"/>
            <p:cNvSpPr/>
            <p:nvPr/>
          </p:nvSpPr>
          <p:spPr>
            <a:xfrm>
              <a:off x="786496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3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12953" y="6095"/>
                  </a:lnTo>
                  <a:lnTo>
                    <a:pt x="12953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24"/>
            <p:cNvSpPr/>
            <p:nvPr/>
          </p:nvSpPr>
          <p:spPr>
            <a:xfrm>
              <a:off x="784973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6"/>
                  </a:lnTo>
                  <a:lnTo>
                    <a:pt x="12953" y="7620"/>
                  </a:lnTo>
                  <a:lnTo>
                    <a:pt x="13715" y="15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25"/>
            <p:cNvSpPr/>
            <p:nvPr/>
          </p:nvSpPr>
          <p:spPr>
            <a:xfrm>
              <a:off x="785734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1" y="0"/>
                  </a:moveTo>
                  <a:lnTo>
                    <a:pt x="0" y="6095"/>
                  </a:lnTo>
                  <a:lnTo>
                    <a:pt x="12953" y="7619"/>
                  </a:lnTo>
                  <a:lnTo>
                    <a:pt x="13715" y="1523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26"/>
            <p:cNvSpPr/>
            <p:nvPr/>
          </p:nvSpPr>
          <p:spPr>
            <a:xfrm>
              <a:off x="753731" y="2037435"/>
              <a:ext cx="39370" cy="212725"/>
            </a:xfrm>
            <a:custGeom>
              <a:avLst/>
              <a:gdLst/>
              <a:ahLst/>
              <a:cxnLst/>
              <a:rect l="l" t="t" r="r" b="b"/>
              <a:pathLst>
                <a:path w="39369" h="212725">
                  <a:moveTo>
                    <a:pt x="0" y="0"/>
                  </a:moveTo>
                  <a:lnTo>
                    <a:pt x="13716" y="108204"/>
                  </a:lnTo>
                  <a:lnTo>
                    <a:pt x="9906" y="212598"/>
                  </a:lnTo>
                  <a:lnTo>
                    <a:pt x="38862" y="212598"/>
                  </a:lnTo>
                  <a:lnTo>
                    <a:pt x="28194" y="91440"/>
                  </a:lnTo>
                  <a:lnTo>
                    <a:pt x="1752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27"/>
            <p:cNvSpPr/>
            <p:nvPr/>
          </p:nvSpPr>
          <p:spPr>
            <a:xfrm>
              <a:off x="752207" y="2035911"/>
              <a:ext cx="40640" cy="215900"/>
            </a:xfrm>
            <a:custGeom>
              <a:avLst/>
              <a:gdLst/>
              <a:ahLst/>
              <a:cxnLst/>
              <a:rect l="l" t="t" r="r" b="b"/>
              <a:pathLst>
                <a:path w="40640" h="215900">
                  <a:moveTo>
                    <a:pt x="13009" y="212598"/>
                  </a:moveTo>
                  <a:lnTo>
                    <a:pt x="11430" y="212598"/>
                  </a:lnTo>
                  <a:lnTo>
                    <a:pt x="9906" y="214122"/>
                  </a:lnTo>
                  <a:lnTo>
                    <a:pt x="9906" y="215646"/>
                  </a:lnTo>
                  <a:lnTo>
                    <a:pt x="40386" y="215646"/>
                  </a:lnTo>
                  <a:lnTo>
                    <a:pt x="40386" y="214122"/>
                  </a:lnTo>
                  <a:lnTo>
                    <a:pt x="12954" y="214122"/>
                  </a:lnTo>
                  <a:lnTo>
                    <a:pt x="13009" y="212598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10490"/>
                  </a:lnTo>
                  <a:lnTo>
                    <a:pt x="9906" y="214122"/>
                  </a:lnTo>
                  <a:lnTo>
                    <a:pt x="11430" y="212598"/>
                  </a:lnTo>
                  <a:lnTo>
                    <a:pt x="13009" y="212598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40386" y="212598"/>
                  </a:moveTo>
                  <a:lnTo>
                    <a:pt x="13009" y="212598"/>
                  </a:lnTo>
                  <a:lnTo>
                    <a:pt x="12954" y="214122"/>
                  </a:lnTo>
                  <a:lnTo>
                    <a:pt x="40386" y="214122"/>
                  </a:lnTo>
                  <a:lnTo>
                    <a:pt x="40386" y="212598"/>
                  </a:lnTo>
                  <a:close/>
                </a:path>
                <a:path w="40640" h="215900">
                  <a:moveTo>
                    <a:pt x="13694" y="110319"/>
                  </a:moveTo>
                  <a:lnTo>
                    <a:pt x="13688" y="110490"/>
                  </a:lnTo>
                  <a:lnTo>
                    <a:pt x="13694" y="110319"/>
                  </a:lnTo>
                  <a:close/>
                </a:path>
                <a:path w="40640" h="215900">
                  <a:moveTo>
                    <a:pt x="16764" y="109728"/>
                  </a:moveTo>
                  <a:lnTo>
                    <a:pt x="13716" y="109728"/>
                  </a:lnTo>
                  <a:lnTo>
                    <a:pt x="13716" y="110490"/>
                  </a:lnTo>
                  <a:lnTo>
                    <a:pt x="16764" y="10972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0" y="2286"/>
                  </a:lnTo>
                  <a:lnTo>
                    <a:pt x="13694" y="110319"/>
                  </a:lnTo>
                  <a:lnTo>
                    <a:pt x="13716" y="109728"/>
                  </a:lnTo>
                  <a:lnTo>
                    <a:pt x="16764" y="109728"/>
                  </a:lnTo>
                  <a:lnTo>
                    <a:pt x="3260" y="3198"/>
                  </a:lnTo>
                  <a:lnTo>
                    <a:pt x="1524" y="3048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9050" y="4572"/>
                  </a:lnTo>
                  <a:lnTo>
                    <a:pt x="17706" y="4572"/>
                  </a:lnTo>
                  <a:lnTo>
                    <a:pt x="28194" y="92964"/>
                  </a:lnTo>
                  <a:lnTo>
                    <a:pt x="31242" y="92964"/>
                  </a:lnTo>
                  <a:lnTo>
                    <a:pt x="20754" y="4572"/>
                  </a:lnTo>
                  <a:lnTo>
                    <a:pt x="19050" y="4572"/>
                  </a:lnTo>
                  <a:lnTo>
                    <a:pt x="17692" y="4453"/>
                  </a:lnTo>
                  <a:lnTo>
                    <a:pt x="20740" y="4453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20574" y="3048"/>
                  </a:moveTo>
                  <a:lnTo>
                    <a:pt x="17526" y="3048"/>
                  </a:lnTo>
                  <a:lnTo>
                    <a:pt x="17692" y="4453"/>
                  </a:lnTo>
                  <a:lnTo>
                    <a:pt x="19050" y="4572"/>
                  </a:lnTo>
                  <a:lnTo>
                    <a:pt x="20574" y="3048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3048" y="1524"/>
                  </a:lnTo>
                  <a:lnTo>
                    <a:pt x="3260" y="3198"/>
                  </a:lnTo>
                  <a:lnTo>
                    <a:pt x="17692" y="4453"/>
                  </a:lnTo>
                  <a:lnTo>
                    <a:pt x="17526" y="3048"/>
                  </a:lnTo>
                  <a:lnTo>
                    <a:pt x="20574" y="3048"/>
                  </a:lnTo>
                  <a:lnTo>
                    <a:pt x="20574" y="1524"/>
                  </a:lnTo>
                  <a:lnTo>
                    <a:pt x="19050" y="1524"/>
                  </a:lnTo>
                  <a:lnTo>
                    <a:pt x="1524" y="0"/>
                  </a:lnTo>
                  <a:close/>
                </a:path>
                <a:path w="40640" h="215900">
                  <a:moveTo>
                    <a:pt x="1524" y="0"/>
                  </a:moveTo>
                  <a:lnTo>
                    <a:pt x="1524" y="3048"/>
                  </a:lnTo>
                  <a:lnTo>
                    <a:pt x="3260" y="3198"/>
                  </a:lnTo>
                  <a:lnTo>
                    <a:pt x="3048" y="1524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28"/>
            <p:cNvSpPr/>
            <p:nvPr/>
          </p:nvSpPr>
          <p:spPr>
            <a:xfrm>
              <a:off x="780401" y="2128875"/>
              <a:ext cx="13970" cy="123189"/>
            </a:xfrm>
            <a:custGeom>
              <a:avLst/>
              <a:gdLst/>
              <a:ahLst/>
              <a:cxnLst/>
              <a:rect l="l" t="t" r="r" b="b"/>
              <a:pathLst>
                <a:path w="13969" h="123189">
                  <a:moveTo>
                    <a:pt x="3047" y="0"/>
                  </a:moveTo>
                  <a:lnTo>
                    <a:pt x="0" y="0"/>
                  </a:lnTo>
                  <a:lnTo>
                    <a:pt x="10667" y="121157"/>
                  </a:lnTo>
                  <a:lnTo>
                    <a:pt x="12191" y="122681"/>
                  </a:lnTo>
                  <a:lnTo>
                    <a:pt x="13715" y="122681"/>
                  </a:lnTo>
                  <a:lnTo>
                    <a:pt x="13715" y="121157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29"/>
            <p:cNvSpPr/>
            <p:nvPr/>
          </p:nvSpPr>
          <p:spPr>
            <a:xfrm>
              <a:off x="765160" y="2244699"/>
              <a:ext cx="27940" cy="268605"/>
            </a:xfrm>
            <a:custGeom>
              <a:avLst/>
              <a:gdLst/>
              <a:ahLst/>
              <a:cxnLst/>
              <a:rect l="l" t="t" r="r" b="b"/>
              <a:pathLst>
                <a:path w="27940" h="268604">
                  <a:moveTo>
                    <a:pt x="4603" y="266699"/>
                  </a:moveTo>
                  <a:lnTo>
                    <a:pt x="762" y="266699"/>
                  </a:lnTo>
                  <a:lnTo>
                    <a:pt x="3810" y="268223"/>
                  </a:lnTo>
                  <a:lnTo>
                    <a:pt x="4572" y="268223"/>
                  </a:lnTo>
                  <a:lnTo>
                    <a:pt x="4603" y="266699"/>
                  </a:lnTo>
                  <a:close/>
                </a:path>
                <a:path w="27940" h="268604">
                  <a:moveTo>
                    <a:pt x="26670" y="0"/>
                  </a:moveTo>
                  <a:lnTo>
                    <a:pt x="0" y="267461"/>
                  </a:lnTo>
                  <a:lnTo>
                    <a:pt x="762" y="266699"/>
                  </a:lnTo>
                  <a:lnTo>
                    <a:pt x="4603" y="266699"/>
                  </a:lnTo>
                  <a:lnTo>
                    <a:pt x="5334" y="249173"/>
                  </a:lnTo>
                  <a:lnTo>
                    <a:pt x="6096" y="231647"/>
                  </a:lnTo>
                  <a:lnTo>
                    <a:pt x="9144" y="199643"/>
                  </a:lnTo>
                  <a:lnTo>
                    <a:pt x="17526" y="142493"/>
                  </a:lnTo>
                  <a:lnTo>
                    <a:pt x="21336" y="110489"/>
                  </a:lnTo>
                  <a:lnTo>
                    <a:pt x="24384" y="78485"/>
                  </a:lnTo>
                  <a:lnTo>
                    <a:pt x="26670" y="45719"/>
                  </a:lnTo>
                  <a:lnTo>
                    <a:pt x="27432" y="11429"/>
                  </a:lnTo>
                  <a:lnTo>
                    <a:pt x="27432" y="6095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30"/>
            <p:cNvSpPr/>
            <p:nvPr/>
          </p:nvSpPr>
          <p:spPr>
            <a:xfrm>
              <a:off x="756017" y="250758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2"/>
                  </a:lnTo>
                  <a:lnTo>
                    <a:pt x="9143" y="13716"/>
                  </a:lnTo>
                  <a:lnTo>
                    <a:pt x="13715" y="9144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31"/>
            <p:cNvSpPr/>
            <p:nvPr/>
          </p:nvSpPr>
          <p:spPr>
            <a:xfrm>
              <a:off x="760589" y="2256129"/>
              <a:ext cx="39370" cy="264160"/>
            </a:xfrm>
            <a:custGeom>
              <a:avLst/>
              <a:gdLst/>
              <a:ahLst/>
              <a:cxnLst/>
              <a:rect l="l" t="t" r="r" b="b"/>
              <a:pathLst>
                <a:path w="39369" h="264159">
                  <a:moveTo>
                    <a:pt x="8636" y="260095"/>
                  </a:moveTo>
                  <a:lnTo>
                    <a:pt x="2286" y="261365"/>
                  </a:lnTo>
                  <a:lnTo>
                    <a:pt x="5334" y="262889"/>
                  </a:lnTo>
                  <a:lnTo>
                    <a:pt x="8382" y="263652"/>
                  </a:lnTo>
                  <a:lnTo>
                    <a:pt x="9144" y="263652"/>
                  </a:lnTo>
                  <a:lnTo>
                    <a:pt x="12192" y="260603"/>
                  </a:lnTo>
                  <a:lnTo>
                    <a:pt x="9144" y="260603"/>
                  </a:lnTo>
                  <a:lnTo>
                    <a:pt x="8636" y="260095"/>
                  </a:lnTo>
                  <a:close/>
                </a:path>
                <a:path w="39369" h="264159">
                  <a:moveTo>
                    <a:pt x="9906" y="259841"/>
                  </a:moveTo>
                  <a:lnTo>
                    <a:pt x="8636" y="260095"/>
                  </a:lnTo>
                  <a:lnTo>
                    <a:pt x="9144" y="260603"/>
                  </a:lnTo>
                  <a:lnTo>
                    <a:pt x="9906" y="259841"/>
                  </a:lnTo>
                  <a:close/>
                </a:path>
                <a:path w="39369" h="264159">
                  <a:moveTo>
                    <a:pt x="12954" y="259841"/>
                  </a:moveTo>
                  <a:lnTo>
                    <a:pt x="9906" y="259841"/>
                  </a:lnTo>
                  <a:lnTo>
                    <a:pt x="9144" y="260603"/>
                  </a:lnTo>
                  <a:lnTo>
                    <a:pt x="12192" y="260603"/>
                  </a:lnTo>
                  <a:lnTo>
                    <a:pt x="12954" y="259841"/>
                  </a:lnTo>
                  <a:close/>
                </a:path>
                <a:path w="39369" h="264159">
                  <a:moveTo>
                    <a:pt x="8991" y="250850"/>
                  </a:moveTo>
                  <a:lnTo>
                    <a:pt x="4190" y="255650"/>
                  </a:lnTo>
                  <a:lnTo>
                    <a:pt x="8636" y="260095"/>
                  </a:lnTo>
                  <a:lnTo>
                    <a:pt x="9906" y="259841"/>
                  </a:lnTo>
                  <a:lnTo>
                    <a:pt x="12954" y="259841"/>
                  </a:lnTo>
                  <a:lnTo>
                    <a:pt x="16002" y="256794"/>
                  </a:lnTo>
                  <a:lnTo>
                    <a:pt x="16224" y="251459"/>
                  </a:lnTo>
                  <a:lnTo>
                    <a:pt x="11430" y="251459"/>
                  </a:lnTo>
                  <a:lnTo>
                    <a:pt x="8991" y="250850"/>
                  </a:lnTo>
                  <a:close/>
                </a:path>
                <a:path w="39369" h="264159">
                  <a:moveTo>
                    <a:pt x="3108" y="254568"/>
                  </a:moveTo>
                  <a:lnTo>
                    <a:pt x="3048" y="256794"/>
                  </a:lnTo>
                  <a:lnTo>
                    <a:pt x="4190" y="255650"/>
                  </a:lnTo>
                  <a:lnTo>
                    <a:pt x="3108" y="254568"/>
                  </a:lnTo>
                  <a:close/>
                </a:path>
                <a:path w="39369" h="264159">
                  <a:moveTo>
                    <a:pt x="16033" y="256031"/>
                  </a:moveTo>
                  <a:lnTo>
                    <a:pt x="16002" y="256794"/>
                  </a:lnTo>
                  <a:lnTo>
                    <a:pt x="16033" y="256031"/>
                  </a:lnTo>
                  <a:close/>
                </a:path>
                <a:path w="39369" h="264159">
                  <a:moveTo>
                    <a:pt x="8382" y="249935"/>
                  </a:moveTo>
                  <a:lnTo>
                    <a:pt x="3280" y="250446"/>
                  </a:lnTo>
                  <a:lnTo>
                    <a:pt x="3108" y="254568"/>
                  </a:lnTo>
                  <a:lnTo>
                    <a:pt x="4191" y="255650"/>
                  </a:lnTo>
                  <a:lnTo>
                    <a:pt x="8991" y="250850"/>
                  </a:lnTo>
                  <a:lnTo>
                    <a:pt x="8382" y="250697"/>
                  </a:lnTo>
                  <a:lnTo>
                    <a:pt x="9906" y="250697"/>
                  </a:lnTo>
                  <a:lnTo>
                    <a:pt x="8382" y="249935"/>
                  </a:lnTo>
                  <a:close/>
                </a:path>
                <a:path w="39369" h="264159">
                  <a:moveTo>
                    <a:pt x="3280" y="250446"/>
                  </a:moveTo>
                  <a:lnTo>
                    <a:pt x="762" y="250697"/>
                  </a:lnTo>
                  <a:lnTo>
                    <a:pt x="0" y="251459"/>
                  </a:lnTo>
                  <a:lnTo>
                    <a:pt x="3108" y="254568"/>
                  </a:lnTo>
                  <a:lnTo>
                    <a:pt x="3280" y="250446"/>
                  </a:lnTo>
                  <a:close/>
                </a:path>
                <a:path w="39369" h="264159">
                  <a:moveTo>
                    <a:pt x="9906" y="250697"/>
                  </a:moveTo>
                  <a:lnTo>
                    <a:pt x="9144" y="250697"/>
                  </a:lnTo>
                  <a:lnTo>
                    <a:pt x="8991" y="250850"/>
                  </a:lnTo>
                  <a:lnTo>
                    <a:pt x="11430" y="251459"/>
                  </a:lnTo>
                  <a:lnTo>
                    <a:pt x="9906" y="250697"/>
                  </a:lnTo>
                  <a:close/>
                </a:path>
                <a:path w="39369" h="264159">
                  <a:moveTo>
                    <a:pt x="16287" y="249935"/>
                  </a:moveTo>
                  <a:lnTo>
                    <a:pt x="8382" y="249935"/>
                  </a:lnTo>
                  <a:lnTo>
                    <a:pt x="11430" y="251459"/>
                  </a:lnTo>
                  <a:lnTo>
                    <a:pt x="16224" y="251459"/>
                  </a:lnTo>
                  <a:lnTo>
                    <a:pt x="16287" y="249935"/>
                  </a:lnTo>
                  <a:close/>
                </a:path>
                <a:path w="39369" h="264159">
                  <a:moveTo>
                    <a:pt x="9144" y="250697"/>
                  </a:moveTo>
                  <a:lnTo>
                    <a:pt x="8382" y="250697"/>
                  </a:lnTo>
                  <a:lnTo>
                    <a:pt x="8991" y="250850"/>
                  </a:lnTo>
                  <a:lnTo>
                    <a:pt x="9144" y="250697"/>
                  </a:lnTo>
                  <a:close/>
                </a:path>
                <a:path w="39369" h="264159">
                  <a:moveTo>
                    <a:pt x="38862" y="0"/>
                  </a:moveTo>
                  <a:lnTo>
                    <a:pt x="25908" y="0"/>
                  </a:lnTo>
                  <a:lnTo>
                    <a:pt x="25146" y="34289"/>
                  </a:lnTo>
                  <a:lnTo>
                    <a:pt x="22860" y="67055"/>
                  </a:lnTo>
                  <a:lnTo>
                    <a:pt x="19812" y="98297"/>
                  </a:lnTo>
                  <a:lnTo>
                    <a:pt x="16002" y="130301"/>
                  </a:lnTo>
                  <a:lnTo>
                    <a:pt x="7620" y="187451"/>
                  </a:lnTo>
                  <a:lnTo>
                    <a:pt x="4572" y="219455"/>
                  </a:lnTo>
                  <a:lnTo>
                    <a:pt x="4538" y="220979"/>
                  </a:lnTo>
                  <a:lnTo>
                    <a:pt x="3280" y="250446"/>
                  </a:lnTo>
                  <a:lnTo>
                    <a:pt x="8382" y="249935"/>
                  </a:lnTo>
                  <a:lnTo>
                    <a:pt x="16287" y="249935"/>
                  </a:lnTo>
                  <a:lnTo>
                    <a:pt x="17526" y="220979"/>
                  </a:lnTo>
                  <a:lnTo>
                    <a:pt x="20574" y="188975"/>
                  </a:lnTo>
                  <a:lnTo>
                    <a:pt x="28956" y="131825"/>
                  </a:lnTo>
                  <a:lnTo>
                    <a:pt x="32766" y="99821"/>
                  </a:lnTo>
                  <a:lnTo>
                    <a:pt x="35814" y="67817"/>
                  </a:lnTo>
                  <a:lnTo>
                    <a:pt x="38100" y="35051"/>
                  </a:lnTo>
                  <a:lnTo>
                    <a:pt x="38100" y="34289"/>
                  </a:lnTo>
                  <a:lnTo>
                    <a:pt x="38862" y="0"/>
                  </a:lnTo>
                  <a:close/>
                </a:path>
                <a:path w="39369" h="264159">
                  <a:moveTo>
                    <a:pt x="22860" y="66293"/>
                  </a:moveTo>
                  <a:lnTo>
                    <a:pt x="22787" y="67055"/>
                  </a:lnTo>
                  <a:lnTo>
                    <a:pt x="22860" y="6629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32"/>
            <p:cNvSpPr/>
            <p:nvPr/>
          </p:nvSpPr>
          <p:spPr>
            <a:xfrm>
              <a:off x="786496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4" h="6350">
                  <a:moveTo>
                    <a:pt x="12954" y="0"/>
                  </a:moveTo>
                  <a:lnTo>
                    <a:pt x="0" y="1524"/>
                  </a:lnTo>
                  <a:lnTo>
                    <a:pt x="0" y="6096"/>
                  </a:lnTo>
                  <a:lnTo>
                    <a:pt x="12954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33"/>
            <p:cNvSpPr/>
            <p:nvPr/>
          </p:nvSpPr>
          <p:spPr>
            <a:xfrm>
              <a:off x="784973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34"/>
            <p:cNvSpPr/>
            <p:nvPr/>
          </p:nvSpPr>
          <p:spPr>
            <a:xfrm>
              <a:off x="785734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35"/>
            <p:cNvSpPr/>
            <p:nvPr/>
          </p:nvSpPr>
          <p:spPr>
            <a:xfrm>
              <a:off x="753731" y="2246223"/>
              <a:ext cx="39370" cy="212090"/>
            </a:xfrm>
            <a:custGeom>
              <a:avLst/>
              <a:gdLst/>
              <a:ahLst/>
              <a:cxnLst/>
              <a:rect l="l" t="t" r="r" b="b"/>
              <a:pathLst>
                <a:path w="39369" h="212090">
                  <a:moveTo>
                    <a:pt x="38862" y="0"/>
                  </a:moveTo>
                  <a:lnTo>
                    <a:pt x="9906" y="0"/>
                  </a:lnTo>
                  <a:lnTo>
                    <a:pt x="13716" y="104393"/>
                  </a:lnTo>
                  <a:lnTo>
                    <a:pt x="0" y="211835"/>
                  </a:lnTo>
                  <a:lnTo>
                    <a:pt x="17526" y="210311"/>
                  </a:lnTo>
                  <a:lnTo>
                    <a:pt x="28194" y="120395"/>
                  </a:lnTo>
                  <a:lnTo>
                    <a:pt x="388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36"/>
            <p:cNvSpPr/>
            <p:nvPr/>
          </p:nvSpPr>
          <p:spPr>
            <a:xfrm>
              <a:off x="752207" y="2244699"/>
              <a:ext cx="40640" cy="215265"/>
            </a:xfrm>
            <a:custGeom>
              <a:avLst/>
              <a:gdLst/>
              <a:ahLst/>
              <a:cxnLst/>
              <a:rect l="l" t="t" r="r" b="b"/>
              <a:pathLst>
                <a:path w="40640" h="215265">
                  <a:moveTo>
                    <a:pt x="13716" y="105917"/>
                  </a:moveTo>
                  <a:lnTo>
                    <a:pt x="0" y="213359"/>
                  </a:lnTo>
                  <a:lnTo>
                    <a:pt x="1524" y="214883"/>
                  </a:lnTo>
                  <a:lnTo>
                    <a:pt x="1524" y="211835"/>
                  </a:lnTo>
                  <a:lnTo>
                    <a:pt x="3360" y="211676"/>
                  </a:lnTo>
                  <a:lnTo>
                    <a:pt x="16764" y="106679"/>
                  </a:lnTo>
                  <a:lnTo>
                    <a:pt x="13716" y="105917"/>
                  </a:lnTo>
                  <a:close/>
                </a:path>
                <a:path w="40640" h="215265">
                  <a:moveTo>
                    <a:pt x="3360" y="211676"/>
                  </a:moveTo>
                  <a:lnTo>
                    <a:pt x="1524" y="211835"/>
                  </a:lnTo>
                  <a:lnTo>
                    <a:pt x="1524" y="214883"/>
                  </a:lnTo>
                  <a:lnTo>
                    <a:pt x="3048" y="214121"/>
                  </a:lnTo>
                  <a:lnTo>
                    <a:pt x="3360" y="211676"/>
                  </a:lnTo>
                  <a:close/>
                </a:path>
                <a:path w="40640" h="215265">
                  <a:moveTo>
                    <a:pt x="17692" y="210430"/>
                  </a:moveTo>
                  <a:lnTo>
                    <a:pt x="3360" y="211676"/>
                  </a:lnTo>
                  <a:lnTo>
                    <a:pt x="3048" y="214121"/>
                  </a:lnTo>
                  <a:lnTo>
                    <a:pt x="1524" y="214883"/>
                  </a:lnTo>
                  <a:lnTo>
                    <a:pt x="19050" y="213359"/>
                  </a:lnTo>
                  <a:lnTo>
                    <a:pt x="20574" y="213359"/>
                  </a:lnTo>
                  <a:lnTo>
                    <a:pt x="20574" y="211835"/>
                  </a:lnTo>
                  <a:lnTo>
                    <a:pt x="17526" y="211835"/>
                  </a:lnTo>
                  <a:lnTo>
                    <a:pt x="17692" y="210430"/>
                  </a:lnTo>
                  <a:close/>
                </a:path>
                <a:path w="40640" h="215265">
                  <a:moveTo>
                    <a:pt x="19050" y="210311"/>
                  </a:moveTo>
                  <a:lnTo>
                    <a:pt x="17692" y="210430"/>
                  </a:lnTo>
                  <a:lnTo>
                    <a:pt x="17526" y="211835"/>
                  </a:lnTo>
                  <a:lnTo>
                    <a:pt x="20574" y="211835"/>
                  </a:lnTo>
                  <a:lnTo>
                    <a:pt x="19050" y="210311"/>
                  </a:lnTo>
                  <a:close/>
                </a:path>
                <a:path w="40640" h="215265">
                  <a:moveTo>
                    <a:pt x="20754" y="210311"/>
                  </a:moveTo>
                  <a:lnTo>
                    <a:pt x="19050" y="210311"/>
                  </a:lnTo>
                  <a:lnTo>
                    <a:pt x="20574" y="211835"/>
                  </a:lnTo>
                  <a:lnTo>
                    <a:pt x="20754" y="210311"/>
                  </a:lnTo>
                  <a:close/>
                </a:path>
                <a:path w="40640" h="215265">
                  <a:moveTo>
                    <a:pt x="31242" y="121919"/>
                  </a:moveTo>
                  <a:lnTo>
                    <a:pt x="28194" y="121919"/>
                  </a:lnTo>
                  <a:lnTo>
                    <a:pt x="17692" y="210430"/>
                  </a:lnTo>
                  <a:lnTo>
                    <a:pt x="19050" y="210311"/>
                  </a:lnTo>
                  <a:lnTo>
                    <a:pt x="20754" y="210311"/>
                  </a:lnTo>
                  <a:lnTo>
                    <a:pt x="31242" y="121919"/>
                  </a:lnTo>
                  <a:close/>
                </a:path>
                <a:path w="40640" h="215265">
                  <a:moveTo>
                    <a:pt x="40386" y="0"/>
                  </a:moveTo>
                  <a:lnTo>
                    <a:pt x="9906" y="0"/>
                  </a:lnTo>
                  <a:lnTo>
                    <a:pt x="9906" y="1523"/>
                  </a:lnTo>
                  <a:lnTo>
                    <a:pt x="11430" y="3047"/>
                  </a:lnTo>
                  <a:lnTo>
                    <a:pt x="9961" y="3047"/>
                  </a:lnTo>
                  <a:lnTo>
                    <a:pt x="13716" y="105917"/>
                  </a:lnTo>
                  <a:lnTo>
                    <a:pt x="16764" y="106679"/>
                  </a:lnTo>
                  <a:lnTo>
                    <a:pt x="16764" y="105917"/>
                  </a:lnTo>
                  <a:lnTo>
                    <a:pt x="13009" y="3047"/>
                  </a:lnTo>
                  <a:lnTo>
                    <a:pt x="11430" y="3047"/>
                  </a:lnTo>
                  <a:lnTo>
                    <a:pt x="9906" y="1523"/>
                  </a:lnTo>
                  <a:lnTo>
                    <a:pt x="40386" y="1523"/>
                  </a:lnTo>
                  <a:lnTo>
                    <a:pt x="40386" y="0"/>
                  </a:lnTo>
                  <a:close/>
                </a:path>
                <a:path w="40640" h="215265">
                  <a:moveTo>
                    <a:pt x="40386" y="1523"/>
                  </a:moveTo>
                  <a:lnTo>
                    <a:pt x="12954" y="1523"/>
                  </a:lnTo>
                  <a:lnTo>
                    <a:pt x="13009" y="3047"/>
                  </a:lnTo>
                  <a:lnTo>
                    <a:pt x="40386" y="3047"/>
                  </a:lnTo>
                  <a:lnTo>
                    <a:pt x="40386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37"/>
            <p:cNvSpPr/>
            <p:nvPr/>
          </p:nvSpPr>
          <p:spPr>
            <a:xfrm>
              <a:off x="780401" y="2244699"/>
              <a:ext cx="13970" cy="121920"/>
            </a:xfrm>
            <a:custGeom>
              <a:avLst/>
              <a:gdLst/>
              <a:ahLst/>
              <a:cxnLst/>
              <a:rect l="l" t="t" r="r" b="b"/>
              <a:pathLst>
                <a:path w="13969" h="121920">
                  <a:moveTo>
                    <a:pt x="13716" y="0"/>
                  </a:moveTo>
                  <a:lnTo>
                    <a:pt x="12192" y="0"/>
                  </a:lnTo>
                  <a:lnTo>
                    <a:pt x="10668" y="1523"/>
                  </a:lnTo>
                  <a:lnTo>
                    <a:pt x="0" y="121919"/>
                  </a:lnTo>
                  <a:lnTo>
                    <a:pt x="3048" y="121919"/>
                  </a:lnTo>
                  <a:lnTo>
                    <a:pt x="13716" y="1523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38"/>
            <p:cNvSpPr/>
            <p:nvPr/>
          </p:nvSpPr>
          <p:spPr>
            <a:xfrm>
              <a:off x="1659749" y="1983333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24384" y="0"/>
                  </a:moveTo>
                  <a:lnTo>
                    <a:pt x="23622" y="0"/>
                  </a:lnTo>
                  <a:lnTo>
                    <a:pt x="23590" y="1524"/>
                  </a:lnTo>
                  <a:lnTo>
                    <a:pt x="22860" y="19050"/>
                  </a:lnTo>
                  <a:lnTo>
                    <a:pt x="22098" y="36576"/>
                  </a:lnTo>
                  <a:lnTo>
                    <a:pt x="19050" y="68580"/>
                  </a:lnTo>
                  <a:lnTo>
                    <a:pt x="10668" y="125730"/>
                  </a:lnTo>
                  <a:lnTo>
                    <a:pt x="6096" y="157734"/>
                  </a:lnTo>
                  <a:lnTo>
                    <a:pt x="3048" y="189738"/>
                  </a:lnTo>
                  <a:lnTo>
                    <a:pt x="762" y="222504"/>
                  </a:lnTo>
                  <a:lnTo>
                    <a:pt x="0" y="256794"/>
                  </a:lnTo>
                  <a:lnTo>
                    <a:pt x="0" y="262128"/>
                  </a:lnTo>
                  <a:lnTo>
                    <a:pt x="762" y="268224"/>
                  </a:lnTo>
                  <a:lnTo>
                    <a:pt x="28875" y="1524"/>
                  </a:lnTo>
                  <a:lnTo>
                    <a:pt x="28194" y="1524"/>
                  </a:lnTo>
                  <a:lnTo>
                    <a:pt x="25908" y="762"/>
                  </a:lnTo>
                  <a:lnTo>
                    <a:pt x="24384" y="0"/>
                  </a:lnTo>
                  <a:close/>
                </a:path>
                <a:path w="29210" h="268604">
                  <a:moveTo>
                    <a:pt x="28956" y="762"/>
                  </a:moveTo>
                  <a:lnTo>
                    <a:pt x="28194" y="1524"/>
                  </a:lnTo>
                  <a:lnTo>
                    <a:pt x="28875" y="1524"/>
                  </a:lnTo>
                  <a:lnTo>
                    <a:pt x="28956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39"/>
            <p:cNvSpPr/>
            <p:nvPr/>
          </p:nvSpPr>
          <p:spPr>
            <a:xfrm>
              <a:off x="1684133" y="197495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4571" y="0"/>
                  </a:moveTo>
                  <a:lnTo>
                    <a:pt x="0" y="4571"/>
                  </a:lnTo>
                  <a:lnTo>
                    <a:pt x="9143" y="13715"/>
                  </a:lnTo>
                  <a:lnTo>
                    <a:pt x="13715" y="9143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40"/>
            <p:cNvSpPr/>
            <p:nvPr/>
          </p:nvSpPr>
          <p:spPr>
            <a:xfrm>
              <a:off x="1653652" y="1977237"/>
              <a:ext cx="40005" cy="262890"/>
            </a:xfrm>
            <a:custGeom>
              <a:avLst/>
              <a:gdLst/>
              <a:ahLst/>
              <a:cxnLst/>
              <a:rect l="l" t="t" r="r" b="b"/>
              <a:pathLst>
                <a:path w="40005" h="262889">
                  <a:moveTo>
                    <a:pt x="30480" y="0"/>
                  </a:moveTo>
                  <a:lnTo>
                    <a:pt x="29718" y="0"/>
                  </a:lnTo>
                  <a:lnTo>
                    <a:pt x="23622" y="6096"/>
                  </a:lnTo>
                  <a:lnTo>
                    <a:pt x="23559" y="8351"/>
                  </a:lnTo>
                  <a:lnTo>
                    <a:pt x="22826" y="25908"/>
                  </a:lnTo>
                  <a:lnTo>
                    <a:pt x="22098" y="42672"/>
                  </a:lnTo>
                  <a:lnTo>
                    <a:pt x="19050" y="73914"/>
                  </a:lnTo>
                  <a:lnTo>
                    <a:pt x="10668" y="131064"/>
                  </a:lnTo>
                  <a:lnTo>
                    <a:pt x="6096" y="163068"/>
                  </a:lnTo>
                  <a:lnTo>
                    <a:pt x="3048" y="195072"/>
                  </a:lnTo>
                  <a:lnTo>
                    <a:pt x="2994" y="196596"/>
                  </a:lnTo>
                  <a:lnTo>
                    <a:pt x="762" y="228600"/>
                  </a:lnTo>
                  <a:lnTo>
                    <a:pt x="0" y="262890"/>
                  </a:lnTo>
                  <a:lnTo>
                    <a:pt x="12954" y="262890"/>
                  </a:lnTo>
                  <a:lnTo>
                    <a:pt x="13699" y="229362"/>
                  </a:lnTo>
                  <a:lnTo>
                    <a:pt x="13769" y="228600"/>
                  </a:lnTo>
                  <a:lnTo>
                    <a:pt x="16002" y="196596"/>
                  </a:lnTo>
                  <a:lnTo>
                    <a:pt x="19050" y="164592"/>
                  </a:lnTo>
                  <a:lnTo>
                    <a:pt x="23622" y="132588"/>
                  </a:lnTo>
                  <a:lnTo>
                    <a:pt x="32004" y="75438"/>
                  </a:lnTo>
                  <a:lnTo>
                    <a:pt x="35052" y="43434"/>
                  </a:lnTo>
                  <a:lnTo>
                    <a:pt x="36322" y="13716"/>
                  </a:lnTo>
                  <a:lnTo>
                    <a:pt x="32766" y="13716"/>
                  </a:lnTo>
                  <a:lnTo>
                    <a:pt x="30480" y="12954"/>
                  </a:lnTo>
                  <a:lnTo>
                    <a:pt x="28956" y="12954"/>
                  </a:lnTo>
                  <a:lnTo>
                    <a:pt x="27432" y="12192"/>
                  </a:lnTo>
                  <a:lnTo>
                    <a:pt x="30480" y="12192"/>
                  </a:lnTo>
                  <a:lnTo>
                    <a:pt x="35433" y="7239"/>
                  </a:lnTo>
                  <a:lnTo>
                    <a:pt x="31242" y="3048"/>
                  </a:lnTo>
                  <a:lnTo>
                    <a:pt x="29718" y="3048"/>
                  </a:lnTo>
                  <a:lnTo>
                    <a:pt x="30480" y="2286"/>
                  </a:lnTo>
                  <a:lnTo>
                    <a:pt x="33147" y="2286"/>
                  </a:lnTo>
                  <a:lnTo>
                    <a:pt x="36576" y="1524"/>
                  </a:lnTo>
                  <a:lnTo>
                    <a:pt x="35052" y="1524"/>
                  </a:lnTo>
                  <a:lnTo>
                    <a:pt x="33528" y="762"/>
                  </a:lnTo>
                  <a:lnTo>
                    <a:pt x="30480" y="0"/>
                  </a:lnTo>
                  <a:close/>
                </a:path>
                <a:path w="40005" h="262889">
                  <a:moveTo>
                    <a:pt x="13769" y="228600"/>
                  </a:moveTo>
                  <a:lnTo>
                    <a:pt x="13716" y="229362"/>
                  </a:lnTo>
                  <a:lnTo>
                    <a:pt x="13769" y="228600"/>
                  </a:lnTo>
                  <a:close/>
                </a:path>
                <a:path w="40005" h="262889">
                  <a:moveTo>
                    <a:pt x="22098" y="41910"/>
                  </a:moveTo>
                  <a:lnTo>
                    <a:pt x="22025" y="42672"/>
                  </a:lnTo>
                  <a:lnTo>
                    <a:pt x="22098" y="41910"/>
                  </a:lnTo>
                  <a:close/>
                </a:path>
                <a:path w="40005" h="262889">
                  <a:moveTo>
                    <a:pt x="35433" y="7239"/>
                  </a:moveTo>
                  <a:lnTo>
                    <a:pt x="29870" y="12801"/>
                  </a:lnTo>
                  <a:lnTo>
                    <a:pt x="30480" y="12954"/>
                  </a:lnTo>
                  <a:lnTo>
                    <a:pt x="32766" y="13716"/>
                  </a:lnTo>
                  <a:lnTo>
                    <a:pt x="36359" y="12817"/>
                  </a:lnTo>
                  <a:lnTo>
                    <a:pt x="36545" y="8351"/>
                  </a:lnTo>
                  <a:lnTo>
                    <a:pt x="35433" y="7239"/>
                  </a:lnTo>
                  <a:close/>
                </a:path>
                <a:path w="40005" h="262889">
                  <a:moveTo>
                    <a:pt x="36359" y="12817"/>
                  </a:moveTo>
                  <a:lnTo>
                    <a:pt x="32766" y="13716"/>
                  </a:lnTo>
                  <a:lnTo>
                    <a:pt x="36322" y="13716"/>
                  </a:lnTo>
                  <a:lnTo>
                    <a:pt x="36359" y="12817"/>
                  </a:lnTo>
                  <a:close/>
                </a:path>
                <a:path w="40005" h="262889">
                  <a:moveTo>
                    <a:pt x="27432" y="12192"/>
                  </a:moveTo>
                  <a:lnTo>
                    <a:pt x="28956" y="12954"/>
                  </a:lnTo>
                  <a:lnTo>
                    <a:pt x="29718" y="12954"/>
                  </a:lnTo>
                  <a:lnTo>
                    <a:pt x="29870" y="12801"/>
                  </a:lnTo>
                  <a:lnTo>
                    <a:pt x="27432" y="12192"/>
                  </a:lnTo>
                  <a:close/>
                </a:path>
                <a:path w="40005" h="262889">
                  <a:moveTo>
                    <a:pt x="29870" y="12801"/>
                  </a:moveTo>
                  <a:lnTo>
                    <a:pt x="29718" y="12954"/>
                  </a:lnTo>
                  <a:lnTo>
                    <a:pt x="30480" y="12954"/>
                  </a:lnTo>
                  <a:lnTo>
                    <a:pt x="29870" y="12801"/>
                  </a:lnTo>
                  <a:close/>
                </a:path>
                <a:path w="40005" h="262889">
                  <a:moveTo>
                    <a:pt x="36545" y="8351"/>
                  </a:moveTo>
                  <a:lnTo>
                    <a:pt x="36359" y="12817"/>
                  </a:lnTo>
                  <a:lnTo>
                    <a:pt x="38862" y="12192"/>
                  </a:lnTo>
                  <a:lnTo>
                    <a:pt x="39624" y="11430"/>
                  </a:lnTo>
                  <a:lnTo>
                    <a:pt x="36545" y="8351"/>
                  </a:lnTo>
                  <a:close/>
                </a:path>
                <a:path w="40005" h="262889">
                  <a:moveTo>
                    <a:pt x="30480" y="12192"/>
                  </a:moveTo>
                  <a:lnTo>
                    <a:pt x="27432" y="12192"/>
                  </a:lnTo>
                  <a:lnTo>
                    <a:pt x="29870" y="12801"/>
                  </a:lnTo>
                  <a:lnTo>
                    <a:pt x="30480" y="12192"/>
                  </a:lnTo>
                  <a:close/>
                </a:path>
                <a:path w="40005" h="262889">
                  <a:moveTo>
                    <a:pt x="36576" y="6096"/>
                  </a:moveTo>
                  <a:lnTo>
                    <a:pt x="35433" y="7239"/>
                  </a:lnTo>
                  <a:lnTo>
                    <a:pt x="36545" y="8351"/>
                  </a:lnTo>
                  <a:lnTo>
                    <a:pt x="36576" y="6096"/>
                  </a:lnTo>
                  <a:close/>
                </a:path>
                <a:path w="40005" h="262889">
                  <a:moveTo>
                    <a:pt x="30480" y="2286"/>
                  </a:moveTo>
                  <a:lnTo>
                    <a:pt x="29718" y="3048"/>
                  </a:lnTo>
                  <a:lnTo>
                    <a:pt x="30964" y="2770"/>
                  </a:lnTo>
                  <a:lnTo>
                    <a:pt x="30480" y="2286"/>
                  </a:lnTo>
                  <a:close/>
                </a:path>
                <a:path w="40005" h="262889">
                  <a:moveTo>
                    <a:pt x="30964" y="2770"/>
                  </a:moveTo>
                  <a:lnTo>
                    <a:pt x="29718" y="3048"/>
                  </a:lnTo>
                  <a:lnTo>
                    <a:pt x="31242" y="3048"/>
                  </a:lnTo>
                  <a:lnTo>
                    <a:pt x="30964" y="2770"/>
                  </a:lnTo>
                  <a:close/>
                </a:path>
                <a:path w="40005" h="262889">
                  <a:moveTo>
                    <a:pt x="33147" y="2286"/>
                  </a:moveTo>
                  <a:lnTo>
                    <a:pt x="30480" y="2286"/>
                  </a:lnTo>
                  <a:lnTo>
                    <a:pt x="30964" y="2770"/>
                  </a:lnTo>
                  <a:lnTo>
                    <a:pt x="33147" y="2286"/>
                  </a:lnTo>
                  <a:close/>
                </a:path>
                <a:path w="40005" h="262889">
                  <a:moveTo>
                    <a:pt x="34290" y="762"/>
                  </a:moveTo>
                  <a:lnTo>
                    <a:pt x="35052" y="1524"/>
                  </a:lnTo>
                  <a:lnTo>
                    <a:pt x="36576" y="1524"/>
                  </a:lnTo>
                  <a:lnTo>
                    <a:pt x="34290" y="762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41"/>
            <p:cNvSpPr/>
            <p:nvPr/>
          </p:nvSpPr>
          <p:spPr>
            <a:xfrm>
              <a:off x="1653652" y="224012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295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12954" y="4571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42"/>
            <p:cNvSpPr/>
            <p:nvPr/>
          </p:nvSpPr>
          <p:spPr>
            <a:xfrm>
              <a:off x="1654414" y="2250795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4"/>
                  </a:lnTo>
                  <a:lnTo>
                    <a:pt x="762" y="7620"/>
                  </a:lnTo>
                  <a:lnTo>
                    <a:pt x="13716" y="6096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43"/>
            <p:cNvSpPr/>
            <p:nvPr/>
          </p:nvSpPr>
          <p:spPr>
            <a:xfrm>
              <a:off x="1653652" y="22446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2954" y="0"/>
                  </a:moveTo>
                  <a:lnTo>
                    <a:pt x="0" y="1523"/>
                  </a:lnTo>
                  <a:lnTo>
                    <a:pt x="762" y="7619"/>
                  </a:lnTo>
                  <a:lnTo>
                    <a:pt x="13716" y="609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44"/>
            <p:cNvSpPr/>
            <p:nvPr/>
          </p:nvSpPr>
          <p:spPr>
            <a:xfrm>
              <a:off x="1659749" y="2037435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40386" y="0"/>
                  </a:moveTo>
                  <a:lnTo>
                    <a:pt x="22098" y="1524"/>
                  </a:lnTo>
                  <a:lnTo>
                    <a:pt x="11430" y="91440"/>
                  </a:lnTo>
                  <a:lnTo>
                    <a:pt x="0" y="212598"/>
                  </a:lnTo>
                  <a:lnTo>
                    <a:pt x="30480" y="212598"/>
                  </a:lnTo>
                  <a:lnTo>
                    <a:pt x="26670" y="108204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45"/>
            <p:cNvSpPr/>
            <p:nvPr/>
          </p:nvSpPr>
          <p:spPr>
            <a:xfrm>
              <a:off x="1659749" y="2035911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8900" y="212597"/>
                  </a:moveTo>
                  <a:lnTo>
                    <a:pt x="0" y="212597"/>
                  </a:lnTo>
                  <a:lnTo>
                    <a:pt x="0" y="215645"/>
                  </a:lnTo>
                  <a:lnTo>
                    <a:pt x="32004" y="215645"/>
                  </a:lnTo>
                  <a:lnTo>
                    <a:pt x="32004" y="214121"/>
                  </a:lnTo>
                  <a:lnTo>
                    <a:pt x="28956" y="214121"/>
                  </a:lnTo>
                  <a:lnTo>
                    <a:pt x="28900" y="212597"/>
                  </a:lnTo>
                  <a:close/>
                </a:path>
                <a:path w="41910" h="215900">
                  <a:moveTo>
                    <a:pt x="25146" y="109727"/>
                  </a:moveTo>
                  <a:lnTo>
                    <a:pt x="28956" y="214121"/>
                  </a:lnTo>
                  <a:lnTo>
                    <a:pt x="32004" y="214121"/>
                  </a:lnTo>
                  <a:lnTo>
                    <a:pt x="30480" y="212597"/>
                  </a:lnTo>
                  <a:lnTo>
                    <a:pt x="31948" y="212597"/>
                  </a:lnTo>
                  <a:lnTo>
                    <a:pt x="28221" y="110489"/>
                  </a:lnTo>
                  <a:lnTo>
                    <a:pt x="25146" y="109727"/>
                  </a:lnTo>
                  <a:close/>
                </a:path>
                <a:path w="41910" h="215900">
                  <a:moveTo>
                    <a:pt x="31948" y="212597"/>
                  </a:moveTo>
                  <a:lnTo>
                    <a:pt x="30480" y="212597"/>
                  </a:lnTo>
                  <a:lnTo>
                    <a:pt x="32004" y="214121"/>
                  </a:lnTo>
                  <a:lnTo>
                    <a:pt x="31948" y="21259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40386" y="3047"/>
                  </a:lnTo>
                  <a:lnTo>
                    <a:pt x="38650" y="3192"/>
                  </a:lnTo>
                  <a:lnTo>
                    <a:pt x="25146" y="109727"/>
                  </a:lnTo>
                  <a:lnTo>
                    <a:pt x="28194" y="110489"/>
                  </a:lnTo>
                  <a:lnTo>
                    <a:pt x="41910" y="2285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8215" y="110319"/>
                  </a:moveTo>
                  <a:lnTo>
                    <a:pt x="28194" y="110489"/>
                  </a:lnTo>
                  <a:lnTo>
                    <a:pt x="28215" y="110319"/>
                  </a:lnTo>
                  <a:close/>
                </a:path>
                <a:path w="41910" h="215900">
                  <a:moveTo>
                    <a:pt x="28290" y="109727"/>
                  </a:moveTo>
                  <a:lnTo>
                    <a:pt x="28215" y="110319"/>
                  </a:lnTo>
                  <a:lnTo>
                    <a:pt x="28290" y="109727"/>
                  </a:lnTo>
                  <a:close/>
                </a:path>
                <a:path w="41910" h="215900">
                  <a:moveTo>
                    <a:pt x="20574" y="3047"/>
                  </a:moveTo>
                  <a:lnTo>
                    <a:pt x="9906" y="92963"/>
                  </a:lnTo>
                  <a:lnTo>
                    <a:pt x="12954" y="92963"/>
                  </a:lnTo>
                  <a:lnTo>
                    <a:pt x="23441" y="4571"/>
                  </a:lnTo>
                  <a:lnTo>
                    <a:pt x="22098" y="4571"/>
                  </a:lnTo>
                  <a:lnTo>
                    <a:pt x="20574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22098" y="1523"/>
                  </a:lnTo>
                  <a:lnTo>
                    <a:pt x="20574" y="1523"/>
                  </a:lnTo>
                  <a:lnTo>
                    <a:pt x="20574" y="3047"/>
                  </a:lnTo>
                  <a:lnTo>
                    <a:pt x="22098" y="4571"/>
                  </a:lnTo>
                  <a:lnTo>
                    <a:pt x="23454" y="4458"/>
                  </a:lnTo>
                  <a:lnTo>
                    <a:pt x="23622" y="3047"/>
                  </a:lnTo>
                  <a:lnTo>
                    <a:pt x="38668" y="3047"/>
                  </a:lnTo>
                  <a:lnTo>
                    <a:pt x="38862" y="1523"/>
                  </a:lnTo>
                  <a:lnTo>
                    <a:pt x="40386" y="0"/>
                  </a:lnTo>
                  <a:close/>
                </a:path>
                <a:path w="41910" h="215900">
                  <a:moveTo>
                    <a:pt x="23454" y="4458"/>
                  </a:moveTo>
                  <a:lnTo>
                    <a:pt x="22098" y="4571"/>
                  </a:lnTo>
                  <a:lnTo>
                    <a:pt x="23441" y="4571"/>
                  </a:lnTo>
                  <a:close/>
                </a:path>
                <a:path w="41910" h="215900">
                  <a:moveTo>
                    <a:pt x="38668" y="3047"/>
                  </a:moveTo>
                  <a:lnTo>
                    <a:pt x="23622" y="3047"/>
                  </a:lnTo>
                  <a:lnTo>
                    <a:pt x="23454" y="4458"/>
                  </a:lnTo>
                  <a:lnTo>
                    <a:pt x="38650" y="3192"/>
                  </a:lnTo>
                  <a:lnTo>
                    <a:pt x="38668" y="3047"/>
                  </a:lnTo>
                  <a:close/>
                </a:path>
                <a:path w="41910" h="215900">
                  <a:moveTo>
                    <a:pt x="40386" y="0"/>
                  </a:moveTo>
                  <a:lnTo>
                    <a:pt x="38862" y="1523"/>
                  </a:lnTo>
                  <a:lnTo>
                    <a:pt x="38650" y="3192"/>
                  </a:lnTo>
                  <a:lnTo>
                    <a:pt x="40386" y="3047"/>
                  </a:lnTo>
                  <a:lnTo>
                    <a:pt x="40386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46"/>
            <p:cNvSpPr/>
            <p:nvPr/>
          </p:nvSpPr>
          <p:spPr>
            <a:xfrm>
              <a:off x="1658224" y="2128875"/>
              <a:ext cx="14604" cy="123189"/>
            </a:xfrm>
            <a:custGeom>
              <a:avLst/>
              <a:gdLst/>
              <a:ahLst/>
              <a:cxnLst/>
              <a:rect l="l" t="t" r="r" b="b"/>
              <a:pathLst>
                <a:path w="14605" h="123189">
                  <a:moveTo>
                    <a:pt x="14477" y="0"/>
                  </a:moveTo>
                  <a:lnTo>
                    <a:pt x="11429" y="0"/>
                  </a:lnTo>
                  <a:lnTo>
                    <a:pt x="0" y="121157"/>
                  </a:lnTo>
                  <a:lnTo>
                    <a:pt x="0" y="122681"/>
                  </a:lnTo>
                  <a:lnTo>
                    <a:pt x="1523" y="122681"/>
                  </a:lnTo>
                  <a:lnTo>
                    <a:pt x="3047" y="121157"/>
                  </a:lnTo>
                  <a:lnTo>
                    <a:pt x="14477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47"/>
            <p:cNvSpPr/>
            <p:nvPr/>
          </p:nvSpPr>
          <p:spPr>
            <a:xfrm>
              <a:off x="1659749" y="2244699"/>
              <a:ext cx="29209" cy="268605"/>
            </a:xfrm>
            <a:custGeom>
              <a:avLst/>
              <a:gdLst/>
              <a:ahLst/>
              <a:cxnLst/>
              <a:rect l="l" t="t" r="r" b="b"/>
              <a:pathLst>
                <a:path w="29210" h="268604">
                  <a:moveTo>
                    <a:pt x="762" y="0"/>
                  </a:moveTo>
                  <a:lnTo>
                    <a:pt x="0" y="6095"/>
                  </a:lnTo>
                  <a:lnTo>
                    <a:pt x="0" y="11429"/>
                  </a:lnTo>
                  <a:lnTo>
                    <a:pt x="3048" y="78485"/>
                  </a:lnTo>
                  <a:lnTo>
                    <a:pt x="10668" y="142493"/>
                  </a:lnTo>
                  <a:lnTo>
                    <a:pt x="19050" y="199643"/>
                  </a:lnTo>
                  <a:lnTo>
                    <a:pt x="22098" y="231647"/>
                  </a:lnTo>
                  <a:lnTo>
                    <a:pt x="22860" y="249173"/>
                  </a:lnTo>
                  <a:lnTo>
                    <a:pt x="23590" y="266699"/>
                  </a:lnTo>
                  <a:lnTo>
                    <a:pt x="23622" y="268223"/>
                  </a:lnTo>
                  <a:lnTo>
                    <a:pt x="24384" y="268223"/>
                  </a:lnTo>
                  <a:lnTo>
                    <a:pt x="25908" y="267461"/>
                  </a:lnTo>
                  <a:lnTo>
                    <a:pt x="28194" y="266699"/>
                  </a:lnTo>
                  <a:lnTo>
                    <a:pt x="28956" y="26669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48"/>
            <p:cNvSpPr/>
            <p:nvPr/>
          </p:nvSpPr>
          <p:spPr>
            <a:xfrm>
              <a:off x="1688705" y="2505303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4">
                  <a:moveTo>
                    <a:pt x="0" y="12953"/>
                  </a:moveTo>
                  <a:lnTo>
                    <a:pt x="6095" y="12953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49"/>
            <p:cNvSpPr/>
            <p:nvPr/>
          </p:nvSpPr>
          <p:spPr>
            <a:xfrm>
              <a:off x="1653652" y="2256129"/>
              <a:ext cx="36830" cy="264160"/>
            </a:xfrm>
            <a:custGeom>
              <a:avLst/>
              <a:gdLst/>
              <a:ahLst/>
              <a:cxnLst/>
              <a:rect l="l" t="t" r="r" b="b"/>
              <a:pathLst>
                <a:path w="36830" h="264159">
                  <a:moveTo>
                    <a:pt x="35051" y="256032"/>
                  </a:moveTo>
                  <a:lnTo>
                    <a:pt x="23621" y="256032"/>
                  </a:lnTo>
                  <a:lnTo>
                    <a:pt x="23621" y="256794"/>
                  </a:lnTo>
                  <a:lnTo>
                    <a:pt x="29717" y="263652"/>
                  </a:lnTo>
                  <a:lnTo>
                    <a:pt x="30479" y="263652"/>
                  </a:lnTo>
                  <a:lnTo>
                    <a:pt x="33527" y="262890"/>
                  </a:lnTo>
                  <a:lnTo>
                    <a:pt x="35051" y="262128"/>
                  </a:lnTo>
                  <a:lnTo>
                    <a:pt x="34289" y="262128"/>
                  </a:lnTo>
                  <a:lnTo>
                    <a:pt x="35051" y="261874"/>
                  </a:lnTo>
                  <a:lnTo>
                    <a:pt x="35051" y="256032"/>
                  </a:lnTo>
                  <a:close/>
                </a:path>
                <a:path w="36830" h="264159">
                  <a:moveTo>
                    <a:pt x="35051" y="261874"/>
                  </a:moveTo>
                  <a:lnTo>
                    <a:pt x="34289" y="262128"/>
                  </a:lnTo>
                  <a:lnTo>
                    <a:pt x="35051" y="262128"/>
                  </a:lnTo>
                  <a:lnTo>
                    <a:pt x="35051" y="261874"/>
                  </a:lnTo>
                  <a:close/>
                </a:path>
                <a:path w="36830" h="264159">
                  <a:moveTo>
                    <a:pt x="12953" y="0"/>
                  </a:moveTo>
                  <a:lnTo>
                    <a:pt x="0" y="0"/>
                  </a:lnTo>
                  <a:lnTo>
                    <a:pt x="761" y="34289"/>
                  </a:lnTo>
                  <a:lnTo>
                    <a:pt x="761" y="35052"/>
                  </a:lnTo>
                  <a:lnTo>
                    <a:pt x="3047" y="67818"/>
                  </a:lnTo>
                  <a:lnTo>
                    <a:pt x="6095" y="99822"/>
                  </a:lnTo>
                  <a:lnTo>
                    <a:pt x="10667" y="131826"/>
                  </a:lnTo>
                  <a:lnTo>
                    <a:pt x="19049" y="188976"/>
                  </a:lnTo>
                  <a:lnTo>
                    <a:pt x="22097" y="220979"/>
                  </a:lnTo>
                  <a:lnTo>
                    <a:pt x="23621" y="256794"/>
                  </a:lnTo>
                  <a:lnTo>
                    <a:pt x="23621" y="256032"/>
                  </a:lnTo>
                  <a:lnTo>
                    <a:pt x="35051" y="256032"/>
                  </a:lnTo>
                  <a:lnTo>
                    <a:pt x="35051" y="255439"/>
                  </a:lnTo>
                  <a:lnTo>
                    <a:pt x="30575" y="251460"/>
                  </a:lnTo>
                  <a:lnTo>
                    <a:pt x="27431" y="251460"/>
                  </a:lnTo>
                  <a:lnTo>
                    <a:pt x="30479" y="249936"/>
                  </a:lnTo>
                  <a:lnTo>
                    <a:pt x="32765" y="249174"/>
                  </a:lnTo>
                  <a:lnTo>
                    <a:pt x="36290" y="249174"/>
                  </a:lnTo>
                  <a:lnTo>
                    <a:pt x="35085" y="220979"/>
                  </a:lnTo>
                  <a:lnTo>
                    <a:pt x="35051" y="219456"/>
                  </a:lnTo>
                  <a:lnTo>
                    <a:pt x="32003" y="187452"/>
                  </a:lnTo>
                  <a:lnTo>
                    <a:pt x="23621" y="130302"/>
                  </a:lnTo>
                  <a:lnTo>
                    <a:pt x="19049" y="98298"/>
                  </a:lnTo>
                  <a:lnTo>
                    <a:pt x="16074" y="67056"/>
                  </a:lnTo>
                  <a:lnTo>
                    <a:pt x="13715" y="34289"/>
                  </a:lnTo>
                  <a:lnTo>
                    <a:pt x="12953" y="0"/>
                  </a:lnTo>
                  <a:close/>
                </a:path>
                <a:path w="36830" h="264159">
                  <a:moveTo>
                    <a:pt x="36290" y="249174"/>
                  </a:moveTo>
                  <a:lnTo>
                    <a:pt x="35051" y="249174"/>
                  </a:lnTo>
                  <a:lnTo>
                    <a:pt x="35051" y="255439"/>
                  </a:lnTo>
                  <a:lnTo>
                    <a:pt x="36575" y="256794"/>
                  </a:lnTo>
                  <a:lnTo>
                    <a:pt x="36551" y="255439"/>
                  </a:lnTo>
                  <a:lnTo>
                    <a:pt x="36290" y="249174"/>
                  </a:lnTo>
                  <a:close/>
                </a:path>
                <a:path w="36830" h="264159">
                  <a:moveTo>
                    <a:pt x="35051" y="250698"/>
                  </a:moveTo>
                  <a:lnTo>
                    <a:pt x="30479" y="250698"/>
                  </a:lnTo>
                  <a:lnTo>
                    <a:pt x="29885" y="250846"/>
                  </a:lnTo>
                  <a:lnTo>
                    <a:pt x="35051" y="255439"/>
                  </a:lnTo>
                  <a:lnTo>
                    <a:pt x="35051" y="250698"/>
                  </a:lnTo>
                  <a:close/>
                </a:path>
                <a:path w="36830" h="264159">
                  <a:moveTo>
                    <a:pt x="35051" y="249174"/>
                  </a:moveTo>
                  <a:lnTo>
                    <a:pt x="32765" y="249174"/>
                  </a:lnTo>
                  <a:lnTo>
                    <a:pt x="30479" y="249936"/>
                  </a:lnTo>
                  <a:lnTo>
                    <a:pt x="27431" y="251460"/>
                  </a:lnTo>
                  <a:lnTo>
                    <a:pt x="29885" y="250846"/>
                  </a:lnTo>
                  <a:lnTo>
                    <a:pt x="29717" y="250698"/>
                  </a:lnTo>
                  <a:lnTo>
                    <a:pt x="35051" y="250698"/>
                  </a:lnTo>
                  <a:lnTo>
                    <a:pt x="35051" y="249174"/>
                  </a:lnTo>
                  <a:close/>
                </a:path>
                <a:path w="36830" h="264159">
                  <a:moveTo>
                    <a:pt x="29885" y="250846"/>
                  </a:moveTo>
                  <a:lnTo>
                    <a:pt x="27431" y="251460"/>
                  </a:lnTo>
                  <a:lnTo>
                    <a:pt x="30575" y="251460"/>
                  </a:lnTo>
                  <a:lnTo>
                    <a:pt x="29885" y="250846"/>
                  </a:lnTo>
                  <a:close/>
                </a:path>
                <a:path w="36830" h="264159">
                  <a:moveTo>
                    <a:pt x="30479" y="250698"/>
                  </a:moveTo>
                  <a:lnTo>
                    <a:pt x="29717" y="250698"/>
                  </a:lnTo>
                  <a:lnTo>
                    <a:pt x="29885" y="250846"/>
                  </a:lnTo>
                  <a:lnTo>
                    <a:pt x="30479" y="250698"/>
                  </a:lnTo>
                  <a:close/>
                </a:path>
                <a:path w="36830" h="264159">
                  <a:moveTo>
                    <a:pt x="16001" y="66294"/>
                  </a:moveTo>
                  <a:lnTo>
                    <a:pt x="16001" y="67056"/>
                  </a:lnTo>
                  <a:lnTo>
                    <a:pt x="16001" y="66294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50"/>
            <p:cNvSpPr/>
            <p:nvPr/>
          </p:nvSpPr>
          <p:spPr>
            <a:xfrm>
              <a:off x="1653652" y="2250033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0"/>
                  </a:moveTo>
                  <a:lnTo>
                    <a:pt x="0" y="6096"/>
                  </a:lnTo>
                  <a:lnTo>
                    <a:pt x="12954" y="6096"/>
                  </a:lnTo>
                  <a:lnTo>
                    <a:pt x="12954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51"/>
            <p:cNvSpPr/>
            <p:nvPr/>
          </p:nvSpPr>
          <p:spPr>
            <a:xfrm>
              <a:off x="1654414" y="223784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5"/>
                  </a:lnTo>
                  <a:lnTo>
                    <a:pt x="12954" y="7619"/>
                  </a:lnTo>
                  <a:lnTo>
                    <a:pt x="13716" y="1523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52"/>
            <p:cNvSpPr/>
            <p:nvPr/>
          </p:nvSpPr>
          <p:spPr>
            <a:xfrm>
              <a:off x="1653652" y="224393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762" y="0"/>
                  </a:moveTo>
                  <a:lnTo>
                    <a:pt x="0" y="6096"/>
                  </a:lnTo>
                  <a:lnTo>
                    <a:pt x="12954" y="7620"/>
                  </a:lnTo>
                  <a:lnTo>
                    <a:pt x="13716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53"/>
            <p:cNvSpPr/>
            <p:nvPr/>
          </p:nvSpPr>
          <p:spPr>
            <a:xfrm>
              <a:off x="1659749" y="2246223"/>
              <a:ext cx="40640" cy="212725"/>
            </a:xfrm>
            <a:custGeom>
              <a:avLst/>
              <a:gdLst/>
              <a:ahLst/>
              <a:cxnLst/>
              <a:rect l="l" t="t" r="r" b="b"/>
              <a:pathLst>
                <a:path w="40639" h="212725">
                  <a:moveTo>
                    <a:pt x="30480" y="0"/>
                  </a:moveTo>
                  <a:lnTo>
                    <a:pt x="0" y="0"/>
                  </a:lnTo>
                  <a:lnTo>
                    <a:pt x="11430" y="120395"/>
                  </a:lnTo>
                  <a:lnTo>
                    <a:pt x="22098" y="210311"/>
                  </a:lnTo>
                  <a:lnTo>
                    <a:pt x="40386" y="212597"/>
                  </a:lnTo>
                  <a:lnTo>
                    <a:pt x="26670" y="10439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54"/>
            <p:cNvSpPr/>
            <p:nvPr/>
          </p:nvSpPr>
          <p:spPr>
            <a:xfrm>
              <a:off x="1659749" y="2244699"/>
              <a:ext cx="41910" cy="215900"/>
            </a:xfrm>
            <a:custGeom>
              <a:avLst/>
              <a:gdLst/>
              <a:ahLst/>
              <a:cxnLst/>
              <a:rect l="l" t="t" r="r" b="b"/>
              <a:pathLst>
                <a:path w="41910" h="215900">
                  <a:moveTo>
                    <a:pt x="22098" y="210311"/>
                  </a:moveTo>
                  <a:lnTo>
                    <a:pt x="20574" y="211835"/>
                  </a:lnTo>
                  <a:lnTo>
                    <a:pt x="20574" y="213359"/>
                  </a:lnTo>
                  <a:lnTo>
                    <a:pt x="22098" y="213359"/>
                  </a:lnTo>
                  <a:lnTo>
                    <a:pt x="40386" y="215645"/>
                  </a:lnTo>
                  <a:lnTo>
                    <a:pt x="38862" y="214883"/>
                  </a:lnTo>
                  <a:lnTo>
                    <a:pt x="38543" y="212367"/>
                  </a:lnTo>
                  <a:lnTo>
                    <a:pt x="34289" y="211835"/>
                  </a:lnTo>
                  <a:lnTo>
                    <a:pt x="23622" y="211835"/>
                  </a:lnTo>
                  <a:lnTo>
                    <a:pt x="23461" y="210482"/>
                  </a:lnTo>
                  <a:lnTo>
                    <a:pt x="22098" y="210311"/>
                  </a:lnTo>
                  <a:close/>
                </a:path>
                <a:path w="41910" h="215900">
                  <a:moveTo>
                    <a:pt x="38543" y="212367"/>
                  </a:moveTo>
                  <a:lnTo>
                    <a:pt x="38862" y="214883"/>
                  </a:lnTo>
                  <a:lnTo>
                    <a:pt x="40386" y="215645"/>
                  </a:lnTo>
                  <a:lnTo>
                    <a:pt x="40386" y="212597"/>
                  </a:lnTo>
                  <a:lnTo>
                    <a:pt x="38543" y="212367"/>
                  </a:lnTo>
                  <a:close/>
                </a:path>
                <a:path w="41910" h="215900">
                  <a:moveTo>
                    <a:pt x="28194" y="105917"/>
                  </a:moveTo>
                  <a:lnTo>
                    <a:pt x="25146" y="106679"/>
                  </a:lnTo>
                  <a:lnTo>
                    <a:pt x="38543" y="212367"/>
                  </a:lnTo>
                  <a:lnTo>
                    <a:pt x="40386" y="212597"/>
                  </a:lnTo>
                  <a:lnTo>
                    <a:pt x="40386" y="215645"/>
                  </a:lnTo>
                  <a:lnTo>
                    <a:pt x="41910" y="214121"/>
                  </a:lnTo>
                  <a:lnTo>
                    <a:pt x="28194" y="105917"/>
                  </a:lnTo>
                  <a:close/>
                </a:path>
                <a:path w="41910" h="215900">
                  <a:moveTo>
                    <a:pt x="12954" y="121919"/>
                  </a:moveTo>
                  <a:lnTo>
                    <a:pt x="9906" y="121919"/>
                  </a:lnTo>
                  <a:lnTo>
                    <a:pt x="20574" y="211835"/>
                  </a:lnTo>
                  <a:lnTo>
                    <a:pt x="22098" y="210311"/>
                  </a:lnTo>
                  <a:lnTo>
                    <a:pt x="23441" y="210311"/>
                  </a:lnTo>
                  <a:lnTo>
                    <a:pt x="12954" y="121919"/>
                  </a:lnTo>
                  <a:close/>
                </a:path>
                <a:path w="41910" h="215900">
                  <a:moveTo>
                    <a:pt x="23461" y="210482"/>
                  </a:moveTo>
                  <a:lnTo>
                    <a:pt x="23622" y="211835"/>
                  </a:lnTo>
                  <a:lnTo>
                    <a:pt x="34289" y="211835"/>
                  </a:lnTo>
                  <a:lnTo>
                    <a:pt x="23461" y="210482"/>
                  </a:lnTo>
                  <a:close/>
                </a:path>
                <a:path w="41910" h="215900">
                  <a:moveTo>
                    <a:pt x="23441" y="210311"/>
                  </a:moveTo>
                  <a:lnTo>
                    <a:pt x="22098" y="210311"/>
                  </a:lnTo>
                  <a:lnTo>
                    <a:pt x="23461" y="210482"/>
                  </a:lnTo>
                  <a:lnTo>
                    <a:pt x="23441" y="210311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28956" y="1523"/>
                  </a:lnTo>
                  <a:lnTo>
                    <a:pt x="25146" y="105917"/>
                  </a:lnTo>
                  <a:lnTo>
                    <a:pt x="25146" y="106679"/>
                  </a:lnTo>
                  <a:lnTo>
                    <a:pt x="28194" y="105917"/>
                  </a:lnTo>
                  <a:lnTo>
                    <a:pt x="31948" y="3047"/>
                  </a:lnTo>
                  <a:lnTo>
                    <a:pt x="30480" y="3047"/>
                  </a:lnTo>
                  <a:lnTo>
                    <a:pt x="32004" y="1523"/>
                  </a:lnTo>
                  <a:close/>
                </a:path>
                <a:path w="41910" h="215900">
                  <a:moveTo>
                    <a:pt x="32004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28900" y="3047"/>
                  </a:lnTo>
                  <a:lnTo>
                    <a:pt x="28956" y="1523"/>
                  </a:lnTo>
                  <a:lnTo>
                    <a:pt x="32004" y="1523"/>
                  </a:lnTo>
                  <a:lnTo>
                    <a:pt x="32004" y="0"/>
                  </a:lnTo>
                  <a:close/>
                </a:path>
                <a:path w="41910" h="215900">
                  <a:moveTo>
                    <a:pt x="32004" y="1523"/>
                  </a:moveTo>
                  <a:lnTo>
                    <a:pt x="30480" y="3047"/>
                  </a:lnTo>
                  <a:lnTo>
                    <a:pt x="31948" y="3047"/>
                  </a:lnTo>
                  <a:lnTo>
                    <a:pt x="32004" y="1523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55"/>
            <p:cNvSpPr/>
            <p:nvPr/>
          </p:nvSpPr>
          <p:spPr>
            <a:xfrm>
              <a:off x="1658224" y="2244699"/>
              <a:ext cx="14604" cy="121920"/>
            </a:xfrm>
            <a:custGeom>
              <a:avLst/>
              <a:gdLst/>
              <a:ahLst/>
              <a:cxnLst/>
              <a:rect l="l" t="t" r="r" b="b"/>
              <a:pathLst>
                <a:path w="14605" h="121920">
                  <a:moveTo>
                    <a:pt x="1524" y="0"/>
                  </a:moveTo>
                  <a:lnTo>
                    <a:pt x="0" y="0"/>
                  </a:lnTo>
                  <a:lnTo>
                    <a:pt x="0" y="1523"/>
                  </a:lnTo>
                  <a:lnTo>
                    <a:pt x="11430" y="121919"/>
                  </a:lnTo>
                  <a:lnTo>
                    <a:pt x="14478" y="121919"/>
                  </a:lnTo>
                  <a:lnTo>
                    <a:pt x="3048" y="152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600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56"/>
            <p:cNvSpPr txBox="1"/>
            <p:nvPr/>
          </p:nvSpPr>
          <p:spPr>
            <a:xfrm>
              <a:off x="890382" y="2452985"/>
              <a:ext cx="137795" cy="635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A</a:t>
              </a:r>
              <a:r>
                <a:rPr sz="250" b="1" i="1" spc="-10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L</a:t>
              </a:r>
              <a:r>
                <a:rPr sz="250" b="1" i="1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B</a:t>
              </a:r>
              <a:r>
                <a:rPr sz="250" b="1" i="1" spc="-5" dirty="0">
                  <a:solidFill>
                    <a:srgbClr val="2F458F"/>
                  </a:solidFill>
                  <a:latin typeface="Franklin Gothic Medium"/>
                  <a:cs typeface="Franklin Gothic Medium"/>
                </a:rPr>
                <a:t>EDO</a:t>
              </a:r>
              <a:endParaRPr sz="250">
                <a:latin typeface="Franklin Gothic Medium"/>
                <a:cs typeface="Franklin Gothic Medium"/>
              </a:endParaRPr>
            </a:p>
          </p:txBody>
        </p:sp>
        <p:sp>
          <p:nvSpPr>
            <p:cNvPr id="1211" name="object 157"/>
            <p:cNvSpPr txBox="1"/>
            <p:nvPr/>
          </p:nvSpPr>
          <p:spPr>
            <a:xfrm>
              <a:off x="1448929" y="2445364"/>
              <a:ext cx="109220" cy="6794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250" b="1" spc="-30" dirty="0">
                  <a:solidFill>
                    <a:srgbClr val="FF0000"/>
                  </a:solidFill>
                  <a:latin typeface="Calibri"/>
                  <a:cs typeface="Calibri"/>
                </a:rPr>
                <a:t>x</a:t>
              </a:r>
              <a:r>
                <a:rPr sz="250" b="1" spc="-30" dirty="0">
                  <a:latin typeface="Calibri"/>
                  <a:cs typeface="Calibri"/>
                </a:rPr>
                <a:t>Genius</a:t>
              </a:r>
              <a:endParaRPr sz="250">
                <a:latin typeface="Calibri"/>
                <a:cs typeface="Calibri"/>
              </a:endParaRPr>
            </a:p>
          </p:txBody>
        </p:sp>
      </p:grpSp>
      <p:grpSp>
        <p:nvGrpSpPr>
          <p:cNvPr id="1212" name="Group 1211"/>
          <p:cNvGrpSpPr/>
          <p:nvPr/>
        </p:nvGrpSpPr>
        <p:grpSpPr>
          <a:xfrm>
            <a:off x="2998130" y="3916698"/>
            <a:ext cx="1194137" cy="901559"/>
            <a:chOff x="8391143" y="4164634"/>
            <a:chExt cx="1013588" cy="730885"/>
          </a:xfrm>
        </p:grpSpPr>
        <p:sp>
          <p:nvSpPr>
            <p:cNvPr id="1213" name="object 472"/>
            <p:cNvSpPr/>
            <p:nvPr/>
          </p:nvSpPr>
          <p:spPr>
            <a:xfrm>
              <a:off x="9029700" y="454258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3048"/>
                  </a:lnTo>
                  <a:lnTo>
                    <a:pt x="35814" y="15240"/>
                  </a:lnTo>
                  <a:lnTo>
                    <a:pt x="6858" y="54102"/>
                  </a:lnTo>
                  <a:lnTo>
                    <a:pt x="0" y="105918"/>
                  </a:lnTo>
                  <a:lnTo>
                    <a:pt x="0" y="153162"/>
                  </a:lnTo>
                  <a:lnTo>
                    <a:pt x="3048" y="211836"/>
                  </a:lnTo>
                  <a:lnTo>
                    <a:pt x="11430" y="252984"/>
                  </a:lnTo>
                  <a:lnTo>
                    <a:pt x="35814" y="284988"/>
                  </a:lnTo>
                  <a:lnTo>
                    <a:pt x="48768" y="287274"/>
                  </a:lnTo>
                  <a:lnTo>
                    <a:pt x="63246" y="284988"/>
                  </a:lnTo>
                  <a:lnTo>
                    <a:pt x="99822" y="269748"/>
                  </a:lnTo>
                  <a:lnTo>
                    <a:pt x="147828" y="236982"/>
                  </a:lnTo>
                  <a:lnTo>
                    <a:pt x="243840" y="158496"/>
                  </a:lnTo>
                  <a:lnTo>
                    <a:pt x="303276" y="105918"/>
                  </a:lnTo>
                  <a:lnTo>
                    <a:pt x="345186" y="67818"/>
                  </a:lnTo>
                  <a:lnTo>
                    <a:pt x="373380" y="29718"/>
                  </a:lnTo>
                  <a:lnTo>
                    <a:pt x="373380" y="22098"/>
                  </a:lnTo>
                  <a:lnTo>
                    <a:pt x="321564" y="4572"/>
                  </a:lnTo>
                  <a:lnTo>
                    <a:pt x="263652" y="2286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473"/>
            <p:cNvSpPr/>
            <p:nvPr/>
          </p:nvSpPr>
          <p:spPr>
            <a:xfrm>
              <a:off x="9028176" y="454106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3048"/>
                  </a:lnTo>
                  <a:lnTo>
                    <a:pt x="64770" y="5334"/>
                  </a:lnTo>
                  <a:lnTo>
                    <a:pt x="49530" y="9906"/>
                  </a:lnTo>
                  <a:lnTo>
                    <a:pt x="48768" y="9906"/>
                  </a:lnTo>
                  <a:lnTo>
                    <a:pt x="36576" y="15240"/>
                  </a:lnTo>
                  <a:lnTo>
                    <a:pt x="36576" y="16002"/>
                  </a:lnTo>
                  <a:lnTo>
                    <a:pt x="26670" y="22860"/>
                  </a:lnTo>
                  <a:lnTo>
                    <a:pt x="18288" y="32004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866"/>
                  </a:lnTo>
                  <a:lnTo>
                    <a:pt x="63" y="106680"/>
                  </a:lnTo>
                  <a:lnTo>
                    <a:pt x="0" y="154686"/>
                  </a:lnTo>
                  <a:lnTo>
                    <a:pt x="3048" y="213360"/>
                  </a:lnTo>
                  <a:lnTo>
                    <a:pt x="3048" y="214122"/>
                  </a:lnTo>
                  <a:lnTo>
                    <a:pt x="6096" y="236982"/>
                  </a:lnTo>
                  <a:lnTo>
                    <a:pt x="11430" y="255270"/>
                  </a:lnTo>
                  <a:lnTo>
                    <a:pt x="17526" y="270510"/>
                  </a:lnTo>
                  <a:lnTo>
                    <a:pt x="18288" y="271272"/>
                  </a:lnTo>
                  <a:lnTo>
                    <a:pt x="26670" y="281178"/>
                  </a:lnTo>
                  <a:lnTo>
                    <a:pt x="36576" y="288036"/>
                  </a:lnTo>
                  <a:lnTo>
                    <a:pt x="37338" y="288036"/>
                  </a:lnTo>
                  <a:lnTo>
                    <a:pt x="50292" y="290322"/>
                  </a:lnTo>
                  <a:lnTo>
                    <a:pt x="51054" y="290322"/>
                  </a:lnTo>
                  <a:lnTo>
                    <a:pt x="65532" y="288036"/>
                  </a:lnTo>
                  <a:lnTo>
                    <a:pt x="67926" y="287274"/>
                  </a:lnTo>
                  <a:lnTo>
                    <a:pt x="50292" y="287274"/>
                  </a:lnTo>
                  <a:lnTo>
                    <a:pt x="50694" y="287210"/>
                  </a:lnTo>
                  <a:lnTo>
                    <a:pt x="42418" y="285750"/>
                  </a:lnTo>
                  <a:lnTo>
                    <a:pt x="38100" y="285750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1218" y="269748"/>
                  </a:lnTo>
                  <a:lnTo>
                    <a:pt x="20574" y="269748"/>
                  </a:lnTo>
                  <a:lnTo>
                    <a:pt x="14478" y="254508"/>
                  </a:lnTo>
                  <a:lnTo>
                    <a:pt x="9144" y="236220"/>
                  </a:lnTo>
                  <a:lnTo>
                    <a:pt x="6096" y="213360"/>
                  </a:lnTo>
                  <a:lnTo>
                    <a:pt x="3048" y="154686"/>
                  </a:lnTo>
                  <a:lnTo>
                    <a:pt x="3111" y="106680"/>
                  </a:lnTo>
                  <a:lnTo>
                    <a:pt x="6096" y="70866"/>
                  </a:lnTo>
                  <a:lnTo>
                    <a:pt x="6286" y="70866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3528"/>
                  </a:lnTo>
                  <a:lnTo>
                    <a:pt x="21272" y="33528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8288"/>
                  </a:lnTo>
                  <a:lnTo>
                    <a:pt x="50292" y="12954"/>
                  </a:lnTo>
                  <a:lnTo>
                    <a:pt x="65532" y="8382"/>
                  </a:lnTo>
                  <a:lnTo>
                    <a:pt x="83058" y="6096"/>
                  </a:lnTo>
                  <a:lnTo>
                    <a:pt x="82296" y="6096"/>
                  </a:lnTo>
                  <a:lnTo>
                    <a:pt x="127254" y="3048"/>
                  </a:lnTo>
                  <a:lnTo>
                    <a:pt x="284480" y="3048"/>
                  </a:lnTo>
                  <a:lnTo>
                    <a:pt x="265176" y="2286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4"/>
                  </a:lnTo>
                  <a:lnTo>
                    <a:pt x="51054" y="287274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9748"/>
                  </a:moveTo>
                  <a:lnTo>
                    <a:pt x="80772" y="279654"/>
                  </a:lnTo>
                  <a:lnTo>
                    <a:pt x="81534" y="279654"/>
                  </a:lnTo>
                  <a:lnTo>
                    <a:pt x="64770" y="284988"/>
                  </a:lnTo>
                  <a:lnTo>
                    <a:pt x="50694" y="287210"/>
                  </a:lnTo>
                  <a:lnTo>
                    <a:pt x="51054" y="287274"/>
                  </a:lnTo>
                  <a:lnTo>
                    <a:pt x="67926" y="287274"/>
                  </a:lnTo>
                  <a:lnTo>
                    <a:pt x="82296" y="282702"/>
                  </a:lnTo>
                  <a:lnTo>
                    <a:pt x="102108" y="272796"/>
                  </a:lnTo>
                  <a:lnTo>
                    <a:pt x="105717" y="270510"/>
                  </a:lnTo>
                  <a:lnTo>
                    <a:pt x="100584" y="270510"/>
                  </a:lnTo>
                  <a:lnTo>
                    <a:pt x="100584" y="269748"/>
                  </a:lnTo>
                  <a:close/>
                </a:path>
                <a:path w="376554" h="290829">
                  <a:moveTo>
                    <a:pt x="38100" y="284988"/>
                  </a:moveTo>
                  <a:lnTo>
                    <a:pt x="38100" y="285750"/>
                  </a:lnTo>
                  <a:lnTo>
                    <a:pt x="42418" y="285750"/>
                  </a:lnTo>
                  <a:lnTo>
                    <a:pt x="38100" y="284988"/>
                  </a:lnTo>
                  <a:close/>
                </a:path>
                <a:path w="376554" h="290829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3340"/>
                  </a:lnTo>
                  <a:lnTo>
                    <a:pt x="304038" y="106680"/>
                  </a:lnTo>
                  <a:lnTo>
                    <a:pt x="244602" y="159258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70510"/>
                  </a:lnTo>
                  <a:lnTo>
                    <a:pt x="105717" y="270510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1544"/>
                  </a:lnTo>
                  <a:lnTo>
                    <a:pt x="306324" y="108966"/>
                  </a:lnTo>
                  <a:lnTo>
                    <a:pt x="348234" y="70866"/>
                  </a:lnTo>
                  <a:lnTo>
                    <a:pt x="362712" y="55626"/>
                  </a:lnTo>
                  <a:lnTo>
                    <a:pt x="362712" y="54864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90829">
                  <a:moveTo>
                    <a:pt x="20574" y="268986"/>
                  </a:moveTo>
                  <a:lnTo>
                    <a:pt x="20574" y="269748"/>
                  </a:lnTo>
                  <a:lnTo>
                    <a:pt x="21218" y="269748"/>
                  </a:lnTo>
                  <a:lnTo>
                    <a:pt x="20574" y="268986"/>
                  </a:lnTo>
                  <a:close/>
                </a:path>
                <a:path w="376554" h="290829">
                  <a:moveTo>
                    <a:pt x="6286" y="70866"/>
                  </a:moveTo>
                  <a:lnTo>
                    <a:pt x="6096" y="70866"/>
                  </a:lnTo>
                  <a:lnTo>
                    <a:pt x="6096" y="71628"/>
                  </a:lnTo>
                  <a:lnTo>
                    <a:pt x="6286" y="70866"/>
                  </a:lnTo>
                  <a:close/>
                </a:path>
                <a:path w="376554" h="290829">
                  <a:moveTo>
                    <a:pt x="21272" y="33528"/>
                  </a:moveTo>
                  <a:lnTo>
                    <a:pt x="20574" y="33528"/>
                  </a:lnTo>
                  <a:lnTo>
                    <a:pt x="20574" y="34290"/>
                  </a:lnTo>
                  <a:lnTo>
                    <a:pt x="21272" y="33528"/>
                  </a:lnTo>
                  <a:close/>
                </a:path>
                <a:path w="376554" h="290829">
                  <a:moveTo>
                    <a:pt x="373380" y="23622"/>
                  </a:move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4384"/>
                  </a:lnTo>
                  <a:lnTo>
                    <a:pt x="374142" y="24384"/>
                  </a:lnTo>
                  <a:lnTo>
                    <a:pt x="373380" y="23622"/>
                  </a:lnTo>
                  <a:close/>
                </a:path>
                <a:path w="376554" h="290829">
                  <a:moveTo>
                    <a:pt x="375056" y="20574"/>
                  </a:moveTo>
                  <a:lnTo>
                    <a:pt x="371856" y="20574"/>
                  </a:lnTo>
                  <a:lnTo>
                    <a:pt x="374142" y="24384"/>
                  </a:lnTo>
                  <a:lnTo>
                    <a:pt x="376428" y="24384"/>
                  </a:lnTo>
                  <a:lnTo>
                    <a:pt x="376428" y="22860"/>
                  </a:lnTo>
                  <a:lnTo>
                    <a:pt x="375056" y="20574"/>
                  </a:lnTo>
                  <a:close/>
                </a:path>
                <a:path w="376554" h="290829">
                  <a:moveTo>
                    <a:pt x="284480" y="3048"/>
                  </a:moveTo>
                  <a:lnTo>
                    <a:pt x="185166" y="3048"/>
                  </a:lnTo>
                  <a:lnTo>
                    <a:pt x="265176" y="5334"/>
                  </a:lnTo>
                  <a:lnTo>
                    <a:pt x="323088" y="7620"/>
                  </a:lnTo>
                  <a:lnTo>
                    <a:pt x="343662" y="10668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856" y="21336"/>
                  </a:lnTo>
                  <a:lnTo>
                    <a:pt x="371856" y="20574"/>
                  </a:lnTo>
                  <a:lnTo>
                    <a:pt x="375056" y="20574"/>
                  </a:lnTo>
                  <a:lnTo>
                    <a:pt x="323850" y="4572"/>
                  </a:lnTo>
                  <a:lnTo>
                    <a:pt x="323088" y="4572"/>
                  </a:lnTo>
                  <a:lnTo>
                    <a:pt x="284480" y="3048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475"/>
            <p:cNvSpPr/>
            <p:nvPr/>
          </p:nvSpPr>
          <p:spPr>
            <a:xfrm>
              <a:off x="8996171" y="4552492"/>
              <a:ext cx="373380" cy="287020"/>
            </a:xfrm>
            <a:custGeom>
              <a:avLst/>
              <a:gdLst/>
              <a:ahLst/>
              <a:cxnLst/>
              <a:rect l="l" t="t" r="r" b="b"/>
              <a:pathLst>
                <a:path w="373379" h="287020">
                  <a:moveTo>
                    <a:pt x="183642" y="0"/>
                  </a:moveTo>
                  <a:lnTo>
                    <a:pt x="125730" y="0"/>
                  </a:lnTo>
                  <a:lnTo>
                    <a:pt x="80772" y="2286"/>
                  </a:lnTo>
                  <a:lnTo>
                    <a:pt x="35814" y="14478"/>
                  </a:lnTo>
                  <a:lnTo>
                    <a:pt x="6858" y="54102"/>
                  </a:lnTo>
                  <a:lnTo>
                    <a:pt x="0" y="105156"/>
                  </a:lnTo>
                  <a:lnTo>
                    <a:pt x="0" y="153162"/>
                  </a:lnTo>
                  <a:lnTo>
                    <a:pt x="3048" y="211074"/>
                  </a:lnTo>
                  <a:lnTo>
                    <a:pt x="11430" y="252984"/>
                  </a:lnTo>
                  <a:lnTo>
                    <a:pt x="35814" y="284226"/>
                  </a:lnTo>
                  <a:lnTo>
                    <a:pt x="48768" y="286512"/>
                  </a:lnTo>
                  <a:lnTo>
                    <a:pt x="63246" y="284988"/>
                  </a:lnTo>
                  <a:lnTo>
                    <a:pt x="99822" y="268986"/>
                  </a:lnTo>
                  <a:lnTo>
                    <a:pt x="147828" y="236982"/>
                  </a:lnTo>
                  <a:lnTo>
                    <a:pt x="243840" y="157734"/>
                  </a:lnTo>
                  <a:lnTo>
                    <a:pt x="303276" y="105918"/>
                  </a:lnTo>
                  <a:lnTo>
                    <a:pt x="345186" y="67056"/>
                  </a:lnTo>
                  <a:lnTo>
                    <a:pt x="373380" y="29718"/>
                  </a:lnTo>
                  <a:lnTo>
                    <a:pt x="373380" y="21336"/>
                  </a:lnTo>
                  <a:lnTo>
                    <a:pt x="321564" y="4572"/>
                  </a:lnTo>
                  <a:lnTo>
                    <a:pt x="263652" y="1524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476"/>
            <p:cNvSpPr/>
            <p:nvPr/>
          </p:nvSpPr>
          <p:spPr>
            <a:xfrm>
              <a:off x="8994647" y="4550968"/>
              <a:ext cx="376555" cy="289560"/>
            </a:xfrm>
            <a:custGeom>
              <a:avLst/>
              <a:gdLst/>
              <a:ahLst/>
              <a:cxnLst/>
              <a:rect l="l" t="t" r="r" b="b"/>
              <a:pathLst>
                <a:path w="376554" h="289560">
                  <a:moveTo>
                    <a:pt x="185166" y="0"/>
                  </a:moveTo>
                  <a:lnTo>
                    <a:pt x="127254" y="0"/>
                  </a:lnTo>
                  <a:lnTo>
                    <a:pt x="82296" y="2286"/>
                  </a:lnTo>
                  <a:lnTo>
                    <a:pt x="64770" y="5334"/>
                  </a:lnTo>
                  <a:lnTo>
                    <a:pt x="49530" y="9144"/>
                  </a:lnTo>
                  <a:lnTo>
                    <a:pt x="48768" y="9144"/>
                  </a:lnTo>
                  <a:lnTo>
                    <a:pt x="36576" y="14478"/>
                  </a:lnTo>
                  <a:lnTo>
                    <a:pt x="36576" y="15240"/>
                  </a:lnTo>
                  <a:lnTo>
                    <a:pt x="26670" y="22860"/>
                  </a:lnTo>
                  <a:lnTo>
                    <a:pt x="18288" y="31242"/>
                  </a:lnTo>
                  <a:lnTo>
                    <a:pt x="12192" y="41910"/>
                  </a:lnTo>
                  <a:lnTo>
                    <a:pt x="11430" y="42672"/>
                  </a:lnTo>
                  <a:lnTo>
                    <a:pt x="6858" y="55626"/>
                  </a:lnTo>
                  <a:lnTo>
                    <a:pt x="3048" y="70104"/>
                  </a:lnTo>
                  <a:lnTo>
                    <a:pt x="0" y="106680"/>
                  </a:lnTo>
                  <a:lnTo>
                    <a:pt x="0" y="154686"/>
                  </a:lnTo>
                  <a:lnTo>
                    <a:pt x="3048" y="212598"/>
                  </a:lnTo>
                  <a:lnTo>
                    <a:pt x="3048" y="213360"/>
                  </a:lnTo>
                  <a:lnTo>
                    <a:pt x="6096" y="236220"/>
                  </a:lnTo>
                  <a:lnTo>
                    <a:pt x="11430" y="255270"/>
                  </a:lnTo>
                  <a:lnTo>
                    <a:pt x="17526" y="269748"/>
                  </a:lnTo>
                  <a:lnTo>
                    <a:pt x="18288" y="269748"/>
                  </a:lnTo>
                  <a:lnTo>
                    <a:pt x="26670" y="280416"/>
                  </a:lnTo>
                  <a:lnTo>
                    <a:pt x="26670" y="281178"/>
                  </a:lnTo>
                  <a:lnTo>
                    <a:pt x="36576" y="287274"/>
                  </a:lnTo>
                  <a:lnTo>
                    <a:pt x="37338" y="287274"/>
                  </a:lnTo>
                  <a:lnTo>
                    <a:pt x="50292" y="289560"/>
                  </a:lnTo>
                  <a:lnTo>
                    <a:pt x="64770" y="288036"/>
                  </a:lnTo>
                  <a:lnTo>
                    <a:pt x="65532" y="288036"/>
                  </a:lnTo>
                  <a:lnTo>
                    <a:pt x="69723" y="286512"/>
                  </a:lnTo>
                  <a:lnTo>
                    <a:pt x="50292" y="286512"/>
                  </a:lnTo>
                  <a:lnTo>
                    <a:pt x="50769" y="286461"/>
                  </a:lnTo>
                  <a:lnTo>
                    <a:pt x="42418" y="284988"/>
                  </a:lnTo>
                  <a:lnTo>
                    <a:pt x="38100" y="284988"/>
                  </a:lnTo>
                  <a:lnTo>
                    <a:pt x="28194" y="278892"/>
                  </a:lnTo>
                  <a:lnTo>
                    <a:pt x="28956" y="278892"/>
                  </a:lnTo>
                  <a:lnTo>
                    <a:pt x="20574" y="268224"/>
                  </a:lnTo>
                  <a:lnTo>
                    <a:pt x="14798" y="254508"/>
                  </a:lnTo>
                  <a:lnTo>
                    <a:pt x="14478" y="254508"/>
                  </a:lnTo>
                  <a:lnTo>
                    <a:pt x="9144" y="235458"/>
                  </a:lnTo>
                  <a:lnTo>
                    <a:pt x="6096" y="212598"/>
                  </a:lnTo>
                  <a:lnTo>
                    <a:pt x="3048" y="154686"/>
                  </a:lnTo>
                  <a:lnTo>
                    <a:pt x="3048" y="106680"/>
                  </a:lnTo>
                  <a:lnTo>
                    <a:pt x="6096" y="70104"/>
                  </a:lnTo>
                  <a:lnTo>
                    <a:pt x="6296" y="70104"/>
                  </a:lnTo>
                  <a:lnTo>
                    <a:pt x="9906" y="56388"/>
                  </a:lnTo>
                  <a:lnTo>
                    <a:pt x="14478" y="43434"/>
                  </a:lnTo>
                  <a:lnTo>
                    <a:pt x="20574" y="32766"/>
                  </a:lnTo>
                  <a:lnTo>
                    <a:pt x="21336" y="32766"/>
                  </a:lnTo>
                  <a:lnTo>
                    <a:pt x="28956" y="25146"/>
                  </a:lnTo>
                  <a:lnTo>
                    <a:pt x="28194" y="25146"/>
                  </a:lnTo>
                  <a:lnTo>
                    <a:pt x="38100" y="17526"/>
                  </a:lnTo>
                  <a:lnTo>
                    <a:pt x="50292" y="12192"/>
                  </a:lnTo>
                  <a:lnTo>
                    <a:pt x="65532" y="8382"/>
                  </a:lnTo>
                  <a:lnTo>
                    <a:pt x="83058" y="5334"/>
                  </a:lnTo>
                  <a:lnTo>
                    <a:pt x="82296" y="5334"/>
                  </a:lnTo>
                  <a:lnTo>
                    <a:pt x="127254" y="3048"/>
                  </a:lnTo>
                  <a:lnTo>
                    <a:pt x="294132" y="3048"/>
                  </a:lnTo>
                  <a:lnTo>
                    <a:pt x="265176" y="1524"/>
                  </a:lnTo>
                  <a:lnTo>
                    <a:pt x="185166" y="0"/>
                  </a:lnTo>
                  <a:close/>
                </a:path>
                <a:path w="376554" h="289560">
                  <a:moveTo>
                    <a:pt x="50769" y="286461"/>
                  </a:moveTo>
                  <a:lnTo>
                    <a:pt x="50292" y="286512"/>
                  </a:lnTo>
                  <a:lnTo>
                    <a:pt x="51054" y="286512"/>
                  </a:lnTo>
                  <a:lnTo>
                    <a:pt x="50769" y="286461"/>
                  </a:lnTo>
                  <a:close/>
                </a:path>
                <a:path w="376554" h="289560">
                  <a:moveTo>
                    <a:pt x="100584" y="268986"/>
                  </a:moveTo>
                  <a:lnTo>
                    <a:pt x="80772" y="278892"/>
                  </a:lnTo>
                  <a:lnTo>
                    <a:pt x="81534" y="278892"/>
                  </a:lnTo>
                  <a:lnTo>
                    <a:pt x="64770" y="284988"/>
                  </a:lnTo>
                  <a:lnTo>
                    <a:pt x="50769" y="286461"/>
                  </a:lnTo>
                  <a:lnTo>
                    <a:pt x="51054" y="286512"/>
                  </a:lnTo>
                  <a:lnTo>
                    <a:pt x="69723" y="286512"/>
                  </a:lnTo>
                  <a:lnTo>
                    <a:pt x="82296" y="281940"/>
                  </a:lnTo>
                  <a:lnTo>
                    <a:pt x="102108" y="272034"/>
                  </a:lnTo>
                  <a:lnTo>
                    <a:pt x="105918" y="269748"/>
                  </a:lnTo>
                  <a:lnTo>
                    <a:pt x="100584" y="269748"/>
                  </a:lnTo>
                  <a:lnTo>
                    <a:pt x="100584" y="268986"/>
                  </a:lnTo>
                  <a:close/>
                </a:path>
                <a:path w="376554" h="289560">
                  <a:moveTo>
                    <a:pt x="38100" y="284226"/>
                  </a:moveTo>
                  <a:lnTo>
                    <a:pt x="38100" y="284988"/>
                  </a:lnTo>
                  <a:lnTo>
                    <a:pt x="42418" y="284988"/>
                  </a:lnTo>
                  <a:lnTo>
                    <a:pt x="38100" y="284226"/>
                  </a:lnTo>
                  <a:close/>
                </a:path>
                <a:path w="376554" h="289560">
                  <a:moveTo>
                    <a:pt x="373380" y="30480"/>
                  </a:moveTo>
                  <a:lnTo>
                    <a:pt x="368808" y="40386"/>
                  </a:lnTo>
                  <a:lnTo>
                    <a:pt x="369570" y="40386"/>
                  </a:lnTo>
                  <a:lnTo>
                    <a:pt x="360426" y="52578"/>
                  </a:lnTo>
                  <a:lnTo>
                    <a:pt x="304038" y="106680"/>
                  </a:lnTo>
                  <a:lnTo>
                    <a:pt x="244602" y="158496"/>
                  </a:lnTo>
                  <a:lnTo>
                    <a:pt x="177546" y="215646"/>
                  </a:lnTo>
                  <a:lnTo>
                    <a:pt x="123444" y="256032"/>
                  </a:lnTo>
                  <a:lnTo>
                    <a:pt x="100584" y="269748"/>
                  </a:lnTo>
                  <a:lnTo>
                    <a:pt x="105918" y="269748"/>
                  </a:lnTo>
                  <a:lnTo>
                    <a:pt x="124968" y="258318"/>
                  </a:lnTo>
                  <a:lnTo>
                    <a:pt x="150114" y="240030"/>
                  </a:lnTo>
                  <a:lnTo>
                    <a:pt x="179070" y="217932"/>
                  </a:lnTo>
                  <a:lnTo>
                    <a:pt x="179832" y="217932"/>
                  </a:lnTo>
                  <a:lnTo>
                    <a:pt x="246888" y="160782"/>
                  </a:lnTo>
                  <a:lnTo>
                    <a:pt x="306324" y="108966"/>
                  </a:lnTo>
                  <a:lnTo>
                    <a:pt x="348234" y="70104"/>
                  </a:lnTo>
                  <a:lnTo>
                    <a:pt x="362712" y="54864"/>
                  </a:lnTo>
                  <a:lnTo>
                    <a:pt x="362712" y="54102"/>
                  </a:lnTo>
                  <a:lnTo>
                    <a:pt x="371856" y="41910"/>
                  </a:lnTo>
                  <a:lnTo>
                    <a:pt x="376428" y="32004"/>
                  </a:lnTo>
                  <a:lnTo>
                    <a:pt x="376428" y="31242"/>
                  </a:lnTo>
                  <a:lnTo>
                    <a:pt x="373380" y="31242"/>
                  </a:lnTo>
                  <a:lnTo>
                    <a:pt x="373380" y="30480"/>
                  </a:lnTo>
                  <a:close/>
                </a:path>
                <a:path w="376554" h="289560">
                  <a:moveTo>
                    <a:pt x="14478" y="253746"/>
                  </a:moveTo>
                  <a:lnTo>
                    <a:pt x="14478" y="254508"/>
                  </a:lnTo>
                  <a:lnTo>
                    <a:pt x="14798" y="254508"/>
                  </a:lnTo>
                  <a:lnTo>
                    <a:pt x="14478" y="253746"/>
                  </a:lnTo>
                  <a:close/>
                </a:path>
                <a:path w="376554" h="289560">
                  <a:moveTo>
                    <a:pt x="6296" y="70104"/>
                  </a:moveTo>
                  <a:lnTo>
                    <a:pt x="6096" y="70104"/>
                  </a:lnTo>
                  <a:lnTo>
                    <a:pt x="6096" y="70866"/>
                  </a:lnTo>
                  <a:lnTo>
                    <a:pt x="6296" y="70104"/>
                  </a:lnTo>
                  <a:close/>
                </a:path>
                <a:path w="376554" h="289560">
                  <a:moveTo>
                    <a:pt x="21336" y="32766"/>
                  </a:moveTo>
                  <a:lnTo>
                    <a:pt x="20574" y="32766"/>
                  </a:lnTo>
                  <a:lnTo>
                    <a:pt x="20574" y="33528"/>
                  </a:lnTo>
                  <a:lnTo>
                    <a:pt x="21336" y="32766"/>
                  </a:lnTo>
                  <a:close/>
                </a:path>
                <a:path w="376554" h="289560">
                  <a:moveTo>
                    <a:pt x="376428" y="22860"/>
                  </a:moveTo>
                  <a:lnTo>
                    <a:pt x="373380" y="22860"/>
                  </a:lnTo>
                  <a:lnTo>
                    <a:pt x="373380" y="31242"/>
                  </a:lnTo>
                  <a:lnTo>
                    <a:pt x="376428" y="31242"/>
                  </a:lnTo>
                  <a:lnTo>
                    <a:pt x="376428" y="22860"/>
                  </a:lnTo>
                  <a:close/>
                </a:path>
                <a:path w="376554" h="289560">
                  <a:moveTo>
                    <a:pt x="371983" y="20828"/>
                  </a:moveTo>
                  <a:lnTo>
                    <a:pt x="373380" y="23622"/>
                  </a:lnTo>
                  <a:lnTo>
                    <a:pt x="373380" y="22860"/>
                  </a:lnTo>
                  <a:lnTo>
                    <a:pt x="376428" y="22860"/>
                  </a:lnTo>
                  <a:lnTo>
                    <a:pt x="376428" y="22098"/>
                  </a:lnTo>
                  <a:lnTo>
                    <a:pt x="376047" y="21336"/>
                  </a:lnTo>
                  <a:lnTo>
                    <a:pt x="372618" y="21336"/>
                  </a:lnTo>
                  <a:lnTo>
                    <a:pt x="371983" y="20828"/>
                  </a:lnTo>
                  <a:close/>
                </a:path>
                <a:path w="376554" h="289560">
                  <a:moveTo>
                    <a:pt x="371856" y="20574"/>
                  </a:moveTo>
                  <a:lnTo>
                    <a:pt x="371983" y="20828"/>
                  </a:lnTo>
                  <a:lnTo>
                    <a:pt x="372618" y="21336"/>
                  </a:lnTo>
                  <a:lnTo>
                    <a:pt x="371856" y="20574"/>
                  </a:lnTo>
                  <a:close/>
                </a:path>
                <a:path w="376554" h="289560">
                  <a:moveTo>
                    <a:pt x="375666" y="20574"/>
                  </a:moveTo>
                  <a:lnTo>
                    <a:pt x="371856" y="20574"/>
                  </a:lnTo>
                  <a:lnTo>
                    <a:pt x="372618" y="21336"/>
                  </a:lnTo>
                  <a:lnTo>
                    <a:pt x="376047" y="21336"/>
                  </a:lnTo>
                  <a:lnTo>
                    <a:pt x="375666" y="20574"/>
                  </a:lnTo>
                  <a:close/>
                </a:path>
                <a:path w="376554" h="289560">
                  <a:moveTo>
                    <a:pt x="294132" y="3048"/>
                  </a:moveTo>
                  <a:lnTo>
                    <a:pt x="185166" y="3048"/>
                  </a:lnTo>
                  <a:lnTo>
                    <a:pt x="265176" y="4572"/>
                  </a:lnTo>
                  <a:lnTo>
                    <a:pt x="323088" y="7620"/>
                  </a:lnTo>
                  <a:lnTo>
                    <a:pt x="343662" y="9906"/>
                  </a:lnTo>
                  <a:lnTo>
                    <a:pt x="359664" y="13716"/>
                  </a:lnTo>
                  <a:lnTo>
                    <a:pt x="358902" y="13716"/>
                  </a:lnTo>
                  <a:lnTo>
                    <a:pt x="368808" y="18288"/>
                  </a:lnTo>
                  <a:lnTo>
                    <a:pt x="371983" y="20828"/>
                  </a:lnTo>
                  <a:lnTo>
                    <a:pt x="371856" y="20574"/>
                  </a:lnTo>
                  <a:lnTo>
                    <a:pt x="375666" y="20574"/>
                  </a:lnTo>
                  <a:lnTo>
                    <a:pt x="374904" y="19050"/>
                  </a:lnTo>
                  <a:lnTo>
                    <a:pt x="374142" y="19050"/>
                  </a:lnTo>
                  <a:lnTo>
                    <a:pt x="370332" y="16002"/>
                  </a:lnTo>
                  <a:lnTo>
                    <a:pt x="370332" y="15240"/>
                  </a:lnTo>
                  <a:lnTo>
                    <a:pt x="360426" y="10668"/>
                  </a:lnTo>
                  <a:lnTo>
                    <a:pt x="344424" y="6858"/>
                  </a:lnTo>
                  <a:lnTo>
                    <a:pt x="343662" y="6858"/>
                  </a:lnTo>
                  <a:lnTo>
                    <a:pt x="323088" y="4572"/>
                  </a:lnTo>
                  <a:lnTo>
                    <a:pt x="294132" y="3048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474"/>
            <p:cNvSpPr/>
            <p:nvPr/>
          </p:nvSpPr>
          <p:spPr>
            <a:xfrm>
              <a:off x="9028176" y="469574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477"/>
            <p:cNvSpPr/>
            <p:nvPr/>
          </p:nvSpPr>
          <p:spPr>
            <a:xfrm>
              <a:off x="8994647" y="470565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478"/>
            <p:cNvSpPr/>
            <p:nvPr/>
          </p:nvSpPr>
          <p:spPr>
            <a:xfrm>
              <a:off x="8973311" y="4557826"/>
              <a:ext cx="373380" cy="287655"/>
            </a:xfrm>
            <a:custGeom>
              <a:avLst/>
              <a:gdLst/>
              <a:ahLst/>
              <a:cxnLst/>
              <a:rect l="l" t="t" r="r" b="b"/>
              <a:pathLst>
                <a:path w="373379" h="287654">
                  <a:moveTo>
                    <a:pt x="183642" y="0"/>
                  </a:moveTo>
                  <a:lnTo>
                    <a:pt x="125730" y="0"/>
                  </a:lnTo>
                  <a:lnTo>
                    <a:pt x="80772" y="2285"/>
                  </a:lnTo>
                  <a:lnTo>
                    <a:pt x="35814" y="15239"/>
                  </a:lnTo>
                  <a:lnTo>
                    <a:pt x="6858" y="54101"/>
                  </a:lnTo>
                  <a:lnTo>
                    <a:pt x="0" y="105917"/>
                  </a:lnTo>
                  <a:lnTo>
                    <a:pt x="0" y="153161"/>
                  </a:lnTo>
                  <a:lnTo>
                    <a:pt x="3048" y="211835"/>
                  </a:lnTo>
                  <a:lnTo>
                    <a:pt x="10668" y="252983"/>
                  </a:lnTo>
                  <a:lnTo>
                    <a:pt x="35814" y="284987"/>
                  </a:lnTo>
                  <a:lnTo>
                    <a:pt x="48768" y="287273"/>
                  </a:lnTo>
                  <a:lnTo>
                    <a:pt x="63246" y="284987"/>
                  </a:lnTo>
                  <a:lnTo>
                    <a:pt x="99822" y="268985"/>
                  </a:lnTo>
                  <a:lnTo>
                    <a:pt x="147828" y="236981"/>
                  </a:lnTo>
                  <a:lnTo>
                    <a:pt x="243840" y="158495"/>
                  </a:lnTo>
                  <a:lnTo>
                    <a:pt x="303276" y="105917"/>
                  </a:lnTo>
                  <a:lnTo>
                    <a:pt x="345186" y="67055"/>
                  </a:lnTo>
                  <a:lnTo>
                    <a:pt x="373380" y="29717"/>
                  </a:lnTo>
                  <a:lnTo>
                    <a:pt x="373380" y="21335"/>
                  </a:lnTo>
                  <a:lnTo>
                    <a:pt x="321564" y="4571"/>
                  </a:lnTo>
                  <a:lnTo>
                    <a:pt x="263652" y="2285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479"/>
            <p:cNvSpPr/>
            <p:nvPr/>
          </p:nvSpPr>
          <p:spPr>
            <a:xfrm>
              <a:off x="8971788" y="4556302"/>
              <a:ext cx="376555" cy="290830"/>
            </a:xfrm>
            <a:custGeom>
              <a:avLst/>
              <a:gdLst/>
              <a:ahLst/>
              <a:cxnLst/>
              <a:rect l="l" t="t" r="r" b="b"/>
              <a:pathLst>
                <a:path w="376554" h="290829">
                  <a:moveTo>
                    <a:pt x="185166" y="0"/>
                  </a:moveTo>
                  <a:lnTo>
                    <a:pt x="127254" y="0"/>
                  </a:lnTo>
                  <a:lnTo>
                    <a:pt x="82296" y="2285"/>
                  </a:lnTo>
                  <a:lnTo>
                    <a:pt x="64770" y="5333"/>
                  </a:lnTo>
                  <a:lnTo>
                    <a:pt x="49530" y="9905"/>
                  </a:lnTo>
                  <a:lnTo>
                    <a:pt x="48768" y="9905"/>
                  </a:lnTo>
                  <a:lnTo>
                    <a:pt x="36576" y="15239"/>
                  </a:lnTo>
                  <a:lnTo>
                    <a:pt x="36576" y="16001"/>
                  </a:lnTo>
                  <a:lnTo>
                    <a:pt x="26670" y="22859"/>
                  </a:lnTo>
                  <a:lnTo>
                    <a:pt x="18288" y="31241"/>
                  </a:lnTo>
                  <a:lnTo>
                    <a:pt x="12192" y="41909"/>
                  </a:lnTo>
                  <a:lnTo>
                    <a:pt x="11430" y="42671"/>
                  </a:lnTo>
                  <a:lnTo>
                    <a:pt x="6858" y="55625"/>
                  </a:lnTo>
                  <a:lnTo>
                    <a:pt x="3048" y="70103"/>
                  </a:lnTo>
                  <a:lnTo>
                    <a:pt x="62" y="106679"/>
                  </a:lnTo>
                  <a:lnTo>
                    <a:pt x="0" y="154685"/>
                  </a:lnTo>
                  <a:lnTo>
                    <a:pt x="3048" y="213359"/>
                  </a:lnTo>
                  <a:lnTo>
                    <a:pt x="3048" y="214121"/>
                  </a:lnTo>
                  <a:lnTo>
                    <a:pt x="6096" y="236981"/>
                  </a:lnTo>
                  <a:lnTo>
                    <a:pt x="10668" y="255269"/>
                  </a:lnTo>
                  <a:lnTo>
                    <a:pt x="17526" y="270509"/>
                  </a:lnTo>
                  <a:lnTo>
                    <a:pt x="18288" y="271271"/>
                  </a:lnTo>
                  <a:lnTo>
                    <a:pt x="26670" y="281177"/>
                  </a:lnTo>
                  <a:lnTo>
                    <a:pt x="36576" y="288035"/>
                  </a:lnTo>
                  <a:lnTo>
                    <a:pt x="37338" y="288035"/>
                  </a:lnTo>
                  <a:lnTo>
                    <a:pt x="50292" y="290321"/>
                  </a:lnTo>
                  <a:lnTo>
                    <a:pt x="51054" y="290321"/>
                  </a:lnTo>
                  <a:lnTo>
                    <a:pt x="65532" y="288035"/>
                  </a:lnTo>
                  <a:lnTo>
                    <a:pt x="67926" y="287273"/>
                  </a:lnTo>
                  <a:lnTo>
                    <a:pt x="50292" y="287273"/>
                  </a:lnTo>
                  <a:lnTo>
                    <a:pt x="50694" y="287210"/>
                  </a:lnTo>
                  <a:lnTo>
                    <a:pt x="42418" y="285749"/>
                  </a:lnTo>
                  <a:lnTo>
                    <a:pt x="38100" y="285749"/>
                  </a:lnTo>
                  <a:lnTo>
                    <a:pt x="28194" y="278891"/>
                  </a:lnTo>
                  <a:lnTo>
                    <a:pt x="28956" y="278891"/>
                  </a:lnTo>
                  <a:lnTo>
                    <a:pt x="20574" y="268985"/>
                  </a:lnTo>
                  <a:lnTo>
                    <a:pt x="14058" y="254507"/>
                  </a:lnTo>
                  <a:lnTo>
                    <a:pt x="13716" y="254507"/>
                  </a:lnTo>
                  <a:lnTo>
                    <a:pt x="9144" y="236219"/>
                  </a:lnTo>
                  <a:lnTo>
                    <a:pt x="6096" y="213359"/>
                  </a:lnTo>
                  <a:lnTo>
                    <a:pt x="3048" y="154685"/>
                  </a:lnTo>
                  <a:lnTo>
                    <a:pt x="3110" y="106679"/>
                  </a:lnTo>
                  <a:lnTo>
                    <a:pt x="6096" y="70103"/>
                  </a:lnTo>
                  <a:lnTo>
                    <a:pt x="6296" y="70103"/>
                  </a:lnTo>
                  <a:lnTo>
                    <a:pt x="9906" y="56387"/>
                  </a:lnTo>
                  <a:lnTo>
                    <a:pt x="14478" y="43433"/>
                  </a:lnTo>
                  <a:lnTo>
                    <a:pt x="20574" y="32765"/>
                  </a:lnTo>
                  <a:lnTo>
                    <a:pt x="21336" y="32765"/>
                  </a:lnTo>
                  <a:lnTo>
                    <a:pt x="28956" y="25145"/>
                  </a:lnTo>
                  <a:lnTo>
                    <a:pt x="28194" y="25145"/>
                  </a:lnTo>
                  <a:lnTo>
                    <a:pt x="38100" y="18287"/>
                  </a:lnTo>
                  <a:lnTo>
                    <a:pt x="50292" y="12953"/>
                  </a:lnTo>
                  <a:lnTo>
                    <a:pt x="65532" y="8381"/>
                  </a:lnTo>
                  <a:lnTo>
                    <a:pt x="83058" y="5333"/>
                  </a:lnTo>
                  <a:lnTo>
                    <a:pt x="82296" y="5333"/>
                  </a:lnTo>
                  <a:lnTo>
                    <a:pt x="127254" y="3047"/>
                  </a:lnTo>
                  <a:lnTo>
                    <a:pt x="284480" y="3047"/>
                  </a:lnTo>
                  <a:lnTo>
                    <a:pt x="265176" y="2285"/>
                  </a:lnTo>
                  <a:lnTo>
                    <a:pt x="185166" y="0"/>
                  </a:lnTo>
                  <a:close/>
                </a:path>
                <a:path w="376554" h="290829">
                  <a:moveTo>
                    <a:pt x="50694" y="287210"/>
                  </a:moveTo>
                  <a:lnTo>
                    <a:pt x="50292" y="287273"/>
                  </a:lnTo>
                  <a:lnTo>
                    <a:pt x="51054" y="287273"/>
                  </a:lnTo>
                  <a:lnTo>
                    <a:pt x="50694" y="287210"/>
                  </a:lnTo>
                  <a:close/>
                </a:path>
                <a:path w="376554" h="290829">
                  <a:moveTo>
                    <a:pt x="100584" y="268985"/>
                  </a:moveTo>
                  <a:lnTo>
                    <a:pt x="80772" y="279653"/>
                  </a:lnTo>
                  <a:lnTo>
                    <a:pt x="81534" y="279653"/>
                  </a:lnTo>
                  <a:lnTo>
                    <a:pt x="64770" y="284987"/>
                  </a:lnTo>
                  <a:lnTo>
                    <a:pt x="50694" y="287210"/>
                  </a:lnTo>
                  <a:lnTo>
                    <a:pt x="51054" y="287273"/>
                  </a:lnTo>
                  <a:lnTo>
                    <a:pt x="67926" y="287273"/>
                  </a:lnTo>
                  <a:lnTo>
                    <a:pt x="82296" y="282701"/>
                  </a:lnTo>
                  <a:lnTo>
                    <a:pt x="102108" y="272033"/>
                  </a:lnTo>
                  <a:lnTo>
                    <a:pt x="105918" y="269747"/>
                  </a:lnTo>
                  <a:lnTo>
                    <a:pt x="100584" y="269747"/>
                  </a:lnTo>
                  <a:lnTo>
                    <a:pt x="100584" y="268985"/>
                  </a:lnTo>
                  <a:close/>
                </a:path>
                <a:path w="376554" h="290829">
                  <a:moveTo>
                    <a:pt x="38100" y="284987"/>
                  </a:moveTo>
                  <a:lnTo>
                    <a:pt x="38100" y="285749"/>
                  </a:lnTo>
                  <a:lnTo>
                    <a:pt x="42418" y="285749"/>
                  </a:lnTo>
                  <a:lnTo>
                    <a:pt x="38100" y="284987"/>
                  </a:lnTo>
                  <a:close/>
                </a:path>
                <a:path w="376554" h="290829">
                  <a:moveTo>
                    <a:pt x="373380" y="30479"/>
                  </a:moveTo>
                  <a:lnTo>
                    <a:pt x="368808" y="40385"/>
                  </a:lnTo>
                  <a:lnTo>
                    <a:pt x="369570" y="40385"/>
                  </a:lnTo>
                  <a:lnTo>
                    <a:pt x="360426" y="53339"/>
                  </a:lnTo>
                  <a:lnTo>
                    <a:pt x="304038" y="106679"/>
                  </a:lnTo>
                  <a:lnTo>
                    <a:pt x="244602" y="159257"/>
                  </a:lnTo>
                  <a:lnTo>
                    <a:pt x="177546" y="215645"/>
                  </a:lnTo>
                  <a:lnTo>
                    <a:pt x="123444" y="256031"/>
                  </a:lnTo>
                  <a:lnTo>
                    <a:pt x="100584" y="269747"/>
                  </a:lnTo>
                  <a:lnTo>
                    <a:pt x="105918" y="269747"/>
                  </a:lnTo>
                  <a:lnTo>
                    <a:pt x="124968" y="258317"/>
                  </a:lnTo>
                  <a:lnTo>
                    <a:pt x="150114" y="240029"/>
                  </a:lnTo>
                  <a:lnTo>
                    <a:pt x="179070" y="217931"/>
                  </a:lnTo>
                  <a:lnTo>
                    <a:pt x="179832" y="217931"/>
                  </a:lnTo>
                  <a:lnTo>
                    <a:pt x="246888" y="161543"/>
                  </a:lnTo>
                  <a:lnTo>
                    <a:pt x="306324" y="108965"/>
                  </a:lnTo>
                  <a:lnTo>
                    <a:pt x="348234" y="70103"/>
                  </a:lnTo>
                  <a:lnTo>
                    <a:pt x="362712" y="55625"/>
                  </a:lnTo>
                  <a:lnTo>
                    <a:pt x="362712" y="54863"/>
                  </a:lnTo>
                  <a:lnTo>
                    <a:pt x="371856" y="41909"/>
                  </a:lnTo>
                  <a:lnTo>
                    <a:pt x="376428" y="32003"/>
                  </a:lnTo>
                  <a:lnTo>
                    <a:pt x="376428" y="31241"/>
                  </a:lnTo>
                  <a:lnTo>
                    <a:pt x="373380" y="31241"/>
                  </a:lnTo>
                  <a:lnTo>
                    <a:pt x="373380" y="30479"/>
                  </a:lnTo>
                  <a:close/>
                </a:path>
                <a:path w="376554" h="290829">
                  <a:moveTo>
                    <a:pt x="13716" y="253745"/>
                  </a:moveTo>
                  <a:lnTo>
                    <a:pt x="13716" y="254507"/>
                  </a:lnTo>
                  <a:lnTo>
                    <a:pt x="14058" y="254507"/>
                  </a:lnTo>
                  <a:lnTo>
                    <a:pt x="13716" y="253745"/>
                  </a:lnTo>
                  <a:close/>
                </a:path>
                <a:path w="376554" h="290829">
                  <a:moveTo>
                    <a:pt x="6296" y="70103"/>
                  </a:moveTo>
                  <a:lnTo>
                    <a:pt x="6096" y="70103"/>
                  </a:lnTo>
                  <a:lnTo>
                    <a:pt x="6096" y="70865"/>
                  </a:lnTo>
                  <a:lnTo>
                    <a:pt x="6296" y="70103"/>
                  </a:lnTo>
                  <a:close/>
                </a:path>
                <a:path w="376554" h="290829">
                  <a:moveTo>
                    <a:pt x="21336" y="32765"/>
                  </a:moveTo>
                  <a:lnTo>
                    <a:pt x="20574" y="32765"/>
                  </a:lnTo>
                  <a:lnTo>
                    <a:pt x="20574" y="33527"/>
                  </a:lnTo>
                  <a:lnTo>
                    <a:pt x="21336" y="32765"/>
                  </a:lnTo>
                  <a:close/>
                </a:path>
                <a:path w="376554" h="290829">
                  <a:moveTo>
                    <a:pt x="373380" y="22859"/>
                  </a:moveTo>
                  <a:lnTo>
                    <a:pt x="373380" y="31241"/>
                  </a:lnTo>
                  <a:lnTo>
                    <a:pt x="376428" y="31241"/>
                  </a:lnTo>
                  <a:lnTo>
                    <a:pt x="376428" y="23621"/>
                  </a:lnTo>
                  <a:lnTo>
                    <a:pt x="374142" y="23621"/>
                  </a:lnTo>
                  <a:lnTo>
                    <a:pt x="373380" y="22859"/>
                  </a:lnTo>
                  <a:close/>
                </a:path>
                <a:path w="376554" h="290829">
                  <a:moveTo>
                    <a:pt x="375285" y="20573"/>
                  </a:moveTo>
                  <a:lnTo>
                    <a:pt x="371856" y="20573"/>
                  </a:lnTo>
                  <a:lnTo>
                    <a:pt x="374142" y="23621"/>
                  </a:lnTo>
                  <a:lnTo>
                    <a:pt x="376428" y="23621"/>
                  </a:lnTo>
                  <a:lnTo>
                    <a:pt x="376428" y="22097"/>
                  </a:lnTo>
                  <a:lnTo>
                    <a:pt x="375285" y="20573"/>
                  </a:lnTo>
                  <a:close/>
                </a:path>
                <a:path w="376554" h="290829">
                  <a:moveTo>
                    <a:pt x="284480" y="3047"/>
                  </a:moveTo>
                  <a:lnTo>
                    <a:pt x="185166" y="3047"/>
                  </a:lnTo>
                  <a:lnTo>
                    <a:pt x="265176" y="5333"/>
                  </a:lnTo>
                  <a:lnTo>
                    <a:pt x="323088" y="7619"/>
                  </a:lnTo>
                  <a:lnTo>
                    <a:pt x="343662" y="9905"/>
                  </a:lnTo>
                  <a:lnTo>
                    <a:pt x="359664" y="13715"/>
                  </a:lnTo>
                  <a:lnTo>
                    <a:pt x="358902" y="13715"/>
                  </a:lnTo>
                  <a:lnTo>
                    <a:pt x="368808" y="18287"/>
                  </a:lnTo>
                  <a:lnTo>
                    <a:pt x="371856" y="21335"/>
                  </a:lnTo>
                  <a:lnTo>
                    <a:pt x="371856" y="20573"/>
                  </a:lnTo>
                  <a:lnTo>
                    <a:pt x="375285" y="20573"/>
                  </a:lnTo>
                  <a:lnTo>
                    <a:pt x="374142" y="19049"/>
                  </a:lnTo>
                  <a:lnTo>
                    <a:pt x="370332" y="15239"/>
                  </a:lnTo>
                  <a:lnTo>
                    <a:pt x="360426" y="10667"/>
                  </a:lnTo>
                  <a:lnTo>
                    <a:pt x="344424" y="6857"/>
                  </a:lnTo>
                  <a:lnTo>
                    <a:pt x="343662" y="6857"/>
                  </a:lnTo>
                  <a:lnTo>
                    <a:pt x="323088" y="4571"/>
                  </a:lnTo>
                  <a:lnTo>
                    <a:pt x="284480" y="3047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480"/>
            <p:cNvSpPr/>
            <p:nvPr/>
          </p:nvSpPr>
          <p:spPr>
            <a:xfrm>
              <a:off x="8971788" y="4710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481"/>
            <p:cNvSpPr/>
            <p:nvPr/>
          </p:nvSpPr>
          <p:spPr>
            <a:xfrm>
              <a:off x="8404097" y="4173778"/>
              <a:ext cx="810895" cy="706120"/>
            </a:xfrm>
            <a:custGeom>
              <a:avLst/>
              <a:gdLst/>
              <a:ahLst/>
              <a:cxnLst/>
              <a:rect l="l" t="t" r="r" b="b"/>
              <a:pathLst>
                <a:path w="810895" h="706120">
                  <a:moveTo>
                    <a:pt x="260604" y="0"/>
                  </a:moveTo>
                  <a:lnTo>
                    <a:pt x="29718" y="55625"/>
                  </a:lnTo>
                  <a:lnTo>
                    <a:pt x="0" y="61721"/>
                  </a:lnTo>
                  <a:lnTo>
                    <a:pt x="20574" y="576072"/>
                  </a:lnTo>
                  <a:lnTo>
                    <a:pt x="676656" y="705612"/>
                  </a:lnTo>
                  <a:lnTo>
                    <a:pt x="679704" y="653796"/>
                  </a:lnTo>
                  <a:lnTo>
                    <a:pt x="810768" y="542544"/>
                  </a:lnTo>
                  <a:lnTo>
                    <a:pt x="810006" y="32003"/>
                  </a:lnTo>
                  <a:lnTo>
                    <a:pt x="260604" y="0"/>
                  </a:lnTo>
                  <a:close/>
                </a:path>
              </a:pathLst>
            </a:custGeom>
            <a:solidFill>
              <a:srgbClr val="B5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482"/>
            <p:cNvSpPr/>
            <p:nvPr/>
          </p:nvSpPr>
          <p:spPr>
            <a:xfrm>
              <a:off x="8410193" y="422864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1523" y="0"/>
                  </a:moveTo>
                  <a:lnTo>
                    <a:pt x="0" y="4572"/>
                  </a:lnTo>
                  <a:lnTo>
                    <a:pt x="2285" y="5334"/>
                  </a:lnTo>
                  <a:lnTo>
                    <a:pt x="3809" y="76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483"/>
            <p:cNvSpPr/>
            <p:nvPr/>
          </p:nvSpPr>
          <p:spPr>
            <a:xfrm>
              <a:off x="8412480" y="4229404"/>
              <a:ext cx="28575" cy="14604"/>
            </a:xfrm>
            <a:custGeom>
              <a:avLst/>
              <a:gdLst/>
              <a:ahLst/>
              <a:cxnLst/>
              <a:rect l="l" t="t" r="r" b="b"/>
              <a:pathLst>
                <a:path w="28575" h="14604">
                  <a:moveTo>
                    <a:pt x="1524" y="0"/>
                  </a:moveTo>
                  <a:lnTo>
                    <a:pt x="0" y="4572"/>
                  </a:lnTo>
                  <a:lnTo>
                    <a:pt x="26670" y="14478"/>
                  </a:lnTo>
                  <a:lnTo>
                    <a:pt x="27432" y="14478"/>
                  </a:lnTo>
                  <a:lnTo>
                    <a:pt x="28194" y="990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484"/>
            <p:cNvSpPr/>
            <p:nvPr/>
          </p:nvSpPr>
          <p:spPr>
            <a:xfrm>
              <a:off x="8439911" y="4261408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40079" y="0"/>
                  </a:lnTo>
                </a:path>
              </a:pathLst>
            </a:custGeom>
            <a:ln w="441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485"/>
            <p:cNvSpPr/>
            <p:nvPr/>
          </p:nvSpPr>
          <p:spPr>
            <a:xfrm>
              <a:off x="9079992" y="4813858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2286"/>
                  </a:moveTo>
                  <a:lnTo>
                    <a:pt x="4571" y="228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486"/>
            <p:cNvSpPr/>
            <p:nvPr/>
          </p:nvSpPr>
          <p:spPr>
            <a:xfrm>
              <a:off x="9079992" y="4281220"/>
              <a:ext cx="0" cy="532765"/>
            </a:xfrm>
            <a:custGeom>
              <a:avLst/>
              <a:gdLst/>
              <a:ahLst/>
              <a:cxnLst/>
              <a:rect l="l" t="t" r="r" b="b"/>
              <a:pathLst>
                <a:path h="532764">
                  <a:moveTo>
                    <a:pt x="0" y="0"/>
                  </a:moveTo>
                  <a:lnTo>
                    <a:pt x="0" y="53263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487"/>
            <p:cNvSpPr/>
            <p:nvPr/>
          </p:nvSpPr>
          <p:spPr>
            <a:xfrm>
              <a:off x="9040368" y="4205782"/>
              <a:ext cx="176530" cy="615950"/>
            </a:xfrm>
            <a:custGeom>
              <a:avLst/>
              <a:gdLst/>
              <a:ahLst/>
              <a:cxnLst/>
              <a:rect l="l" t="t" r="r" b="b"/>
              <a:pathLst>
                <a:path w="176529" h="615950">
                  <a:moveTo>
                    <a:pt x="169164" y="0"/>
                  </a:moveTo>
                  <a:lnTo>
                    <a:pt x="0" y="73913"/>
                  </a:lnTo>
                  <a:lnTo>
                    <a:pt x="38862" y="75437"/>
                  </a:lnTo>
                  <a:lnTo>
                    <a:pt x="44958" y="615695"/>
                  </a:lnTo>
                  <a:lnTo>
                    <a:pt x="176022" y="514349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488"/>
            <p:cNvSpPr/>
            <p:nvPr/>
          </p:nvSpPr>
          <p:spPr>
            <a:xfrm>
              <a:off x="9039606" y="4201972"/>
              <a:ext cx="180340" cy="626110"/>
            </a:xfrm>
            <a:custGeom>
              <a:avLst/>
              <a:gdLst/>
              <a:ahLst/>
              <a:cxnLst/>
              <a:rect l="l" t="t" r="r" b="b"/>
              <a:pathLst>
                <a:path w="180340" h="626110">
                  <a:moveTo>
                    <a:pt x="48702" y="613735"/>
                  </a:moveTo>
                  <a:lnTo>
                    <a:pt x="44196" y="617219"/>
                  </a:lnTo>
                  <a:lnTo>
                    <a:pt x="42672" y="619506"/>
                  </a:lnTo>
                  <a:lnTo>
                    <a:pt x="42672" y="625602"/>
                  </a:lnTo>
                  <a:lnTo>
                    <a:pt x="48006" y="621792"/>
                  </a:lnTo>
                  <a:lnTo>
                    <a:pt x="50962" y="619506"/>
                  </a:lnTo>
                  <a:lnTo>
                    <a:pt x="48768" y="619506"/>
                  </a:lnTo>
                  <a:lnTo>
                    <a:pt x="48702" y="613735"/>
                  </a:lnTo>
                  <a:close/>
                </a:path>
                <a:path w="180340" h="626110">
                  <a:moveTo>
                    <a:pt x="39624" y="76199"/>
                  </a:moveTo>
                  <a:lnTo>
                    <a:pt x="36576" y="79247"/>
                  </a:lnTo>
                  <a:lnTo>
                    <a:pt x="42672" y="619506"/>
                  </a:lnTo>
                  <a:lnTo>
                    <a:pt x="44196" y="617219"/>
                  </a:lnTo>
                  <a:lnTo>
                    <a:pt x="48702" y="613735"/>
                  </a:lnTo>
                  <a:lnTo>
                    <a:pt x="42672" y="79247"/>
                  </a:lnTo>
                  <a:lnTo>
                    <a:pt x="39624" y="76199"/>
                  </a:lnTo>
                  <a:close/>
                </a:path>
                <a:path w="180340" h="626110">
                  <a:moveTo>
                    <a:pt x="173721" y="517063"/>
                  </a:moveTo>
                  <a:lnTo>
                    <a:pt x="48702" y="613735"/>
                  </a:lnTo>
                  <a:lnTo>
                    <a:pt x="48768" y="619506"/>
                  </a:lnTo>
                  <a:lnTo>
                    <a:pt x="50962" y="619506"/>
                  </a:lnTo>
                  <a:lnTo>
                    <a:pt x="179070" y="520445"/>
                  </a:lnTo>
                  <a:lnTo>
                    <a:pt x="173736" y="518159"/>
                  </a:lnTo>
                  <a:lnTo>
                    <a:pt x="173721" y="517063"/>
                  </a:lnTo>
                  <a:close/>
                </a:path>
                <a:path w="180340" h="626110">
                  <a:moveTo>
                    <a:pt x="175260" y="515873"/>
                  </a:moveTo>
                  <a:lnTo>
                    <a:pt x="173721" y="517063"/>
                  </a:lnTo>
                  <a:lnTo>
                    <a:pt x="173736" y="518159"/>
                  </a:lnTo>
                  <a:lnTo>
                    <a:pt x="179070" y="520445"/>
                  </a:lnTo>
                  <a:lnTo>
                    <a:pt x="175260" y="515873"/>
                  </a:lnTo>
                  <a:close/>
                </a:path>
                <a:path w="180340" h="626110">
                  <a:moveTo>
                    <a:pt x="179801" y="515873"/>
                  </a:moveTo>
                  <a:lnTo>
                    <a:pt x="175260" y="515873"/>
                  </a:lnTo>
                  <a:lnTo>
                    <a:pt x="179070" y="520445"/>
                  </a:lnTo>
                  <a:lnTo>
                    <a:pt x="179832" y="519683"/>
                  </a:lnTo>
                  <a:lnTo>
                    <a:pt x="179801" y="515873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71450" y="6857"/>
                  </a:lnTo>
                  <a:lnTo>
                    <a:pt x="166944" y="8826"/>
                  </a:lnTo>
                  <a:lnTo>
                    <a:pt x="173721" y="517063"/>
                  </a:lnTo>
                  <a:lnTo>
                    <a:pt x="175260" y="515873"/>
                  </a:lnTo>
                  <a:lnTo>
                    <a:pt x="179801" y="515873"/>
                  </a:lnTo>
                  <a:lnTo>
                    <a:pt x="172974" y="3809"/>
                  </a:lnTo>
                  <a:close/>
                </a:path>
                <a:path w="180340" h="626110">
                  <a:moveTo>
                    <a:pt x="172974" y="0"/>
                  </a:moveTo>
                  <a:lnTo>
                    <a:pt x="169164" y="1523"/>
                  </a:lnTo>
                  <a:lnTo>
                    <a:pt x="0" y="75437"/>
                  </a:lnTo>
                  <a:lnTo>
                    <a:pt x="2286" y="80771"/>
                  </a:lnTo>
                  <a:lnTo>
                    <a:pt x="166944" y="8826"/>
                  </a:lnTo>
                  <a:lnTo>
                    <a:pt x="166878" y="3809"/>
                  </a:lnTo>
                  <a:lnTo>
                    <a:pt x="172974" y="3809"/>
                  </a:lnTo>
                  <a:lnTo>
                    <a:pt x="172974" y="0"/>
                  </a:lnTo>
                  <a:close/>
                </a:path>
                <a:path w="180340" h="626110">
                  <a:moveTo>
                    <a:pt x="172974" y="3809"/>
                  </a:moveTo>
                  <a:lnTo>
                    <a:pt x="166878" y="3809"/>
                  </a:lnTo>
                  <a:lnTo>
                    <a:pt x="166944" y="8826"/>
                  </a:lnTo>
                  <a:lnTo>
                    <a:pt x="171450" y="6857"/>
                  </a:lnTo>
                  <a:lnTo>
                    <a:pt x="172974" y="3809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489"/>
            <p:cNvSpPr/>
            <p:nvPr/>
          </p:nvSpPr>
          <p:spPr>
            <a:xfrm>
              <a:off x="9039606" y="4276648"/>
              <a:ext cx="40005" cy="7620"/>
            </a:xfrm>
            <a:custGeom>
              <a:avLst/>
              <a:gdLst/>
              <a:ahLst/>
              <a:cxnLst/>
              <a:rect l="l" t="t" r="r" b="b"/>
              <a:pathLst>
                <a:path w="40004" h="7620">
                  <a:moveTo>
                    <a:pt x="0" y="762"/>
                  </a:moveTo>
                  <a:lnTo>
                    <a:pt x="762" y="6096"/>
                  </a:lnTo>
                  <a:lnTo>
                    <a:pt x="39624" y="7620"/>
                  </a:lnTo>
                  <a:lnTo>
                    <a:pt x="39624" y="6096"/>
                  </a:lnTo>
                  <a:lnTo>
                    <a:pt x="2286" y="6096"/>
                  </a:lnTo>
                  <a:lnTo>
                    <a:pt x="0" y="762"/>
                  </a:lnTo>
                  <a:close/>
                </a:path>
                <a:path w="40004" h="7620">
                  <a:moveTo>
                    <a:pt x="762" y="0"/>
                  </a:moveTo>
                  <a:lnTo>
                    <a:pt x="2286" y="6096"/>
                  </a:lnTo>
                  <a:lnTo>
                    <a:pt x="39624" y="6096"/>
                  </a:lnTo>
                  <a:lnTo>
                    <a:pt x="39624" y="1524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490"/>
            <p:cNvSpPr/>
            <p:nvPr/>
          </p:nvSpPr>
          <p:spPr>
            <a:xfrm>
              <a:off x="8438388" y="4239310"/>
              <a:ext cx="603885" cy="336550"/>
            </a:xfrm>
            <a:custGeom>
              <a:avLst/>
              <a:gdLst/>
              <a:ahLst/>
              <a:cxnLst/>
              <a:rect l="l" t="t" r="r" b="b"/>
              <a:pathLst>
                <a:path w="603884" h="336550">
                  <a:moveTo>
                    <a:pt x="0" y="0"/>
                  </a:moveTo>
                  <a:lnTo>
                    <a:pt x="6857" y="256794"/>
                  </a:lnTo>
                  <a:lnTo>
                    <a:pt x="600456" y="336042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491"/>
            <p:cNvSpPr/>
            <p:nvPr/>
          </p:nvSpPr>
          <p:spPr>
            <a:xfrm>
              <a:off x="8438388" y="4238548"/>
              <a:ext cx="605155" cy="338455"/>
            </a:xfrm>
            <a:custGeom>
              <a:avLst/>
              <a:gdLst/>
              <a:ahLst/>
              <a:cxnLst/>
              <a:rect l="l" t="t" r="r" b="b"/>
              <a:pathLst>
                <a:path w="605154" h="338454">
                  <a:moveTo>
                    <a:pt x="6858" y="256794"/>
                  </a:moveTo>
                  <a:lnTo>
                    <a:pt x="6096" y="257556"/>
                  </a:lnTo>
                  <a:lnTo>
                    <a:pt x="6096" y="259079"/>
                  </a:lnTo>
                  <a:lnTo>
                    <a:pt x="6857" y="259079"/>
                  </a:lnTo>
                  <a:lnTo>
                    <a:pt x="600456" y="338328"/>
                  </a:lnTo>
                  <a:lnTo>
                    <a:pt x="599694" y="336804"/>
                  </a:lnTo>
                  <a:lnTo>
                    <a:pt x="599703" y="335941"/>
                  </a:lnTo>
                  <a:lnTo>
                    <a:pt x="6858" y="256794"/>
                  </a:lnTo>
                  <a:close/>
                </a:path>
                <a:path w="605154" h="338454">
                  <a:moveTo>
                    <a:pt x="599703" y="335941"/>
                  </a:moveTo>
                  <a:lnTo>
                    <a:pt x="599694" y="336804"/>
                  </a:lnTo>
                  <a:lnTo>
                    <a:pt x="600456" y="338328"/>
                  </a:lnTo>
                  <a:lnTo>
                    <a:pt x="600456" y="336042"/>
                  </a:lnTo>
                  <a:lnTo>
                    <a:pt x="599703" y="335941"/>
                  </a:lnTo>
                  <a:close/>
                </a:path>
                <a:path w="605154" h="338454">
                  <a:moveTo>
                    <a:pt x="605019" y="44966"/>
                  </a:moveTo>
                  <a:lnTo>
                    <a:pt x="603504" y="46482"/>
                  </a:lnTo>
                  <a:lnTo>
                    <a:pt x="602726" y="46482"/>
                  </a:lnTo>
                  <a:lnTo>
                    <a:pt x="599703" y="335941"/>
                  </a:lnTo>
                  <a:lnTo>
                    <a:pt x="600456" y="336042"/>
                  </a:lnTo>
                  <a:lnTo>
                    <a:pt x="600456" y="338328"/>
                  </a:lnTo>
                  <a:lnTo>
                    <a:pt x="601980" y="336804"/>
                  </a:lnTo>
                  <a:lnTo>
                    <a:pt x="605004" y="46482"/>
                  </a:lnTo>
                  <a:lnTo>
                    <a:pt x="603504" y="46482"/>
                  </a:lnTo>
                  <a:lnTo>
                    <a:pt x="602726" y="46425"/>
                  </a:lnTo>
                  <a:lnTo>
                    <a:pt x="605004" y="46425"/>
                  </a:lnTo>
                  <a:lnTo>
                    <a:pt x="605019" y="44966"/>
                  </a:lnTo>
                  <a:close/>
                </a:path>
                <a:path w="605154" h="338454">
                  <a:moveTo>
                    <a:pt x="605020" y="44958"/>
                  </a:moveTo>
                  <a:lnTo>
                    <a:pt x="602742" y="44958"/>
                  </a:lnTo>
                  <a:lnTo>
                    <a:pt x="602726" y="46425"/>
                  </a:lnTo>
                  <a:lnTo>
                    <a:pt x="603504" y="46482"/>
                  </a:lnTo>
                  <a:lnTo>
                    <a:pt x="605020" y="44958"/>
                  </a:lnTo>
                  <a:close/>
                </a:path>
                <a:path w="605154" h="338454">
                  <a:moveTo>
                    <a:pt x="0" y="0"/>
                  </a:moveTo>
                  <a:lnTo>
                    <a:pt x="0" y="2286"/>
                  </a:lnTo>
                  <a:lnTo>
                    <a:pt x="602726" y="46425"/>
                  </a:lnTo>
                  <a:lnTo>
                    <a:pt x="602742" y="44958"/>
                  </a:lnTo>
                  <a:lnTo>
                    <a:pt x="605020" y="44958"/>
                  </a:lnTo>
                  <a:lnTo>
                    <a:pt x="605028" y="44196"/>
                  </a:lnTo>
                  <a:lnTo>
                    <a:pt x="603504" y="4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492"/>
            <p:cNvSpPr/>
            <p:nvPr/>
          </p:nvSpPr>
          <p:spPr>
            <a:xfrm>
              <a:off x="8442197" y="4238548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h="257810">
                  <a:moveTo>
                    <a:pt x="0" y="0"/>
                  </a:moveTo>
                  <a:lnTo>
                    <a:pt x="0" y="257555"/>
                  </a:lnTo>
                </a:path>
              </a:pathLst>
            </a:custGeom>
            <a:ln w="9143">
              <a:solidFill>
                <a:srgbClr val="EF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493"/>
            <p:cNvSpPr/>
            <p:nvPr/>
          </p:nvSpPr>
          <p:spPr>
            <a:xfrm>
              <a:off x="8442197" y="429493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762" y="0"/>
                  </a:lnTo>
                  <a:lnTo>
                    <a:pt x="0" y="4572"/>
                  </a:lnTo>
                  <a:lnTo>
                    <a:pt x="2286" y="4572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494"/>
            <p:cNvSpPr/>
            <p:nvPr/>
          </p:nvSpPr>
          <p:spPr>
            <a:xfrm>
              <a:off x="9044178" y="43505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7" y="0"/>
                  </a:moveTo>
                  <a:lnTo>
                    <a:pt x="761" y="0"/>
                  </a:lnTo>
                  <a:lnTo>
                    <a:pt x="0" y="4572"/>
                  </a:lnTo>
                  <a:lnTo>
                    <a:pt x="2285" y="4572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495"/>
            <p:cNvSpPr/>
            <p:nvPr/>
          </p:nvSpPr>
          <p:spPr>
            <a:xfrm>
              <a:off x="8444483" y="4294936"/>
              <a:ext cx="600710" cy="60325"/>
            </a:xfrm>
            <a:custGeom>
              <a:avLst/>
              <a:gdLst/>
              <a:ahLst/>
              <a:cxnLst/>
              <a:rect l="l" t="t" r="r" b="b"/>
              <a:pathLst>
                <a:path w="600709" h="60325">
                  <a:moveTo>
                    <a:pt x="761" y="0"/>
                  </a:moveTo>
                  <a:lnTo>
                    <a:pt x="0" y="4572"/>
                  </a:lnTo>
                  <a:lnTo>
                    <a:pt x="599693" y="60198"/>
                  </a:lnTo>
                  <a:lnTo>
                    <a:pt x="600455" y="5562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496"/>
            <p:cNvSpPr/>
            <p:nvPr/>
          </p:nvSpPr>
          <p:spPr>
            <a:xfrm>
              <a:off x="8478011" y="430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497"/>
            <p:cNvSpPr/>
            <p:nvPr/>
          </p:nvSpPr>
          <p:spPr>
            <a:xfrm>
              <a:off x="8482583" y="45014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498"/>
            <p:cNvSpPr/>
            <p:nvPr/>
          </p:nvSpPr>
          <p:spPr>
            <a:xfrm>
              <a:off x="8483345" y="4304842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499"/>
            <p:cNvSpPr/>
            <p:nvPr/>
          </p:nvSpPr>
          <p:spPr>
            <a:xfrm>
              <a:off x="8516873" y="430789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500"/>
            <p:cNvSpPr/>
            <p:nvPr/>
          </p:nvSpPr>
          <p:spPr>
            <a:xfrm>
              <a:off x="8521445" y="45075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501"/>
            <p:cNvSpPr/>
            <p:nvPr/>
          </p:nvSpPr>
          <p:spPr>
            <a:xfrm>
              <a:off x="8522207" y="4310938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502"/>
            <p:cNvSpPr/>
            <p:nvPr/>
          </p:nvSpPr>
          <p:spPr>
            <a:xfrm>
              <a:off x="8555735" y="431398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503"/>
            <p:cNvSpPr/>
            <p:nvPr/>
          </p:nvSpPr>
          <p:spPr>
            <a:xfrm>
              <a:off x="8560307" y="45136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504"/>
            <p:cNvSpPr/>
            <p:nvPr/>
          </p:nvSpPr>
          <p:spPr>
            <a:xfrm>
              <a:off x="8561069" y="4317034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505"/>
            <p:cNvSpPr/>
            <p:nvPr/>
          </p:nvSpPr>
          <p:spPr>
            <a:xfrm>
              <a:off x="8593835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506"/>
            <p:cNvSpPr/>
            <p:nvPr/>
          </p:nvSpPr>
          <p:spPr>
            <a:xfrm>
              <a:off x="8598407" y="451972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507"/>
            <p:cNvSpPr/>
            <p:nvPr/>
          </p:nvSpPr>
          <p:spPr>
            <a:xfrm>
              <a:off x="8599169" y="4323130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595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508"/>
            <p:cNvSpPr/>
            <p:nvPr/>
          </p:nvSpPr>
          <p:spPr>
            <a:xfrm>
              <a:off x="8632697" y="431627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509"/>
            <p:cNvSpPr/>
            <p:nvPr/>
          </p:nvSpPr>
          <p:spPr>
            <a:xfrm>
              <a:off x="8637269" y="452582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510"/>
            <p:cNvSpPr/>
            <p:nvPr/>
          </p:nvSpPr>
          <p:spPr>
            <a:xfrm>
              <a:off x="8638031" y="4319320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10">
                  <a:moveTo>
                    <a:pt x="0" y="0"/>
                  </a:moveTo>
                  <a:lnTo>
                    <a:pt x="0" y="20650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511"/>
            <p:cNvSpPr/>
            <p:nvPr/>
          </p:nvSpPr>
          <p:spPr>
            <a:xfrm>
              <a:off x="8671559" y="432008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512"/>
            <p:cNvSpPr/>
            <p:nvPr/>
          </p:nvSpPr>
          <p:spPr>
            <a:xfrm>
              <a:off x="8676131" y="453191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513"/>
            <p:cNvSpPr/>
            <p:nvPr/>
          </p:nvSpPr>
          <p:spPr>
            <a:xfrm>
              <a:off x="8676893" y="4323130"/>
              <a:ext cx="0" cy="208915"/>
            </a:xfrm>
            <a:custGeom>
              <a:avLst/>
              <a:gdLst/>
              <a:ahLst/>
              <a:cxnLst/>
              <a:rect l="l" t="t" r="r" b="b"/>
              <a:pathLst>
                <a:path h="208914">
                  <a:moveTo>
                    <a:pt x="0" y="0"/>
                  </a:moveTo>
                  <a:lnTo>
                    <a:pt x="0" y="20878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514"/>
            <p:cNvSpPr/>
            <p:nvPr/>
          </p:nvSpPr>
          <p:spPr>
            <a:xfrm>
              <a:off x="8710421" y="432389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515"/>
            <p:cNvSpPr/>
            <p:nvPr/>
          </p:nvSpPr>
          <p:spPr>
            <a:xfrm>
              <a:off x="8714993" y="4537252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516"/>
            <p:cNvSpPr/>
            <p:nvPr/>
          </p:nvSpPr>
          <p:spPr>
            <a:xfrm>
              <a:off x="8715756" y="4326940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517"/>
            <p:cNvSpPr/>
            <p:nvPr/>
          </p:nvSpPr>
          <p:spPr>
            <a:xfrm>
              <a:off x="87492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518"/>
            <p:cNvSpPr/>
            <p:nvPr/>
          </p:nvSpPr>
          <p:spPr>
            <a:xfrm>
              <a:off x="8753856" y="453953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519"/>
            <p:cNvSpPr/>
            <p:nvPr/>
          </p:nvSpPr>
          <p:spPr>
            <a:xfrm>
              <a:off x="8754618" y="4329226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20">
                  <a:moveTo>
                    <a:pt x="0" y="0"/>
                  </a:moveTo>
                  <a:lnTo>
                    <a:pt x="0" y="21031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520"/>
            <p:cNvSpPr/>
            <p:nvPr/>
          </p:nvSpPr>
          <p:spPr>
            <a:xfrm>
              <a:off x="8787383" y="432617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521"/>
            <p:cNvSpPr/>
            <p:nvPr/>
          </p:nvSpPr>
          <p:spPr>
            <a:xfrm>
              <a:off x="8791956" y="454944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522"/>
            <p:cNvSpPr/>
            <p:nvPr/>
          </p:nvSpPr>
          <p:spPr>
            <a:xfrm>
              <a:off x="8792718" y="432922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523"/>
            <p:cNvSpPr/>
            <p:nvPr/>
          </p:nvSpPr>
          <p:spPr>
            <a:xfrm>
              <a:off x="8826245" y="4329988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524"/>
            <p:cNvSpPr/>
            <p:nvPr/>
          </p:nvSpPr>
          <p:spPr>
            <a:xfrm>
              <a:off x="8830818" y="455173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525"/>
            <p:cNvSpPr/>
            <p:nvPr/>
          </p:nvSpPr>
          <p:spPr>
            <a:xfrm>
              <a:off x="8831580" y="4333036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694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526"/>
            <p:cNvSpPr/>
            <p:nvPr/>
          </p:nvSpPr>
          <p:spPr>
            <a:xfrm>
              <a:off x="8865107" y="4333799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527"/>
            <p:cNvSpPr/>
            <p:nvPr/>
          </p:nvSpPr>
          <p:spPr>
            <a:xfrm>
              <a:off x="8869680" y="455706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528"/>
            <p:cNvSpPr/>
            <p:nvPr/>
          </p:nvSpPr>
          <p:spPr>
            <a:xfrm>
              <a:off x="8870442" y="4336846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7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529"/>
            <p:cNvSpPr/>
            <p:nvPr/>
          </p:nvSpPr>
          <p:spPr>
            <a:xfrm>
              <a:off x="8903969" y="434218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530"/>
            <p:cNvSpPr/>
            <p:nvPr/>
          </p:nvSpPr>
          <p:spPr>
            <a:xfrm>
              <a:off x="8908542" y="455935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531"/>
            <p:cNvSpPr/>
            <p:nvPr/>
          </p:nvSpPr>
          <p:spPr>
            <a:xfrm>
              <a:off x="8909304" y="4345228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12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532"/>
            <p:cNvSpPr/>
            <p:nvPr/>
          </p:nvSpPr>
          <p:spPr>
            <a:xfrm>
              <a:off x="8942831" y="43398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6" y="3047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533"/>
            <p:cNvSpPr/>
            <p:nvPr/>
          </p:nvSpPr>
          <p:spPr>
            <a:xfrm>
              <a:off x="8946642" y="4565446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5" y="3048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534"/>
            <p:cNvSpPr/>
            <p:nvPr/>
          </p:nvSpPr>
          <p:spPr>
            <a:xfrm>
              <a:off x="8947784" y="4342942"/>
              <a:ext cx="0" cy="222885"/>
            </a:xfrm>
            <a:custGeom>
              <a:avLst/>
              <a:gdLst/>
              <a:ahLst/>
              <a:cxnLst/>
              <a:rect l="l" t="t" r="r" b="b"/>
              <a:pathLst>
                <a:path h="222885">
                  <a:moveTo>
                    <a:pt x="0" y="0"/>
                  </a:moveTo>
                  <a:lnTo>
                    <a:pt x="0" y="222504"/>
                  </a:lnTo>
                </a:path>
              </a:pathLst>
            </a:custGeom>
            <a:ln w="9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535"/>
            <p:cNvSpPr/>
            <p:nvPr/>
          </p:nvSpPr>
          <p:spPr>
            <a:xfrm>
              <a:off x="8984742" y="434370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7"/>
                  </a:moveTo>
                  <a:lnTo>
                    <a:pt x="6095" y="3047"/>
                  </a:lnTo>
                  <a:lnTo>
                    <a:pt x="6095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536"/>
            <p:cNvSpPr/>
            <p:nvPr/>
          </p:nvSpPr>
          <p:spPr>
            <a:xfrm>
              <a:off x="8989314" y="4566970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3048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537"/>
            <p:cNvSpPr/>
            <p:nvPr/>
          </p:nvSpPr>
          <p:spPr>
            <a:xfrm>
              <a:off x="8990076" y="4346752"/>
              <a:ext cx="0" cy="220345"/>
            </a:xfrm>
            <a:custGeom>
              <a:avLst/>
              <a:gdLst/>
              <a:ahLst/>
              <a:cxnLst/>
              <a:rect l="l" t="t" r="r" b="b"/>
              <a:pathLst>
                <a:path h="220345">
                  <a:moveTo>
                    <a:pt x="0" y="0"/>
                  </a:moveTo>
                  <a:lnTo>
                    <a:pt x="0" y="220218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538"/>
            <p:cNvSpPr/>
            <p:nvPr/>
          </p:nvSpPr>
          <p:spPr>
            <a:xfrm>
              <a:off x="8451342" y="4584496"/>
              <a:ext cx="584453" cy="2583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539"/>
            <p:cNvSpPr/>
            <p:nvPr/>
          </p:nvSpPr>
          <p:spPr>
            <a:xfrm>
              <a:off x="8447531" y="4580686"/>
              <a:ext cx="591820" cy="266065"/>
            </a:xfrm>
            <a:custGeom>
              <a:avLst/>
              <a:gdLst/>
              <a:ahLst/>
              <a:cxnLst/>
              <a:rect l="l" t="t" r="r" b="b"/>
              <a:pathLst>
                <a:path w="591820" h="266064">
                  <a:moveTo>
                    <a:pt x="591311" y="101346"/>
                  </a:moveTo>
                  <a:lnTo>
                    <a:pt x="588263" y="104394"/>
                  </a:lnTo>
                  <a:lnTo>
                    <a:pt x="585187" y="104394"/>
                  </a:lnTo>
                  <a:lnTo>
                    <a:pt x="583691" y="262128"/>
                  </a:lnTo>
                  <a:lnTo>
                    <a:pt x="585977" y="265176"/>
                  </a:lnTo>
                  <a:lnTo>
                    <a:pt x="589787" y="265938"/>
                  </a:lnTo>
                  <a:lnTo>
                    <a:pt x="589787" y="262128"/>
                  </a:lnTo>
                  <a:lnTo>
                    <a:pt x="591283" y="104394"/>
                  </a:lnTo>
                  <a:lnTo>
                    <a:pt x="588263" y="104394"/>
                  </a:lnTo>
                  <a:lnTo>
                    <a:pt x="585191" y="103881"/>
                  </a:lnTo>
                  <a:lnTo>
                    <a:pt x="591287" y="103881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0" y="0"/>
                  </a:moveTo>
                  <a:lnTo>
                    <a:pt x="761" y="3810"/>
                  </a:lnTo>
                  <a:lnTo>
                    <a:pt x="8381" y="147066"/>
                  </a:lnTo>
                  <a:lnTo>
                    <a:pt x="14477" y="147066"/>
                  </a:lnTo>
                  <a:lnTo>
                    <a:pt x="7048" y="7398"/>
                  </a:lnTo>
                  <a:lnTo>
                    <a:pt x="3809" y="6858"/>
                  </a:lnTo>
                  <a:lnTo>
                    <a:pt x="4566" y="762"/>
                  </a:lnTo>
                  <a:lnTo>
                    <a:pt x="0" y="0"/>
                  </a:lnTo>
                  <a:close/>
                </a:path>
                <a:path w="591820" h="266064">
                  <a:moveTo>
                    <a:pt x="591311" y="101346"/>
                  </a:moveTo>
                  <a:lnTo>
                    <a:pt x="585215" y="101346"/>
                  </a:lnTo>
                  <a:lnTo>
                    <a:pt x="585191" y="103881"/>
                  </a:lnTo>
                  <a:lnTo>
                    <a:pt x="588263" y="104394"/>
                  </a:lnTo>
                  <a:lnTo>
                    <a:pt x="591311" y="101346"/>
                  </a:lnTo>
                  <a:close/>
                </a:path>
                <a:path w="591820" h="266064">
                  <a:moveTo>
                    <a:pt x="4572" y="763"/>
                  </a:moveTo>
                  <a:lnTo>
                    <a:pt x="6857" y="3810"/>
                  </a:lnTo>
                  <a:lnTo>
                    <a:pt x="7048" y="7398"/>
                  </a:lnTo>
                  <a:lnTo>
                    <a:pt x="585191" y="103881"/>
                  </a:lnTo>
                  <a:lnTo>
                    <a:pt x="585215" y="101346"/>
                  </a:lnTo>
                  <a:lnTo>
                    <a:pt x="591311" y="101346"/>
                  </a:lnTo>
                  <a:lnTo>
                    <a:pt x="591311" y="99060"/>
                  </a:lnTo>
                  <a:lnTo>
                    <a:pt x="589025" y="98298"/>
                  </a:lnTo>
                  <a:lnTo>
                    <a:pt x="4572" y="763"/>
                  </a:lnTo>
                  <a:close/>
                </a:path>
                <a:path w="591820" h="266064">
                  <a:moveTo>
                    <a:pt x="4571" y="762"/>
                  </a:moveTo>
                  <a:lnTo>
                    <a:pt x="3809" y="6858"/>
                  </a:lnTo>
                  <a:lnTo>
                    <a:pt x="7048" y="7398"/>
                  </a:lnTo>
                  <a:lnTo>
                    <a:pt x="6857" y="3810"/>
                  </a:lnTo>
                  <a:lnTo>
                    <a:pt x="4571" y="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540"/>
            <p:cNvSpPr/>
            <p:nvPr/>
          </p:nvSpPr>
          <p:spPr>
            <a:xfrm>
              <a:off x="8455914" y="4724704"/>
              <a:ext cx="579120" cy="121285"/>
            </a:xfrm>
            <a:custGeom>
              <a:avLst/>
              <a:gdLst/>
              <a:ahLst/>
              <a:cxnLst/>
              <a:rect l="l" t="t" r="r" b="b"/>
              <a:pathLst>
                <a:path w="579120" h="121285">
                  <a:moveTo>
                    <a:pt x="3810" y="0"/>
                  </a:moveTo>
                  <a:lnTo>
                    <a:pt x="0" y="3047"/>
                  </a:lnTo>
                  <a:lnTo>
                    <a:pt x="0" y="5333"/>
                  </a:lnTo>
                  <a:lnTo>
                    <a:pt x="2286" y="6095"/>
                  </a:lnTo>
                  <a:lnTo>
                    <a:pt x="577596" y="121157"/>
                  </a:lnTo>
                  <a:lnTo>
                    <a:pt x="579120" y="115061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541"/>
            <p:cNvSpPr/>
            <p:nvPr/>
          </p:nvSpPr>
          <p:spPr>
            <a:xfrm>
              <a:off x="8412480" y="4298746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2286" y="3048"/>
                  </a:lnTo>
                  <a:lnTo>
                    <a:pt x="0" y="9144"/>
                  </a:lnTo>
                  <a:lnTo>
                    <a:pt x="2286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542"/>
            <p:cNvSpPr/>
            <p:nvPr/>
          </p:nvSpPr>
          <p:spPr>
            <a:xfrm>
              <a:off x="8411718" y="4297984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6858" y="0"/>
                  </a:lnTo>
                  <a:lnTo>
                    <a:pt x="2286" y="3047"/>
                  </a:lnTo>
                  <a:lnTo>
                    <a:pt x="2286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2286" y="17525"/>
                  </a:lnTo>
                  <a:lnTo>
                    <a:pt x="3048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8001" y="18097"/>
                  </a:lnTo>
                  <a:lnTo>
                    <a:pt x="5334" y="16763"/>
                  </a:lnTo>
                  <a:lnTo>
                    <a:pt x="4572" y="16763"/>
                  </a:lnTo>
                  <a:lnTo>
                    <a:pt x="3810" y="16001"/>
                  </a:lnTo>
                  <a:lnTo>
                    <a:pt x="4318" y="16001"/>
                  </a:lnTo>
                  <a:lnTo>
                    <a:pt x="2540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571" y="9905"/>
                  </a:lnTo>
                  <a:lnTo>
                    <a:pt x="4572" y="4571"/>
                  </a:lnTo>
                  <a:lnTo>
                    <a:pt x="3810" y="4571"/>
                  </a:lnTo>
                  <a:lnTo>
                    <a:pt x="7620" y="2031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8001" y="18097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8001" y="18097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8001" y="18097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810" y="16001"/>
                  </a:moveTo>
                  <a:lnTo>
                    <a:pt x="4572" y="16763"/>
                  </a:lnTo>
                  <a:lnTo>
                    <a:pt x="4419" y="16306"/>
                  </a:lnTo>
                  <a:lnTo>
                    <a:pt x="3810" y="16001"/>
                  </a:lnTo>
                  <a:close/>
                </a:path>
                <a:path w="16509" h="20954">
                  <a:moveTo>
                    <a:pt x="4419" y="16306"/>
                  </a:moveTo>
                  <a:lnTo>
                    <a:pt x="4572" y="16763"/>
                  </a:lnTo>
                  <a:lnTo>
                    <a:pt x="5334" y="16763"/>
                  </a:lnTo>
                  <a:lnTo>
                    <a:pt x="4419" y="16306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4318" y="16001"/>
                  </a:moveTo>
                  <a:lnTo>
                    <a:pt x="3810" y="16001"/>
                  </a:lnTo>
                  <a:lnTo>
                    <a:pt x="4419" y="16306"/>
                  </a:lnTo>
                  <a:lnTo>
                    <a:pt x="4318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2286" y="9905"/>
                  </a:moveTo>
                  <a:lnTo>
                    <a:pt x="2286" y="10667"/>
                  </a:lnTo>
                  <a:lnTo>
                    <a:pt x="2420" y="10309"/>
                  </a:lnTo>
                  <a:lnTo>
                    <a:pt x="2286" y="9905"/>
                  </a:lnTo>
                  <a:close/>
                </a:path>
                <a:path w="16509" h="20954">
                  <a:moveTo>
                    <a:pt x="2420" y="10309"/>
                  </a:moveTo>
                  <a:lnTo>
                    <a:pt x="2286" y="10667"/>
                  </a:lnTo>
                  <a:lnTo>
                    <a:pt x="2540" y="10667"/>
                  </a:lnTo>
                  <a:lnTo>
                    <a:pt x="2420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571" y="9905"/>
                  </a:moveTo>
                  <a:lnTo>
                    <a:pt x="2286" y="9905"/>
                  </a:lnTo>
                  <a:lnTo>
                    <a:pt x="2420" y="10309"/>
                  </a:lnTo>
                  <a:lnTo>
                    <a:pt x="2571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8382" y="1523"/>
                  </a:lnTo>
                  <a:lnTo>
                    <a:pt x="7620" y="2031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8382" y="1523"/>
                  </a:moveTo>
                  <a:lnTo>
                    <a:pt x="6858" y="1523"/>
                  </a:lnTo>
                  <a:lnTo>
                    <a:pt x="7620" y="2031"/>
                  </a:lnTo>
                  <a:lnTo>
                    <a:pt x="8382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543"/>
            <p:cNvSpPr/>
            <p:nvPr/>
          </p:nvSpPr>
          <p:spPr>
            <a:xfrm>
              <a:off x="8425433" y="43078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544"/>
            <p:cNvSpPr/>
            <p:nvPr/>
          </p:nvSpPr>
          <p:spPr>
            <a:xfrm>
              <a:off x="8461247" y="436351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545"/>
            <p:cNvSpPr/>
            <p:nvPr/>
          </p:nvSpPr>
          <p:spPr>
            <a:xfrm>
              <a:off x="8461247" y="43612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546"/>
            <p:cNvSpPr/>
            <p:nvPr/>
          </p:nvSpPr>
          <p:spPr>
            <a:xfrm>
              <a:off x="8468106" y="43635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547"/>
            <p:cNvSpPr/>
            <p:nvPr/>
          </p:nvSpPr>
          <p:spPr>
            <a:xfrm>
              <a:off x="8458961" y="437266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548"/>
            <p:cNvSpPr/>
            <p:nvPr/>
          </p:nvSpPr>
          <p:spPr>
            <a:xfrm>
              <a:off x="8458961" y="436123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549"/>
            <p:cNvSpPr/>
            <p:nvPr/>
          </p:nvSpPr>
          <p:spPr>
            <a:xfrm>
              <a:off x="8461247" y="438485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550"/>
            <p:cNvSpPr/>
            <p:nvPr/>
          </p:nvSpPr>
          <p:spPr>
            <a:xfrm>
              <a:off x="8461247" y="438256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551"/>
            <p:cNvSpPr/>
            <p:nvPr/>
          </p:nvSpPr>
          <p:spPr>
            <a:xfrm>
              <a:off x="8468106" y="438485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552"/>
            <p:cNvSpPr/>
            <p:nvPr/>
          </p:nvSpPr>
          <p:spPr>
            <a:xfrm>
              <a:off x="8458961" y="439399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553"/>
            <p:cNvSpPr/>
            <p:nvPr/>
          </p:nvSpPr>
          <p:spPr>
            <a:xfrm>
              <a:off x="8458961" y="43825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554"/>
            <p:cNvSpPr/>
            <p:nvPr/>
          </p:nvSpPr>
          <p:spPr>
            <a:xfrm>
              <a:off x="8461247" y="440618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555"/>
            <p:cNvSpPr/>
            <p:nvPr/>
          </p:nvSpPr>
          <p:spPr>
            <a:xfrm>
              <a:off x="8461247" y="440390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556"/>
            <p:cNvSpPr/>
            <p:nvPr/>
          </p:nvSpPr>
          <p:spPr>
            <a:xfrm>
              <a:off x="8468106" y="440618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557"/>
            <p:cNvSpPr/>
            <p:nvPr/>
          </p:nvSpPr>
          <p:spPr>
            <a:xfrm>
              <a:off x="8458961" y="441609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558"/>
            <p:cNvSpPr/>
            <p:nvPr/>
          </p:nvSpPr>
          <p:spPr>
            <a:xfrm>
              <a:off x="8458961" y="440390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559"/>
            <p:cNvSpPr/>
            <p:nvPr/>
          </p:nvSpPr>
          <p:spPr>
            <a:xfrm>
              <a:off x="8461247" y="442828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560"/>
            <p:cNvSpPr/>
            <p:nvPr/>
          </p:nvSpPr>
          <p:spPr>
            <a:xfrm>
              <a:off x="8461247" y="442600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561"/>
            <p:cNvSpPr/>
            <p:nvPr/>
          </p:nvSpPr>
          <p:spPr>
            <a:xfrm>
              <a:off x="8468106" y="442828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562"/>
            <p:cNvSpPr/>
            <p:nvPr/>
          </p:nvSpPr>
          <p:spPr>
            <a:xfrm>
              <a:off x="8458961" y="443743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563"/>
            <p:cNvSpPr/>
            <p:nvPr/>
          </p:nvSpPr>
          <p:spPr>
            <a:xfrm>
              <a:off x="8458961" y="442600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564"/>
            <p:cNvSpPr/>
            <p:nvPr/>
          </p:nvSpPr>
          <p:spPr>
            <a:xfrm>
              <a:off x="8418576" y="4413808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8"/>
                  </a:lnTo>
                  <a:lnTo>
                    <a:pt x="0" y="9144"/>
                  </a:lnTo>
                  <a:lnTo>
                    <a:pt x="1524" y="16002"/>
                  </a:lnTo>
                  <a:lnTo>
                    <a:pt x="6858" y="18288"/>
                  </a:lnTo>
                  <a:lnTo>
                    <a:pt x="11430" y="16002"/>
                  </a:lnTo>
                  <a:lnTo>
                    <a:pt x="13716" y="9144"/>
                  </a:lnTo>
                  <a:lnTo>
                    <a:pt x="11430" y="3048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565"/>
            <p:cNvSpPr/>
            <p:nvPr/>
          </p:nvSpPr>
          <p:spPr>
            <a:xfrm>
              <a:off x="8417814" y="4413046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7"/>
                  </a:lnTo>
                  <a:lnTo>
                    <a:pt x="1524" y="3809"/>
                  </a:lnTo>
                  <a:lnTo>
                    <a:pt x="0" y="9905"/>
                  </a:lnTo>
                  <a:lnTo>
                    <a:pt x="0" y="10667"/>
                  </a:lnTo>
                  <a:lnTo>
                    <a:pt x="1524" y="17525"/>
                  </a:lnTo>
                  <a:lnTo>
                    <a:pt x="2286" y="18287"/>
                  </a:lnTo>
                  <a:lnTo>
                    <a:pt x="7620" y="20573"/>
                  </a:lnTo>
                  <a:lnTo>
                    <a:pt x="8382" y="20573"/>
                  </a:lnTo>
                  <a:lnTo>
                    <a:pt x="12954" y="18287"/>
                  </a:lnTo>
                  <a:lnTo>
                    <a:pt x="7620" y="18287"/>
                  </a:lnTo>
                  <a:lnTo>
                    <a:pt x="7971" y="18112"/>
                  </a:lnTo>
                  <a:lnTo>
                    <a:pt x="4826" y="16763"/>
                  </a:lnTo>
                  <a:lnTo>
                    <a:pt x="3810" y="16763"/>
                  </a:lnTo>
                  <a:lnTo>
                    <a:pt x="3048" y="16001"/>
                  </a:lnTo>
                  <a:lnTo>
                    <a:pt x="3640" y="16001"/>
                  </a:lnTo>
                  <a:lnTo>
                    <a:pt x="2455" y="10667"/>
                  </a:lnTo>
                  <a:lnTo>
                    <a:pt x="2286" y="10667"/>
                  </a:lnTo>
                  <a:lnTo>
                    <a:pt x="2286" y="9905"/>
                  </a:lnTo>
                  <a:lnTo>
                    <a:pt x="2476" y="9905"/>
                  </a:lnTo>
                  <a:lnTo>
                    <a:pt x="3619" y="5333"/>
                  </a:lnTo>
                  <a:lnTo>
                    <a:pt x="3048" y="5333"/>
                  </a:lnTo>
                  <a:lnTo>
                    <a:pt x="3810" y="4571"/>
                  </a:lnTo>
                  <a:lnTo>
                    <a:pt x="4381" y="4571"/>
                  </a:lnTo>
                  <a:lnTo>
                    <a:pt x="8176" y="2403"/>
                  </a:lnTo>
                  <a:lnTo>
                    <a:pt x="6858" y="1523"/>
                  </a:lnTo>
                  <a:lnTo>
                    <a:pt x="10668" y="1523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7"/>
                  </a:lnTo>
                  <a:lnTo>
                    <a:pt x="8382" y="18287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7"/>
                  </a:lnTo>
                  <a:lnTo>
                    <a:pt x="12954" y="18287"/>
                  </a:lnTo>
                  <a:lnTo>
                    <a:pt x="13716" y="17525"/>
                  </a:lnTo>
                  <a:lnTo>
                    <a:pt x="13970" y="16763"/>
                  </a:lnTo>
                  <a:lnTo>
                    <a:pt x="11430" y="16763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1"/>
                  </a:moveTo>
                  <a:lnTo>
                    <a:pt x="3810" y="16763"/>
                  </a:lnTo>
                  <a:lnTo>
                    <a:pt x="3703" y="16282"/>
                  </a:lnTo>
                  <a:lnTo>
                    <a:pt x="3048" y="16001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3"/>
                  </a:lnTo>
                  <a:lnTo>
                    <a:pt x="4826" y="16763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1"/>
                  </a:moveTo>
                  <a:lnTo>
                    <a:pt x="11582" y="16306"/>
                  </a:lnTo>
                  <a:lnTo>
                    <a:pt x="11430" y="16763"/>
                  </a:lnTo>
                  <a:lnTo>
                    <a:pt x="12192" y="16001"/>
                  </a:lnTo>
                  <a:close/>
                </a:path>
                <a:path w="16509" h="20954">
                  <a:moveTo>
                    <a:pt x="14224" y="16001"/>
                  </a:moveTo>
                  <a:lnTo>
                    <a:pt x="12192" y="16001"/>
                  </a:lnTo>
                  <a:lnTo>
                    <a:pt x="11430" y="16763"/>
                  </a:lnTo>
                  <a:lnTo>
                    <a:pt x="13970" y="16763"/>
                  </a:lnTo>
                  <a:lnTo>
                    <a:pt x="14224" y="16001"/>
                  </a:lnTo>
                  <a:close/>
                </a:path>
                <a:path w="16509" h="20954">
                  <a:moveTo>
                    <a:pt x="14859" y="10286"/>
                  </a:moveTo>
                  <a:lnTo>
                    <a:pt x="13716" y="10667"/>
                  </a:lnTo>
                  <a:lnTo>
                    <a:pt x="13462" y="10667"/>
                  </a:lnTo>
                  <a:lnTo>
                    <a:pt x="11582" y="16306"/>
                  </a:lnTo>
                  <a:lnTo>
                    <a:pt x="12192" y="16001"/>
                  </a:lnTo>
                  <a:lnTo>
                    <a:pt x="14224" y="16001"/>
                  </a:lnTo>
                  <a:lnTo>
                    <a:pt x="16002" y="10667"/>
                  </a:lnTo>
                  <a:lnTo>
                    <a:pt x="13716" y="10667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1"/>
                  </a:moveTo>
                  <a:lnTo>
                    <a:pt x="3048" y="16001"/>
                  </a:lnTo>
                  <a:lnTo>
                    <a:pt x="3703" y="16282"/>
                  </a:lnTo>
                  <a:lnTo>
                    <a:pt x="3640" y="16001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7"/>
                  </a:lnTo>
                  <a:lnTo>
                    <a:pt x="2455" y="10667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5"/>
                  </a:moveTo>
                  <a:lnTo>
                    <a:pt x="13581" y="10309"/>
                  </a:lnTo>
                  <a:lnTo>
                    <a:pt x="13716" y="10667"/>
                  </a:lnTo>
                  <a:lnTo>
                    <a:pt x="14859" y="10286"/>
                  </a:lnTo>
                  <a:lnTo>
                    <a:pt x="13716" y="9905"/>
                  </a:lnTo>
                  <a:close/>
                </a:path>
                <a:path w="16509" h="20954">
                  <a:moveTo>
                    <a:pt x="2476" y="9905"/>
                  </a:moveTo>
                  <a:lnTo>
                    <a:pt x="2286" y="9905"/>
                  </a:lnTo>
                  <a:lnTo>
                    <a:pt x="2375" y="10309"/>
                  </a:lnTo>
                  <a:lnTo>
                    <a:pt x="2476" y="9905"/>
                  </a:lnTo>
                  <a:close/>
                </a:path>
                <a:path w="16509" h="20954">
                  <a:moveTo>
                    <a:pt x="10668" y="1523"/>
                  </a:moveTo>
                  <a:lnTo>
                    <a:pt x="6858" y="1523"/>
                  </a:lnTo>
                  <a:lnTo>
                    <a:pt x="8382" y="2285"/>
                  </a:lnTo>
                  <a:lnTo>
                    <a:pt x="8176" y="2403"/>
                  </a:lnTo>
                  <a:lnTo>
                    <a:pt x="11430" y="4571"/>
                  </a:lnTo>
                  <a:lnTo>
                    <a:pt x="13581" y="10309"/>
                  </a:lnTo>
                  <a:lnTo>
                    <a:pt x="13716" y="9905"/>
                  </a:lnTo>
                  <a:lnTo>
                    <a:pt x="16002" y="9905"/>
                  </a:lnTo>
                  <a:lnTo>
                    <a:pt x="13716" y="3809"/>
                  </a:lnTo>
                  <a:lnTo>
                    <a:pt x="12954" y="3047"/>
                  </a:lnTo>
                  <a:lnTo>
                    <a:pt x="10668" y="1523"/>
                  </a:lnTo>
                  <a:close/>
                </a:path>
                <a:path w="16509" h="20954">
                  <a:moveTo>
                    <a:pt x="16002" y="9905"/>
                  </a:moveTo>
                  <a:lnTo>
                    <a:pt x="13716" y="9905"/>
                  </a:lnTo>
                  <a:lnTo>
                    <a:pt x="14859" y="10286"/>
                  </a:lnTo>
                  <a:lnTo>
                    <a:pt x="16002" y="9905"/>
                  </a:lnTo>
                  <a:close/>
                </a:path>
                <a:path w="16509" h="20954">
                  <a:moveTo>
                    <a:pt x="3810" y="4571"/>
                  </a:moveTo>
                  <a:lnTo>
                    <a:pt x="3048" y="5333"/>
                  </a:lnTo>
                  <a:lnTo>
                    <a:pt x="3714" y="4952"/>
                  </a:lnTo>
                  <a:lnTo>
                    <a:pt x="3810" y="4571"/>
                  </a:lnTo>
                  <a:close/>
                </a:path>
                <a:path w="16509" h="20954">
                  <a:moveTo>
                    <a:pt x="3714" y="4952"/>
                  </a:moveTo>
                  <a:lnTo>
                    <a:pt x="3048" y="5333"/>
                  </a:lnTo>
                  <a:lnTo>
                    <a:pt x="3619" y="5333"/>
                  </a:lnTo>
                  <a:lnTo>
                    <a:pt x="3714" y="4952"/>
                  </a:lnTo>
                  <a:close/>
                </a:path>
                <a:path w="16509" h="20954">
                  <a:moveTo>
                    <a:pt x="4381" y="4571"/>
                  </a:moveTo>
                  <a:lnTo>
                    <a:pt x="3810" y="4571"/>
                  </a:lnTo>
                  <a:lnTo>
                    <a:pt x="3714" y="4952"/>
                  </a:lnTo>
                  <a:lnTo>
                    <a:pt x="4381" y="4571"/>
                  </a:lnTo>
                  <a:close/>
                </a:path>
                <a:path w="16509" h="20954">
                  <a:moveTo>
                    <a:pt x="6858" y="1523"/>
                  </a:moveTo>
                  <a:lnTo>
                    <a:pt x="8176" y="2403"/>
                  </a:lnTo>
                  <a:lnTo>
                    <a:pt x="8382" y="2285"/>
                  </a:lnTo>
                  <a:lnTo>
                    <a:pt x="6858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566"/>
            <p:cNvSpPr/>
            <p:nvPr/>
          </p:nvSpPr>
          <p:spPr>
            <a:xfrm>
              <a:off x="8431530" y="442295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567"/>
            <p:cNvSpPr/>
            <p:nvPr/>
          </p:nvSpPr>
          <p:spPr>
            <a:xfrm>
              <a:off x="8424671" y="4559350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095" y="0"/>
                  </a:moveTo>
                  <a:lnTo>
                    <a:pt x="1523" y="2285"/>
                  </a:lnTo>
                  <a:lnTo>
                    <a:pt x="0" y="9143"/>
                  </a:lnTo>
                  <a:lnTo>
                    <a:pt x="1523" y="15239"/>
                  </a:lnTo>
                  <a:lnTo>
                    <a:pt x="6095" y="18287"/>
                  </a:lnTo>
                  <a:lnTo>
                    <a:pt x="11429" y="15239"/>
                  </a:lnTo>
                  <a:lnTo>
                    <a:pt x="12953" y="9143"/>
                  </a:lnTo>
                  <a:lnTo>
                    <a:pt x="11429" y="2285"/>
                  </a:lnTo>
                  <a:lnTo>
                    <a:pt x="6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568"/>
            <p:cNvSpPr/>
            <p:nvPr/>
          </p:nvSpPr>
          <p:spPr>
            <a:xfrm>
              <a:off x="8423909" y="4558588"/>
              <a:ext cx="15240" cy="20955"/>
            </a:xfrm>
            <a:custGeom>
              <a:avLst/>
              <a:gdLst/>
              <a:ahLst/>
              <a:cxnLst/>
              <a:rect l="l" t="t" r="r" b="b"/>
              <a:pathLst>
                <a:path w="15240" h="20954">
                  <a:moveTo>
                    <a:pt x="7619" y="0"/>
                  </a:moveTo>
                  <a:lnTo>
                    <a:pt x="6857" y="0"/>
                  </a:lnTo>
                  <a:lnTo>
                    <a:pt x="2285" y="2286"/>
                  </a:lnTo>
                  <a:lnTo>
                    <a:pt x="1523" y="3048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3" y="16764"/>
                  </a:lnTo>
                  <a:lnTo>
                    <a:pt x="6095" y="19812"/>
                  </a:lnTo>
                  <a:lnTo>
                    <a:pt x="7619" y="20574"/>
                  </a:lnTo>
                  <a:lnTo>
                    <a:pt x="11620" y="18288"/>
                  </a:lnTo>
                  <a:lnTo>
                    <a:pt x="6857" y="18288"/>
                  </a:lnTo>
                  <a:lnTo>
                    <a:pt x="7268" y="18053"/>
                  </a:lnTo>
                  <a:lnTo>
                    <a:pt x="4190" y="16002"/>
                  </a:lnTo>
                  <a:lnTo>
                    <a:pt x="3809" y="16002"/>
                  </a:lnTo>
                  <a:lnTo>
                    <a:pt x="3047" y="15240"/>
                  </a:lnTo>
                  <a:lnTo>
                    <a:pt x="3619" y="15240"/>
                  </a:lnTo>
                  <a:lnTo>
                    <a:pt x="2476" y="10668"/>
                  </a:lnTo>
                  <a:lnTo>
                    <a:pt x="2285" y="10668"/>
                  </a:lnTo>
                  <a:lnTo>
                    <a:pt x="2285" y="9906"/>
                  </a:lnTo>
                  <a:lnTo>
                    <a:pt x="2455" y="9906"/>
                  </a:lnTo>
                  <a:lnTo>
                    <a:pt x="3640" y="4572"/>
                  </a:lnTo>
                  <a:lnTo>
                    <a:pt x="3047" y="4572"/>
                  </a:lnTo>
                  <a:lnTo>
                    <a:pt x="3809" y="3810"/>
                  </a:lnTo>
                  <a:lnTo>
                    <a:pt x="4571" y="3810"/>
                  </a:lnTo>
                  <a:lnTo>
                    <a:pt x="7268" y="2461"/>
                  </a:lnTo>
                  <a:lnTo>
                    <a:pt x="6857" y="2286"/>
                  </a:lnTo>
                  <a:lnTo>
                    <a:pt x="12953" y="2286"/>
                  </a:lnTo>
                  <a:lnTo>
                    <a:pt x="7619" y="0"/>
                  </a:lnTo>
                  <a:close/>
                </a:path>
                <a:path w="15240" h="20954">
                  <a:moveTo>
                    <a:pt x="7268" y="18053"/>
                  </a:moveTo>
                  <a:lnTo>
                    <a:pt x="6857" y="18288"/>
                  </a:lnTo>
                  <a:lnTo>
                    <a:pt x="7619" y="18288"/>
                  </a:lnTo>
                  <a:lnTo>
                    <a:pt x="7268" y="18053"/>
                  </a:lnTo>
                  <a:close/>
                </a:path>
                <a:path w="15240" h="20954">
                  <a:moveTo>
                    <a:pt x="11525" y="15621"/>
                  </a:moveTo>
                  <a:lnTo>
                    <a:pt x="7268" y="18053"/>
                  </a:lnTo>
                  <a:lnTo>
                    <a:pt x="7619" y="18288"/>
                  </a:lnTo>
                  <a:lnTo>
                    <a:pt x="11620" y="18288"/>
                  </a:lnTo>
                  <a:lnTo>
                    <a:pt x="12953" y="17526"/>
                  </a:lnTo>
                  <a:lnTo>
                    <a:pt x="13715" y="16764"/>
                  </a:lnTo>
                  <a:lnTo>
                    <a:pt x="13906" y="16002"/>
                  </a:lnTo>
                  <a:lnTo>
                    <a:pt x="11429" y="16002"/>
                  </a:lnTo>
                  <a:lnTo>
                    <a:pt x="11525" y="15621"/>
                  </a:lnTo>
                  <a:close/>
                </a:path>
                <a:path w="15240" h="20954">
                  <a:moveTo>
                    <a:pt x="3047" y="15240"/>
                  </a:moveTo>
                  <a:lnTo>
                    <a:pt x="3809" y="16002"/>
                  </a:lnTo>
                  <a:lnTo>
                    <a:pt x="3733" y="15697"/>
                  </a:lnTo>
                  <a:lnTo>
                    <a:pt x="3047" y="15240"/>
                  </a:lnTo>
                  <a:close/>
                </a:path>
                <a:path w="15240" h="20954">
                  <a:moveTo>
                    <a:pt x="3733" y="15697"/>
                  </a:moveTo>
                  <a:lnTo>
                    <a:pt x="3809" y="16002"/>
                  </a:lnTo>
                  <a:lnTo>
                    <a:pt x="4190" y="16002"/>
                  </a:lnTo>
                  <a:lnTo>
                    <a:pt x="3733" y="15697"/>
                  </a:lnTo>
                  <a:close/>
                </a:path>
                <a:path w="15240" h="20954">
                  <a:moveTo>
                    <a:pt x="12191" y="15240"/>
                  </a:moveTo>
                  <a:lnTo>
                    <a:pt x="11525" y="15621"/>
                  </a:lnTo>
                  <a:lnTo>
                    <a:pt x="11429" y="16002"/>
                  </a:lnTo>
                  <a:lnTo>
                    <a:pt x="12191" y="15240"/>
                  </a:lnTo>
                  <a:close/>
                </a:path>
                <a:path w="15240" h="20954">
                  <a:moveTo>
                    <a:pt x="14096" y="15240"/>
                  </a:moveTo>
                  <a:lnTo>
                    <a:pt x="12191" y="15240"/>
                  </a:lnTo>
                  <a:lnTo>
                    <a:pt x="11429" y="16002"/>
                  </a:lnTo>
                  <a:lnTo>
                    <a:pt x="13906" y="16002"/>
                  </a:lnTo>
                  <a:lnTo>
                    <a:pt x="14096" y="15240"/>
                  </a:lnTo>
                  <a:close/>
                </a:path>
                <a:path w="15240" h="20954">
                  <a:moveTo>
                    <a:pt x="3619" y="15240"/>
                  </a:moveTo>
                  <a:lnTo>
                    <a:pt x="3047" y="15240"/>
                  </a:lnTo>
                  <a:lnTo>
                    <a:pt x="3733" y="15697"/>
                  </a:lnTo>
                  <a:lnTo>
                    <a:pt x="3619" y="15240"/>
                  </a:lnTo>
                  <a:close/>
                </a:path>
                <a:path w="15240" h="20954">
                  <a:moveTo>
                    <a:pt x="12864" y="10264"/>
                  </a:moveTo>
                  <a:lnTo>
                    <a:pt x="11525" y="15621"/>
                  </a:lnTo>
                  <a:lnTo>
                    <a:pt x="12191" y="15240"/>
                  </a:lnTo>
                  <a:lnTo>
                    <a:pt x="14096" y="15240"/>
                  </a:lnTo>
                  <a:lnTo>
                    <a:pt x="15239" y="10668"/>
                  </a:lnTo>
                  <a:lnTo>
                    <a:pt x="12953" y="10668"/>
                  </a:lnTo>
                  <a:lnTo>
                    <a:pt x="12864" y="10264"/>
                  </a:lnTo>
                  <a:close/>
                </a:path>
                <a:path w="15240" h="20954">
                  <a:moveTo>
                    <a:pt x="2375" y="10264"/>
                  </a:moveTo>
                  <a:lnTo>
                    <a:pt x="2285" y="10668"/>
                  </a:lnTo>
                  <a:lnTo>
                    <a:pt x="2476" y="10668"/>
                  </a:lnTo>
                  <a:lnTo>
                    <a:pt x="2375" y="10264"/>
                  </a:lnTo>
                  <a:close/>
                </a:path>
                <a:path w="15240" h="20954">
                  <a:moveTo>
                    <a:pt x="12953" y="9906"/>
                  </a:moveTo>
                  <a:lnTo>
                    <a:pt x="12953" y="10668"/>
                  </a:lnTo>
                  <a:lnTo>
                    <a:pt x="14096" y="10287"/>
                  </a:lnTo>
                  <a:lnTo>
                    <a:pt x="12953" y="9906"/>
                  </a:lnTo>
                  <a:close/>
                </a:path>
                <a:path w="15240" h="20954">
                  <a:moveTo>
                    <a:pt x="14096" y="10287"/>
                  </a:moveTo>
                  <a:lnTo>
                    <a:pt x="12953" y="10668"/>
                  </a:lnTo>
                  <a:lnTo>
                    <a:pt x="15239" y="10668"/>
                  </a:lnTo>
                  <a:lnTo>
                    <a:pt x="14096" y="10287"/>
                  </a:lnTo>
                  <a:close/>
                </a:path>
                <a:path w="15240" h="20954">
                  <a:moveTo>
                    <a:pt x="15239" y="9906"/>
                  </a:moveTo>
                  <a:lnTo>
                    <a:pt x="12953" y="9906"/>
                  </a:lnTo>
                  <a:lnTo>
                    <a:pt x="14096" y="10287"/>
                  </a:lnTo>
                  <a:lnTo>
                    <a:pt x="15239" y="9906"/>
                  </a:lnTo>
                  <a:close/>
                </a:path>
                <a:path w="15240" h="20954">
                  <a:moveTo>
                    <a:pt x="2455" y="9906"/>
                  </a:moveTo>
                  <a:lnTo>
                    <a:pt x="2285" y="9906"/>
                  </a:lnTo>
                  <a:lnTo>
                    <a:pt x="2375" y="10264"/>
                  </a:lnTo>
                  <a:lnTo>
                    <a:pt x="2455" y="9906"/>
                  </a:lnTo>
                  <a:close/>
                </a:path>
                <a:path w="15240" h="20954">
                  <a:moveTo>
                    <a:pt x="13885" y="3810"/>
                  </a:moveTo>
                  <a:lnTo>
                    <a:pt x="11429" y="3810"/>
                  </a:lnTo>
                  <a:lnTo>
                    <a:pt x="12191" y="4572"/>
                  </a:lnTo>
                  <a:lnTo>
                    <a:pt x="11599" y="4572"/>
                  </a:lnTo>
                  <a:lnTo>
                    <a:pt x="12864" y="10264"/>
                  </a:lnTo>
                  <a:lnTo>
                    <a:pt x="12953" y="9906"/>
                  </a:lnTo>
                  <a:lnTo>
                    <a:pt x="15239" y="9906"/>
                  </a:lnTo>
                  <a:lnTo>
                    <a:pt x="14054" y="4572"/>
                  </a:lnTo>
                  <a:lnTo>
                    <a:pt x="12191" y="4572"/>
                  </a:lnTo>
                  <a:lnTo>
                    <a:pt x="11536" y="4291"/>
                  </a:lnTo>
                  <a:lnTo>
                    <a:pt x="13992" y="4291"/>
                  </a:lnTo>
                  <a:lnTo>
                    <a:pt x="13885" y="3810"/>
                  </a:lnTo>
                  <a:close/>
                </a:path>
                <a:path w="15240" h="20954">
                  <a:moveTo>
                    <a:pt x="3809" y="3810"/>
                  </a:moveTo>
                  <a:lnTo>
                    <a:pt x="3047" y="4572"/>
                  </a:lnTo>
                  <a:lnTo>
                    <a:pt x="3714" y="4238"/>
                  </a:lnTo>
                  <a:lnTo>
                    <a:pt x="3809" y="3810"/>
                  </a:lnTo>
                  <a:close/>
                </a:path>
                <a:path w="15240" h="20954">
                  <a:moveTo>
                    <a:pt x="3714" y="4238"/>
                  </a:moveTo>
                  <a:lnTo>
                    <a:pt x="3047" y="4572"/>
                  </a:lnTo>
                  <a:lnTo>
                    <a:pt x="3640" y="4572"/>
                  </a:lnTo>
                  <a:lnTo>
                    <a:pt x="3714" y="4238"/>
                  </a:lnTo>
                  <a:close/>
                </a:path>
                <a:path w="15240" h="20954">
                  <a:moveTo>
                    <a:pt x="11429" y="3810"/>
                  </a:moveTo>
                  <a:lnTo>
                    <a:pt x="11536" y="4291"/>
                  </a:lnTo>
                  <a:lnTo>
                    <a:pt x="12191" y="4572"/>
                  </a:lnTo>
                  <a:lnTo>
                    <a:pt x="11429" y="3810"/>
                  </a:lnTo>
                  <a:close/>
                </a:path>
                <a:path w="15240" h="20954">
                  <a:moveTo>
                    <a:pt x="12953" y="2286"/>
                  </a:moveTo>
                  <a:lnTo>
                    <a:pt x="7619" y="2286"/>
                  </a:lnTo>
                  <a:lnTo>
                    <a:pt x="7268" y="2461"/>
                  </a:lnTo>
                  <a:lnTo>
                    <a:pt x="11536" y="4291"/>
                  </a:lnTo>
                  <a:lnTo>
                    <a:pt x="11429" y="3810"/>
                  </a:lnTo>
                  <a:lnTo>
                    <a:pt x="13885" y="3810"/>
                  </a:lnTo>
                  <a:lnTo>
                    <a:pt x="13715" y="3048"/>
                  </a:lnTo>
                  <a:lnTo>
                    <a:pt x="12953" y="2286"/>
                  </a:lnTo>
                  <a:close/>
                </a:path>
                <a:path w="15240" h="20954">
                  <a:moveTo>
                    <a:pt x="4571" y="3810"/>
                  </a:moveTo>
                  <a:lnTo>
                    <a:pt x="3809" y="3810"/>
                  </a:lnTo>
                  <a:lnTo>
                    <a:pt x="3714" y="4238"/>
                  </a:lnTo>
                  <a:lnTo>
                    <a:pt x="4571" y="3810"/>
                  </a:lnTo>
                  <a:close/>
                </a:path>
                <a:path w="15240" h="20954">
                  <a:moveTo>
                    <a:pt x="7619" y="2286"/>
                  </a:moveTo>
                  <a:lnTo>
                    <a:pt x="6857" y="2286"/>
                  </a:lnTo>
                  <a:lnTo>
                    <a:pt x="7268" y="2461"/>
                  </a:lnTo>
                  <a:lnTo>
                    <a:pt x="7619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569"/>
            <p:cNvSpPr/>
            <p:nvPr/>
          </p:nvSpPr>
          <p:spPr>
            <a:xfrm>
              <a:off x="8436864" y="456849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570"/>
            <p:cNvSpPr/>
            <p:nvPr/>
          </p:nvSpPr>
          <p:spPr>
            <a:xfrm>
              <a:off x="8432292" y="4701082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6858" y="0"/>
                  </a:moveTo>
                  <a:lnTo>
                    <a:pt x="1524" y="3047"/>
                  </a:lnTo>
                  <a:lnTo>
                    <a:pt x="0" y="9143"/>
                  </a:lnTo>
                  <a:lnTo>
                    <a:pt x="1524" y="16001"/>
                  </a:lnTo>
                  <a:lnTo>
                    <a:pt x="6858" y="18287"/>
                  </a:lnTo>
                  <a:lnTo>
                    <a:pt x="11430" y="16001"/>
                  </a:lnTo>
                  <a:lnTo>
                    <a:pt x="13716" y="9143"/>
                  </a:lnTo>
                  <a:lnTo>
                    <a:pt x="11430" y="3047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571"/>
            <p:cNvSpPr/>
            <p:nvPr/>
          </p:nvSpPr>
          <p:spPr>
            <a:xfrm>
              <a:off x="8431530" y="4700320"/>
              <a:ext cx="16510" cy="20955"/>
            </a:xfrm>
            <a:custGeom>
              <a:avLst/>
              <a:gdLst/>
              <a:ahLst/>
              <a:cxnLst/>
              <a:rect l="l" t="t" r="r" b="b"/>
              <a:pathLst>
                <a:path w="16509" h="20954">
                  <a:moveTo>
                    <a:pt x="8382" y="0"/>
                  </a:moveTo>
                  <a:lnTo>
                    <a:pt x="7620" y="0"/>
                  </a:lnTo>
                  <a:lnTo>
                    <a:pt x="2286" y="3048"/>
                  </a:lnTo>
                  <a:lnTo>
                    <a:pt x="1524" y="3810"/>
                  </a:lnTo>
                  <a:lnTo>
                    <a:pt x="0" y="9906"/>
                  </a:lnTo>
                  <a:lnTo>
                    <a:pt x="0" y="10668"/>
                  </a:lnTo>
                  <a:lnTo>
                    <a:pt x="1524" y="17526"/>
                  </a:lnTo>
                  <a:lnTo>
                    <a:pt x="2286" y="18288"/>
                  </a:lnTo>
                  <a:lnTo>
                    <a:pt x="7620" y="20574"/>
                  </a:lnTo>
                  <a:lnTo>
                    <a:pt x="8382" y="20574"/>
                  </a:lnTo>
                  <a:lnTo>
                    <a:pt x="12954" y="18288"/>
                  </a:lnTo>
                  <a:lnTo>
                    <a:pt x="7620" y="18288"/>
                  </a:lnTo>
                  <a:lnTo>
                    <a:pt x="7971" y="18112"/>
                  </a:lnTo>
                  <a:lnTo>
                    <a:pt x="4826" y="16764"/>
                  </a:lnTo>
                  <a:lnTo>
                    <a:pt x="3810" y="16764"/>
                  </a:lnTo>
                  <a:lnTo>
                    <a:pt x="3048" y="16002"/>
                  </a:lnTo>
                  <a:lnTo>
                    <a:pt x="3640" y="16002"/>
                  </a:lnTo>
                  <a:lnTo>
                    <a:pt x="2455" y="10668"/>
                  </a:lnTo>
                  <a:lnTo>
                    <a:pt x="2286" y="10668"/>
                  </a:lnTo>
                  <a:lnTo>
                    <a:pt x="2286" y="9906"/>
                  </a:lnTo>
                  <a:lnTo>
                    <a:pt x="2476" y="9906"/>
                  </a:lnTo>
                  <a:lnTo>
                    <a:pt x="3619" y="5334"/>
                  </a:lnTo>
                  <a:lnTo>
                    <a:pt x="3048" y="5334"/>
                  </a:lnTo>
                  <a:lnTo>
                    <a:pt x="3810" y="4572"/>
                  </a:lnTo>
                  <a:lnTo>
                    <a:pt x="4381" y="4572"/>
                  </a:lnTo>
                  <a:lnTo>
                    <a:pt x="8176" y="2403"/>
                  </a:lnTo>
                  <a:lnTo>
                    <a:pt x="6858" y="1524"/>
                  </a:lnTo>
                  <a:lnTo>
                    <a:pt x="10668" y="1524"/>
                  </a:lnTo>
                  <a:lnTo>
                    <a:pt x="8382" y="0"/>
                  </a:lnTo>
                  <a:close/>
                </a:path>
                <a:path w="16509" h="20954">
                  <a:moveTo>
                    <a:pt x="7971" y="18112"/>
                  </a:moveTo>
                  <a:lnTo>
                    <a:pt x="7620" y="18288"/>
                  </a:lnTo>
                  <a:lnTo>
                    <a:pt x="8382" y="18288"/>
                  </a:lnTo>
                  <a:lnTo>
                    <a:pt x="7971" y="18112"/>
                  </a:lnTo>
                  <a:close/>
                </a:path>
                <a:path w="16509" h="20954">
                  <a:moveTo>
                    <a:pt x="11582" y="16306"/>
                  </a:moveTo>
                  <a:lnTo>
                    <a:pt x="7971" y="18112"/>
                  </a:lnTo>
                  <a:lnTo>
                    <a:pt x="8382" y="18288"/>
                  </a:lnTo>
                  <a:lnTo>
                    <a:pt x="12954" y="18288"/>
                  </a:lnTo>
                  <a:lnTo>
                    <a:pt x="13716" y="17526"/>
                  </a:lnTo>
                  <a:lnTo>
                    <a:pt x="13970" y="16764"/>
                  </a:lnTo>
                  <a:lnTo>
                    <a:pt x="11430" y="16764"/>
                  </a:lnTo>
                  <a:lnTo>
                    <a:pt x="11582" y="16306"/>
                  </a:lnTo>
                  <a:close/>
                </a:path>
                <a:path w="16509" h="20954">
                  <a:moveTo>
                    <a:pt x="3048" y="16002"/>
                  </a:moveTo>
                  <a:lnTo>
                    <a:pt x="3810" y="16764"/>
                  </a:lnTo>
                  <a:lnTo>
                    <a:pt x="3703" y="16282"/>
                  </a:lnTo>
                  <a:lnTo>
                    <a:pt x="3048" y="16002"/>
                  </a:lnTo>
                  <a:close/>
                </a:path>
                <a:path w="16509" h="20954">
                  <a:moveTo>
                    <a:pt x="3703" y="16282"/>
                  </a:moveTo>
                  <a:lnTo>
                    <a:pt x="3810" y="16764"/>
                  </a:lnTo>
                  <a:lnTo>
                    <a:pt x="4826" y="16764"/>
                  </a:lnTo>
                  <a:lnTo>
                    <a:pt x="3703" y="16282"/>
                  </a:lnTo>
                  <a:close/>
                </a:path>
                <a:path w="16509" h="20954">
                  <a:moveTo>
                    <a:pt x="12192" y="16002"/>
                  </a:moveTo>
                  <a:lnTo>
                    <a:pt x="11582" y="16306"/>
                  </a:lnTo>
                  <a:lnTo>
                    <a:pt x="11430" y="16764"/>
                  </a:lnTo>
                  <a:lnTo>
                    <a:pt x="12192" y="16002"/>
                  </a:lnTo>
                  <a:close/>
                </a:path>
                <a:path w="16509" h="20954">
                  <a:moveTo>
                    <a:pt x="14224" y="16002"/>
                  </a:moveTo>
                  <a:lnTo>
                    <a:pt x="12192" y="16002"/>
                  </a:lnTo>
                  <a:lnTo>
                    <a:pt x="11430" y="16764"/>
                  </a:lnTo>
                  <a:lnTo>
                    <a:pt x="13970" y="16764"/>
                  </a:lnTo>
                  <a:lnTo>
                    <a:pt x="14224" y="16002"/>
                  </a:lnTo>
                  <a:close/>
                </a:path>
                <a:path w="16509" h="20954">
                  <a:moveTo>
                    <a:pt x="14859" y="10287"/>
                  </a:moveTo>
                  <a:lnTo>
                    <a:pt x="13716" y="10668"/>
                  </a:lnTo>
                  <a:lnTo>
                    <a:pt x="13462" y="10668"/>
                  </a:lnTo>
                  <a:lnTo>
                    <a:pt x="11582" y="16306"/>
                  </a:lnTo>
                  <a:lnTo>
                    <a:pt x="12192" y="16002"/>
                  </a:lnTo>
                  <a:lnTo>
                    <a:pt x="14224" y="16002"/>
                  </a:lnTo>
                  <a:lnTo>
                    <a:pt x="16002" y="10668"/>
                  </a:lnTo>
                  <a:lnTo>
                    <a:pt x="13716" y="10668"/>
                  </a:lnTo>
                  <a:lnTo>
                    <a:pt x="13581" y="10309"/>
                  </a:lnTo>
                  <a:lnTo>
                    <a:pt x="14926" y="10309"/>
                  </a:lnTo>
                  <a:close/>
                </a:path>
                <a:path w="16509" h="20954">
                  <a:moveTo>
                    <a:pt x="3640" y="16002"/>
                  </a:moveTo>
                  <a:lnTo>
                    <a:pt x="3048" y="16002"/>
                  </a:lnTo>
                  <a:lnTo>
                    <a:pt x="3703" y="16282"/>
                  </a:lnTo>
                  <a:lnTo>
                    <a:pt x="3640" y="16002"/>
                  </a:lnTo>
                  <a:close/>
                </a:path>
                <a:path w="16509" h="20954">
                  <a:moveTo>
                    <a:pt x="2375" y="10309"/>
                  </a:moveTo>
                  <a:lnTo>
                    <a:pt x="2286" y="10668"/>
                  </a:lnTo>
                  <a:lnTo>
                    <a:pt x="2455" y="10668"/>
                  </a:lnTo>
                  <a:lnTo>
                    <a:pt x="2375" y="10309"/>
                  </a:lnTo>
                  <a:close/>
                </a:path>
                <a:path w="16509" h="20954">
                  <a:moveTo>
                    <a:pt x="13716" y="9906"/>
                  </a:moveTo>
                  <a:lnTo>
                    <a:pt x="13581" y="10309"/>
                  </a:lnTo>
                  <a:lnTo>
                    <a:pt x="13716" y="10668"/>
                  </a:lnTo>
                  <a:lnTo>
                    <a:pt x="14859" y="10287"/>
                  </a:lnTo>
                  <a:lnTo>
                    <a:pt x="13716" y="9906"/>
                  </a:lnTo>
                  <a:close/>
                </a:path>
                <a:path w="16509" h="20954">
                  <a:moveTo>
                    <a:pt x="2476" y="9906"/>
                  </a:moveTo>
                  <a:lnTo>
                    <a:pt x="2286" y="9906"/>
                  </a:lnTo>
                  <a:lnTo>
                    <a:pt x="2375" y="10309"/>
                  </a:lnTo>
                  <a:lnTo>
                    <a:pt x="2476" y="9906"/>
                  </a:lnTo>
                  <a:close/>
                </a:path>
                <a:path w="16509" h="20954">
                  <a:moveTo>
                    <a:pt x="10668" y="1524"/>
                  </a:moveTo>
                  <a:lnTo>
                    <a:pt x="6858" y="1524"/>
                  </a:lnTo>
                  <a:lnTo>
                    <a:pt x="8382" y="2286"/>
                  </a:lnTo>
                  <a:lnTo>
                    <a:pt x="8176" y="2403"/>
                  </a:lnTo>
                  <a:lnTo>
                    <a:pt x="11430" y="4572"/>
                  </a:lnTo>
                  <a:lnTo>
                    <a:pt x="13581" y="10309"/>
                  </a:lnTo>
                  <a:lnTo>
                    <a:pt x="13716" y="9906"/>
                  </a:lnTo>
                  <a:lnTo>
                    <a:pt x="16002" y="9906"/>
                  </a:lnTo>
                  <a:lnTo>
                    <a:pt x="13716" y="3810"/>
                  </a:lnTo>
                  <a:lnTo>
                    <a:pt x="12954" y="3048"/>
                  </a:lnTo>
                  <a:lnTo>
                    <a:pt x="10668" y="1524"/>
                  </a:lnTo>
                  <a:close/>
                </a:path>
                <a:path w="16509" h="20954">
                  <a:moveTo>
                    <a:pt x="16002" y="9906"/>
                  </a:moveTo>
                  <a:lnTo>
                    <a:pt x="13716" y="9906"/>
                  </a:lnTo>
                  <a:lnTo>
                    <a:pt x="14859" y="10287"/>
                  </a:lnTo>
                  <a:lnTo>
                    <a:pt x="16002" y="9906"/>
                  </a:lnTo>
                  <a:close/>
                </a:path>
                <a:path w="16509" h="20954">
                  <a:moveTo>
                    <a:pt x="3810" y="4572"/>
                  </a:moveTo>
                  <a:lnTo>
                    <a:pt x="3048" y="5334"/>
                  </a:lnTo>
                  <a:lnTo>
                    <a:pt x="3714" y="4953"/>
                  </a:lnTo>
                  <a:lnTo>
                    <a:pt x="3810" y="4572"/>
                  </a:lnTo>
                  <a:close/>
                </a:path>
                <a:path w="16509" h="20954">
                  <a:moveTo>
                    <a:pt x="3714" y="4953"/>
                  </a:moveTo>
                  <a:lnTo>
                    <a:pt x="3048" y="5334"/>
                  </a:lnTo>
                  <a:lnTo>
                    <a:pt x="3619" y="5334"/>
                  </a:lnTo>
                  <a:lnTo>
                    <a:pt x="3714" y="4953"/>
                  </a:lnTo>
                  <a:close/>
                </a:path>
                <a:path w="16509" h="20954">
                  <a:moveTo>
                    <a:pt x="4381" y="4572"/>
                  </a:moveTo>
                  <a:lnTo>
                    <a:pt x="3810" y="4572"/>
                  </a:lnTo>
                  <a:lnTo>
                    <a:pt x="3714" y="4953"/>
                  </a:lnTo>
                  <a:lnTo>
                    <a:pt x="4381" y="4572"/>
                  </a:lnTo>
                  <a:close/>
                </a:path>
                <a:path w="16509" h="20954">
                  <a:moveTo>
                    <a:pt x="6858" y="1524"/>
                  </a:moveTo>
                  <a:lnTo>
                    <a:pt x="8176" y="2403"/>
                  </a:lnTo>
                  <a:lnTo>
                    <a:pt x="8382" y="2286"/>
                  </a:lnTo>
                  <a:lnTo>
                    <a:pt x="6858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572"/>
            <p:cNvSpPr/>
            <p:nvPr/>
          </p:nvSpPr>
          <p:spPr>
            <a:xfrm>
              <a:off x="8445245" y="471022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573"/>
            <p:cNvSpPr/>
            <p:nvPr/>
          </p:nvSpPr>
          <p:spPr>
            <a:xfrm>
              <a:off x="8704326" y="4286554"/>
              <a:ext cx="13335" cy="18415"/>
            </a:xfrm>
            <a:custGeom>
              <a:avLst/>
              <a:gdLst/>
              <a:ahLst/>
              <a:cxnLst/>
              <a:rect l="l" t="t" r="r" b="b"/>
              <a:pathLst>
                <a:path w="13334" h="18414">
                  <a:moveTo>
                    <a:pt x="6857" y="0"/>
                  </a:moveTo>
                  <a:lnTo>
                    <a:pt x="3809" y="762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2954"/>
                  </a:lnTo>
                  <a:lnTo>
                    <a:pt x="1523" y="16002"/>
                  </a:lnTo>
                  <a:lnTo>
                    <a:pt x="3809" y="18288"/>
                  </a:lnTo>
                  <a:lnTo>
                    <a:pt x="9143" y="18288"/>
                  </a:lnTo>
                  <a:lnTo>
                    <a:pt x="11429" y="16002"/>
                  </a:lnTo>
                  <a:lnTo>
                    <a:pt x="12953" y="12954"/>
                  </a:lnTo>
                  <a:lnTo>
                    <a:pt x="12953" y="6096"/>
                  </a:lnTo>
                  <a:lnTo>
                    <a:pt x="11429" y="3048"/>
                  </a:lnTo>
                  <a:lnTo>
                    <a:pt x="9143" y="76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574"/>
            <p:cNvSpPr/>
            <p:nvPr/>
          </p:nvSpPr>
          <p:spPr>
            <a:xfrm>
              <a:off x="8701278" y="4283506"/>
              <a:ext cx="19050" cy="24765"/>
            </a:xfrm>
            <a:custGeom>
              <a:avLst/>
              <a:gdLst/>
              <a:ahLst/>
              <a:cxnLst/>
              <a:rect l="l" t="t" r="r" b="b"/>
              <a:pathLst>
                <a:path w="19050" h="24764">
                  <a:moveTo>
                    <a:pt x="11429" y="0"/>
                  </a:moveTo>
                  <a:lnTo>
                    <a:pt x="9143" y="0"/>
                  </a:lnTo>
                  <a:lnTo>
                    <a:pt x="6095" y="761"/>
                  </a:lnTo>
                  <a:lnTo>
                    <a:pt x="4571" y="1523"/>
                  </a:lnTo>
                  <a:lnTo>
                    <a:pt x="2285" y="3809"/>
                  </a:lnTo>
                  <a:lnTo>
                    <a:pt x="2285" y="4571"/>
                  </a:lnTo>
                  <a:lnTo>
                    <a:pt x="0" y="9143"/>
                  </a:lnTo>
                  <a:lnTo>
                    <a:pt x="0" y="16001"/>
                  </a:lnTo>
                  <a:lnTo>
                    <a:pt x="2285" y="20573"/>
                  </a:lnTo>
                  <a:lnTo>
                    <a:pt x="2285" y="21335"/>
                  </a:lnTo>
                  <a:lnTo>
                    <a:pt x="4571" y="23621"/>
                  </a:lnTo>
                  <a:lnTo>
                    <a:pt x="6857" y="24383"/>
                  </a:lnTo>
                  <a:lnTo>
                    <a:pt x="12191" y="24383"/>
                  </a:lnTo>
                  <a:lnTo>
                    <a:pt x="14477" y="23621"/>
                  </a:lnTo>
                  <a:lnTo>
                    <a:pt x="17525" y="20573"/>
                  </a:lnTo>
                  <a:lnTo>
                    <a:pt x="18287" y="19049"/>
                  </a:lnTo>
                  <a:lnTo>
                    <a:pt x="9143" y="19049"/>
                  </a:lnTo>
                  <a:lnTo>
                    <a:pt x="6857" y="18287"/>
                  </a:lnTo>
                  <a:lnTo>
                    <a:pt x="8381" y="18287"/>
                  </a:lnTo>
                  <a:lnTo>
                    <a:pt x="6857" y="16763"/>
                  </a:lnTo>
                  <a:lnTo>
                    <a:pt x="7238" y="16763"/>
                  </a:lnTo>
                  <a:lnTo>
                    <a:pt x="6857" y="16001"/>
                  </a:lnTo>
                  <a:lnTo>
                    <a:pt x="6095" y="16001"/>
                  </a:lnTo>
                  <a:lnTo>
                    <a:pt x="6095" y="9143"/>
                  </a:lnTo>
                  <a:lnTo>
                    <a:pt x="6857" y="9143"/>
                  </a:lnTo>
                  <a:lnTo>
                    <a:pt x="7238" y="8381"/>
                  </a:lnTo>
                  <a:lnTo>
                    <a:pt x="6857" y="8381"/>
                  </a:lnTo>
                  <a:lnTo>
                    <a:pt x="8381" y="6857"/>
                  </a:lnTo>
                  <a:lnTo>
                    <a:pt x="7619" y="6857"/>
                  </a:lnTo>
                  <a:lnTo>
                    <a:pt x="9143" y="6095"/>
                  </a:lnTo>
                  <a:lnTo>
                    <a:pt x="18287" y="6095"/>
                  </a:lnTo>
                  <a:lnTo>
                    <a:pt x="17525" y="4571"/>
                  </a:lnTo>
                  <a:lnTo>
                    <a:pt x="13715" y="761"/>
                  </a:lnTo>
                  <a:lnTo>
                    <a:pt x="11429" y="0"/>
                  </a:lnTo>
                  <a:close/>
                </a:path>
                <a:path w="19050" h="24764">
                  <a:moveTo>
                    <a:pt x="8381" y="18287"/>
                  </a:moveTo>
                  <a:lnTo>
                    <a:pt x="6857" y="18287"/>
                  </a:lnTo>
                  <a:lnTo>
                    <a:pt x="9143" y="19049"/>
                  </a:lnTo>
                  <a:lnTo>
                    <a:pt x="8381" y="18287"/>
                  </a:lnTo>
                  <a:close/>
                </a:path>
                <a:path w="19050" h="24764">
                  <a:moveTo>
                    <a:pt x="10667" y="18287"/>
                  </a:moveTo>
                  <a:lnTo>
                    <a:pt x="8381" y="18287"/>
                  </a:lnTo>
                  <a:lnTo>
                    <a:pt x="9143" y="19049"/>
                  </a:lnTo>
                  <a:lnTo>
                    <a:pt x="9905" y="19049"/>
                  </a:lnTo>
                  <a:lnTo>
                    <a:pt x="10667" y="18287"/>
                  </a:lnTo>
                  <a:close/>
                </a:path>
                <a:path w="19050" h="24764">
                  <a:moveTo>
                    <a:pt x="12191" y="16763"/>
                  </a:moveTo>
                  <a:lnTo>
                    <a:pt x="9905" y="19049"/>
                  </a:lnTo>
                  <a:lnTo>
                    <a:pt x="12191" y="18287"/>
                  </a:lnTo>
                  <a:lnTo>
                    <a:pt x="18668" y="18287"/>
                  </a:lnTo>
                  <a:lnTo>
                    <a:pt x="19049" y="17525"/>
                  </a:lnTo>
                  <a:lnTo>
                    <a:pt x="12191" y="17525"/>
                  </a:lnTo>
                  <a:lnTo>
                    <a:pt x="12191" y="16763"/>
                  </a:lnTo>
                  <a:close/>
                </a:path>
                <a:path w="19050" h="24764">
                  <a:moveTo>
                    <a:pt x="18668" y="18287"/>
                  </a:moveTo>
                  <a:lnTo>
                    <a:pt x="12191" y="18287"/>
                  </a:lnTo>
                  <a:lnTo>
                    <a:pt x="9905" y="19049"/>
                  </a:lnTo>
                  <a:lnTo>
                    <a:pt x="18287" y="19049"/>
                  </a:lnTo>
                  <a:lnTo>
                    <a:pt x="18668" y="18287"/>
                  </a:lnTo>
                  <a:close/>
                </a:path>
                <a:path w="19050" h="24764">
                  <a:moveTo>
                    <a:pt x="7238" y="16763"/>
                  </a:moveTo>
                  <a:lnTo>
                    <a:pt x="6857" y="16763"/>
                  </a:lnTo>
                  <a:lnTo>
                    <a:pt x="7619" y="17525"/>
                  </a:lnTo>
                  <a:lnTo>
                    <a:pt x="7238" y="16763"/>
                  </a:lnTo>
                  <a:close/>
                </a:path>
                <a:path w="19050" h="24764">
                  <a:moveTo>
                    <a:pt x="19049" y="14477"/>
                  </a:moveTo>
                  <a:lnTo>
                    <a:pt x="13715" y="14477"/>
                  </a:lnTo>
                  <a:lnTo>
                    <a:pt x="12191" y="17525"/>
                  </a:lnTo>
                  <a:lnTo>
                    <a:pt x="19049" y="17525"/>
                  </a:lnTo>
                  <a:lnTo>
                    <a:pt x="19049" y="14477"/>
                  </a:lnTo>
                  <a:close/>
                </a:path>
                <a:path w="19050" h="24764">
                  <a:moveTo>
                    <a:pt x="6095" y="14477"/>
                  </a:moveTo>
                  <a:lnTo>
                    <a:pt x="6095" y="16001"/>
                  </a:lnTo>
                  <a:lnTo>
                    <a:pt x="6857" y="16001"/>
                  </a:lnTo>
                  <a:lnTo>
                    <a:pt x="6095" y="14477"/>
                  </a:lnTo>
                  <a:close/>
                </a:path>
                <a:path w="19050" h="24764">
                  <a:moveTo>
                    <a:pt x="12953" y="9143"/>
                  </a:moveTo>
                  <a:lnTo>
                    <a:pt x="12953" y="16001"/>
                  </a:lnTo>
                  <a:lnTo>
                    <a:pt x="13715" y="14477"/>
                  </a:lnTo>
                  <a:lnTo>
                    <a:pt x="19049" y="14477"/>
                  </a:lnTo>
                  <a:lnTo>
                    <a:pt x="19049" y="10667"/>
                  </a:lnTo>
                  <a:lnTo>
                    <a:pt x="13715" y="10667"/>
                  </a:lnTo>
                  <a:lnTo>
                    <a:pt x="12953" y="9143"/>
                  </a:lnTo>
                  <a:close/>
                </a:path>
                <a:path w="19050" h="24764">
                  <a:moveTo>
                    <a:pt x="6857" y="9143"/>
                  </a:moveTo>
                  <a:lnTo>
                    <a:pt x="6095" y="9143"/>
                  </a:lnTo>
                  <a:lnTo>
                    <a:pt x="6095" y="10667"/>
                  </a:lnTo>
                  <a:lnTo>
                    <a:pt x="6857" y="9143"/>
                  </a:lnTo>
                  <a:close/>
                </a:path>
                <a:path w="19050" h="24764">
                  <a:moveTo>
                    <a:pt x="19049" y="7619"/>
                  </a:moveTo>
                  <a:lnTo>
                    <a:pt x="12191" y="7619"/>
                  </a:lnTo>
                  <a:lnTo>
                    <a:pt x="13715" y="10667"/>
                  </a:lnTo>
                  <a:lnTo>
                    <a:pt x="19049" y="10667"/>
                  </a:lnTo>
                  <a:lnTo>
                    <a:pt x="19049" y="7619"/>
                  </a:lnTo>
                  <a:close/>
                </a:path>
                <a:path w="19050" h="24764">
                  <a:moveTo>
                    <a:pt x="7619" y="7619"/>
                  </a:moveTo>
                  <a:lnTo>
                    <a:pt x="6857" y="8381"/>
                  </a:lnTo>
                  <a:lnTo>
                    <a:pt x="7238" y="8381"/>
                  </a:lnTo>
                  <a:lnTo>
                    <a:pt x="7619" y="7619"/>
                  </a:lnTo>
                  <a:close/>
                </a:path>
                <a:path w="19050" h="24764">
                  <a:moveTo>
                    <a:pt x="10286" y="6476"/>
                  </a:moveTo>
                  <a:lnTo>
                    <a:pt x="12191" y="8381"/>
                  </a:lnTo>
                  <a:lnTo>
                    <a:pt x="12191" y="7619"/>
                  </a:lnTo>
                  <a:lnTo>
                    <a:pt x="19049" y="7619"/>
                  </a:lnTo>
                  <a:lnTo>
                    <a:pt x="18668" y="6857"/>
                  </a:lnTo>
                  <a:lnTo>
                    <a:pt x="11429" y="6857"/>
                  </a:lnTo>
                  <a:lnTo>
                    <a:pt x="10286" y="6476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7619" y="6857"/>
                  </a:lnTo>
                  <a:lnTo>
                    <a:pt x="8635" y="660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8635" y="6603"/>
                  </a:moveTo>
                  <a:lnTo>
                    <a:pt x="7619" y="6857"/>
                  </a:lnTo>
                  <a:lnTo>
                    <a:pt x="8381" y="6857"/>
                  </a:lnTo>
                  <a:lnTo>
                    <a:pt x="8635" y="6603"/>
                  </a:lnTo>
                  <a:close/>
                </a:path>
                <a:path w="19050" h="24764">
                  <a:moveTo>
                    <a:pt x="10159" y="6222"/>
                  </a:moveTo>
                  <a:lnTo>
                    <a:pt x="10286" y="6476"/>
                  </a:lnTo>
                  <a:lnTo>
                    <a:pt x="11429" y="6857"/>
                  </a:lnTo>
                  <a:lnTo>
                    <a:pt x="10159" y="6222"/>
                  </a:lnTo>
                  <a:close/>
                </a:path>
                <a:path w="19050" h="24764">
                  <a:moveTo>
                    <a:pt x="18287" y="6095"/>
                  </a:moveTo>
                  <a:lnTo>
                    <a:pt x="10667" y="6095"/>
                  </a:lnTo>
                  <a:lnTo>
                    <a:pt x="10159" y="6222"/>
                  </a:lnTo>
                  <a:lnTo>
                    <a:pt x="11429" y="6857"/>
                  </a:lnTo>
                  <a:lnTo>
                    <a:pt x="18668" y="6857"/>
                  </a:lnTo>
                  <a:lnTo>
                    <a:pt x="18287" y="6095"/>
                  </a:lnTo>
                  <a:close/>
                </a:path>
                <a:path w="19050" h="24764">
                  <a:moveTo>
                    <a:pt x="9143" y="6095"/>
                  </a:moveTo>
                  <a:lnTo>
                    <a:pt x="8635" y="6603"/>
                  </a:lnTo>
                  <a:lnTo>
                    <a:pt x="9797" y="6313"/>
                  </a:lnTo>
                  <a:lnTo>
                    <a:pt x="9143" y="6095"/>
                  </a:lnTo>
                  <a:close/>
                </a:path>
                <a:path w="19050" h="24764">
                  <a:moveTo>
                    <a:pt x="10058" y="6248"/>
                  </a:moveTo>
                  <a:lnTo>
                    <a:pt x="9797" y="6313"/>
                  </a:lnTo>
                  <a:lnTo>
                    <a:pt x="10286" y="6476"/>
                  </a:lnTo>
                  <a:lnTo>
                    <a:pt x="10058" y="6248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9143" y="6095"/>
                  </a:lnTo>
                  <a:lnTo>
                    <a:pt x="9797" y="6313"/>
                  </a:ln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9905" y="6095"/>
                  </a:moveTo>
                  <a:lnTo>
                    <a:pt x="10058" y="6248"/>
                  </a:lnTo>
                  <a:lnTo>
                    <a:pt x="9905" y="6095"/>
                  </a:lnTo>
                  <a:close/>
                </a:path>
                <a:path w="19050" h="24764">
                  <a:moveTo>
                    <a:pt x="10667" y="6095"/>
                  </a:moveTo>
                  <a:lnTo>
                    <a:pt x="9905" y="6095"/>
                  </a:lnTo>
                  <a:lnTo>
                    <a:pt x="10159" y="6222"/>
                  </a:lnTo>
                  <a:lnTo>
                    <a:pt x="10667" y="6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575"/>
            <p:cNvSpPr/>
            <p:nvPr/>
          </p:nvSpPr>
          <p:spPr>
            <a:xfrm>
              <a:off x="8714231" y="429569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576"/>
            <p:cNvSpPr/>
            <p:nvPr/>
          </p:nvSpPr>
          <p:spPr>
            <a:xfrm>
              <a:off x="8461247" y="426293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8381" y="0"/>
                  </a:moveTo>
                  <a:lnTo>
                    <a:pt x="5333" y="761"/>
                  </a:lnTo>
                  <a:lnTo>
                    <a:pt x="2285" y="3809"/>
                  </a:lnTo>
                  <a:lnTo>
                    <a:pt x="0" y="11429"/>
                  </a:lnTo>
                  <a:lnTo>
                    <a:pt x="2285" y="19811"/>
                  </a:lnTo>
                  <a:lnTo>
                    <a:pt x="5333" y="22097"/>
                  </a:lnTo>
                  <a:lnTo>
                    <a:pt x="8381" y="22859"/>
                  </a:lnTo>
                  <a:lnTo>
                    <a:pt x="12191" y="22097"/>
                  </a:lnTo>
                  <a:lnTo>
                    <a:pt x="14477" y="19811"/>
                  </a:lnTo>
                  <a:lnTo>
                    <a:pt x="17525" y="11429"/>
                  </a:lnTo>
                  <a:lnTo>
                    <a:pt x="14477" y="3809"/>
                  </a:lnTo>
                  <a:lnTo>
                    <a:pt x="12191" y="761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577"/>
            <p:cNvSpPr/>
            <p:nvPr/>
          </p:nvSpPr>
          <p:spPr>
            <a:xfrm>
              <a:off x="8458961" y="4260646"/>
              <a:ext cx="22225" cy="27940"/>
            </a:xfrm>
            <a:custGeom>
              <a:avLst/>
              <a:gdLst/>
              <a:ahLst/>
              <a:cxnLst/>
              <a:rect l="l" t="t" r="r" b="b"/>
              <a:pathLst>
                <a:path w="22225" h="27939">
                  <a:moveTo>
                    <a:pt x="11429" y="0"/>
                  </a:moveTo>
                  <a:lnTo>
                    <a:pt x="10667" y="0"/>
                  </a:lnTo>
                  <a:lnTo>
                    <a:pt x="7619" y="761"/>
                  </a:lnTo>
                  <a:lnTo>
                    <a:pt x="6095" y="1523"/>
                  </a:lnTo>
                  <a:lnTo>
                    <a:pt x="2285" y="5333"/>
                  </a:lnTo>
                  <a:lnTo>
                    <a:pt x="0" y="12953"/>
                  </a:lnTo>
                  <a:lnTo>
                    <a:pt x="0" y="14477"/>
                  </a:lnTo>
                  <a:lnTo>
                    <a:pt x="2285" y="22859"/>
                  </a:lnTo>
                  <a:lnTo>
                    <a:pt x="3047" y="24383"/>
                  </a:lnTo>
                  <a:lnTo>
                    <a:pt x="6095" y="26669"/>
                  </a:lnTo>
                  <a:lnTo>
                    <a:pt x="7619" y="26669"/>
                  </a:lnTo>
                  <a:lnTo>
                    <a:pt x="10667" y="27431"/>
                  </a:lnTo>
                  <a:lnTo>
                    <a:pt x="11429" y="27431"/>
                  </a:lnTo>
                  <a:lnTo>
                    <a:pt x="15239" y="26669"/>
                  </a:lnTo>
                  <a:lnTo>
                    <a:pt x="19049" y="22859"/>
                  </a:lnTo>
                  <a:lnTo>
                    <a:pt x="9143" y="22859"/>
                  </a:lnTo>
                  <a:lnTo>
                    <a:pt x="7111" y="21335"/>
                  </a:lnTo>
                  <a:lnTo>
                    <a:pt x="6857" y="21335"/>
                  </a:lnTo>
                  <a:lnTo>
                    <a:pt x="6095" y="20573"/>
                  </a:lnTo>
                  <a:lnTo>
                    <a:pt x="6650" y="20573"/>
                  </a:lnTo>
                  <a:lnTo>
                    <a:pt x="4987" y="14477"/>
                  </a:lnTo>
                  <a:lnTo>
                    <a:pt x="4571" y="14477"/>
                  </a:lnTo>
                  <a:lnTo>
                    <a:pt x="4571" y="12953"/>
                  </a:lnTo>
                  <a:lnTo>
                    <a:pt x="5029" y="12953"/>
                  </a:lnTo>
                  <a:lnTo>
                    <a:pt x="6629" y="7619"/>
                  </a:lnTo>
                  <a:lnTo>
                    <a:pt x="6095" y="7619"/>
                  </a:lnTo>
                  <a:lnTo>
                    <a:pt x="9143" y="4571"/>
                  </a:lnTo>
                  <a:lnTo>
                    <a:pt x="19049" y="4571"/>
                  </a:lnTo>
                  <a:lnTo>
                    <a:pt x="16763" y="1523"/>
                  </a:lnTo>
                  <a:lnTo>
                    <a:pt x="15239" y="761"/>
                  </a:lnTo>
                  <a:lnTo>
                    <a:pt x="11429" y="0"/>
                  </a:lnTo>
                  <a:close/>
                </a:path>
                <a:path w="22225" h="27939">
                  <a:moveTo>
                    <a:pt x="8381" y="22097"/>
                  </a:moveTo>
                  <a:lnTo>
                    <a:pt x="9143" y="22859"/>
                  </a:lnTo>
                  <a:lnTo>
                    <a:pt x="10667" y="22859"/>
                  </a:lnTo>
                  <a:lnTo>
                    <a:pt x="11091" y="22775"/>
                  </a:lnTo>
                  <a:lnTo>
                    <a:pt x="8381" y="22097"/>
                  </a:lnTo>
                  <a:close/>
                </a:path>
                <a:path w="22225" h="27939">
                  <a:moveTo>
                    <a:pt x="11091" y="22775"/>
                  </a:moveTo>
                  <a:lnTo>
                    <a:pt x="10667" y="22859"/>
                  </a:lnTo>
                  <a:lnTo>
                    <a:pt x="11429" y="22859"/>
                  </a:lnTo>
                  <a:lnTo>
                    <a:pt x="11091" y="22775"/>
                  </a:lnTo>
                  <a:close/>
                </a:path>
                <a:path w="22225" h="27939">
                  <a:moveTo>
                    <a:pt x="13525" y="22288"/>
                  </a:moveTo>
                  <a:lnTo>
                    <a:pt x="11091" y="22775"/>
                  </a:lnTo>
                  <a:lnTo>
                    <a:pt x="11429" y="22859"/>
                  </a:lnTo>
                  <a:lnTo>
                    <a:pt x="12953" y="22859"/>
                  </a:lnTo>
                  <a:lnTo>
                    <a:pt x="13525" y="22288"/>
                  </a:lnTo>
                  <a:close/>
                </a:path>
                <a:path w="22225" h="27939">
                  <a:moveTo>
                    <a:pt x="14477" y="22097"/>
                  </a:moveTo>
                  <a:lnTo>
                    <a:pt x="13525" y="22288"/>
                  </a:lnTo>
                  <a:lnTo>
                    <a:pt x="12953" y="22859"/>
                  </a:lnTo>
                  <a:lnTo>
                    <a:pt x="14477" y="22097"/>
                  </a:lnTo>
                  <a:close/>
                </a:path>
                <a:path w="22225" h="27939">
                  <a:moveTo>
                    <a:pt x="19327" y="22097"/>
                  </a:moveTo>
                  <a:lnTo>
                    <a:pt x="14477" y="22097"/>
                  </a:lnTo>
                  <a:lnTo>
                    <a:pt x="12953" y="22859"/>
                  </a:lnTo>
                  <a:lnTo>
                    <a:pt x="19049" y="22859"/>
                  </a:lnTo>
                  <a:lnTo>
                    <a:pt x="19327" y="22097"/>
                  </a:lnTo>
                  <a:close/>
                </a:path>
                <a:path w="22225" h="27939">
                  <a:moveTo>
                    <a:pt x="19881" y="20573"/>
                  </a:moveTo>
                  <a:lnTo>
                    <a:pt x="15239" y="20573"/>
                  </a:lnTo>
                  <a:lnTo>
                    <a:pt x="13525" y="22288"/>
                  </a:lnTo>
                  <a:lnTo>
                    <a:pt x="14477" y="22097"/>
                  </a:lnTo>
                  <a:lnTo>
                    <a:pt x="19327" y="22097"/>
                  </a:lnTo>
                  <a:lnTo>
                    <a:pt x="19881" y="20573"/>
                  </a:lnTo>
                  <a:close/>
                </a:path>
                <a:path w="22225" h="27939">
                  <a:moveTo>
                    <a:pt x="6095" y="20573"/>
                  </a:moveTo>
                  <a:lnTo>
                    <a:pt x="6857" y="21335"/>
                  </a:lnTo>
                  <a:lnTo>
                    <a:pt x="6792" y="21096"/>
                  </a:lnTo>
                  <a:lnTo>
                    <a:pt x="6095" y="20573"/>
                  </a:lnTo>
                  <a:close/>
                </a:path>
                <a:path w="22225" h="27939">
                  <a:moveTo>
                    <a:pt x="6792" y="21096"/>
                  </a:moveTo>
                  <a:lnTo>
                    <a:pt x="6857" y="21335"/>
                  </a:lnTo>
                  <a:lnTo>
                    <a:pt x="7111" y="21335"/>
                  </a:lnTo>
                  <a:lnTo>
                    <a:pt x="6792" y="21096"/>
                  </a:lnTo>
                  <a:close/>
                </a:path>
                <a:path w="22225" h="27939">
                  <a:moveTo>
                    <a:pt x="17235" y="13752"/>
                  </a:moveTo>
                  <a:lnTo>
                    <a:pt x="14477" y="21335"/>
                  </a:lnTo>
                  <a:lnTo>
                    <a:pt x="15239" y="20573"/>
                  </a:lnTo>
                  <a:lnTo>
                    <a:pt x="19881" y="20573"/>
                  </a:lnTo>
                  <a:lnTo>
                    <a:pt x="22097" y="14477"/>
                  </a:lnTo>
                  <a:lnTo>
                    <a:pt x="17525" y="14477"/>
                  </a:lnTo>
                  <a:lnTo>
                    <a:pt x="17235" y="13752"/>
                  </a:lnTo>
                  <a:close/>
                </a:path>
                <a:path w="22225" h="27939">
                  <a:moveTo>
                    <a:pt x="6650" y="20573"/>
                  </a:moveTo>
                  <a:lnTo>
                    <a:pt x="6095" y="20573"/>
                  </a:lnTo>
                  <a:lnTo>
                    <a:pt x="6792" y="21096"/>
                  </a:lnTo>
                  <a:lnTo>
                    <a:pt x="6650" y="20573"/>
                  </a:lnTo>
                  <a:close/>
                </a:path>
                <a:path w="22225" h="27939">
                  <a:moveTo>
                    <a:pt x="4571" y="12953"/>
                  </a:moveTo>
                  <a:lnTo>
                    <a:pt x="4571" y="14477"/>
                  </a:lnTo>
                  <a:lnTo>
                    <a:pt x="4789" y="13752"/>
                  </a:lnTo>
                  <a:lnTo>
                    <a:pt x="4571" y="12953"/>
                  </a:lnTo>
                  <a:close/>
                </a:path>
                <a:path w="22225" h="27939">
                  <a:moveTo>
                    <a:pt x="4789" y="13752"/>
                  </a:moveTo>
                  <a:lnTo>
                    <a:pt x="4571" y="14477"/>
                  </a:lnTo>
                  <a:lnTo>
                    <a:pt x="4987" y="14477"/>
                  </a:lnTo>
                  <a:lnTo>
                    <a:pt x="4789" y="13752"/>
                  </a:lnTo>
                  <a:close/>
                </a:path>
                <a:path w="22225" h="27939">
                  <a:moveTo>
                    <a:pt x="17525" y="12953"/>
                  </a:moveTo>
                  <a:lnTo>
                    <a:pt x="17235" y="13752"/>
                  </a:lnTo>
                  <a:lnTo>
                    <a:pt x="17525" y="14477"/>
                  </a:lnTo>
                  <a:lnTo>
                    <a:pt x="19811" y="13715"/>
                  </a:lnTo>
                  <a:lnTo>
                    <a:pt x="17525" y="12953"/>
                  </a:lnTo>
                  <a:close/>
                </a:path>
                <a:path w="22225" h="27939">
                  <a:moveTo>
                    <a:pt x="19811" y="13715"/>
                  </a:moveTo>
                  <a:lnTo>
                    <a:pt x="17525" y="14477"/>
                  </a:lnTo>
                  <a:lnTo>
                    <a:pt x="22097" y="14477"/>
                  </a:lnTo>
                  <a:lnTo>
                    <a:pt x="19811" y="13715"/>
                  </a:lnTo>
                  <a:close/>
                </a:path>
                <a:path w="22225" h="27939">
                  <a:moveTo>
                    <a:pt x="5029" y="12953"/>
                  </a:moveTo>
                  <a:lnTo>
                    <a:pt x="4571" y="12953"/>
                  </a:lnTo>
                  <a:lnTo>
                    <a:pt x="4789" y="13752"/>
                  </a:lnTo>
                  <a:lnTo>
                    <a:pt x="5029" y="12953"/>
                  </a:lnTo>
                  <a:close/>
                </a:path>
                <a:path w="22225" h="27939">
                  <a:moveTo>
                    <a:pt x="14477" y="6857"/>
                  </a:moveTo>
                  <a:lnTo>
                    <a:pt x="17235" y="13752"/>
                  </a:lnTo>
                  <a:lnTo>
                    <a:pt x="17525" y="12953"/>
                  </a:lnTo>
                  <a:lnTo>
                    <a:pt x="22097" y="12953"/>
                  </a:lnTo>
                  <a:lnTo>
                    <a:pt x="19964" y="7619"/>
                  </a:lnTo>
                  <a:lnTo>
                    <a:pt x="15239" y="7619"/>
                  </a:lnTo>
                  <a:lnTo>
                    <a:pt x="14477" y="6857"/>
                  </a:lnTo>
                  <a:close/>
                </a:path>
                <a:path w="22225" h="27939">
                  <a:moveTo>
                    <a:pt x="22097" y="12953"/>
                  </a:moveTo>
                  <a:lnTo>
                    <a:pt x="17525" y="12953"/>
                  </a:lnTo>
                  <a:lnTo>
                    <a:pt x="19811" y="13715"/>
                  </a:lnTo>
                  <a:lnTo>
                    <a:pt x="22097" y="12953"/>
                  </a:lnTo>
                  <a:close/>
                </a:path>
                <a:path w="22225" h="27939">
                  <a:moveTo>
                    <a:pt x="6857" y="6857"/>
                  </a:moveTo>
                  <a:lnTo>
                    <a:pt x="6095" y="7619"/>
                  </a:lnTo>
                  <a:lnTo>
                    <a:pt x="6629" y="7619"/>
                  </a:lnTo>
                  <a:lnTo>
                    <a:pt x="6857" y="6857"/>
                  </a:lnTo>
                  <a:close/>
                </a:path>
                <a:path w="22225" h="27939">
                  <a:moveTo>
                    <a:pt x="13357" y="5109"/>
                  </a:moveTo>
                  <a:lnTo>
                    <a:pt x="15239" y="7619"/>
                  </a:lnTo>
                  <a:lnTo>
                    <a:pt x="19964" y="7619"/>
                  </a:lnTo>
                  <a:lnTo>
                    <a:pt x="19049" y="5333"/>
                  </a:lnTo>
                  <a:lnTo>
                    <a:pt x="14477" y="5333"/>
                  </a:lnTo>
                  <a:lnTo>
                    <a:pt x="13357" y="5109"/>
                  </a:lnTo>
                  <a:close/>
                </a:path>
                <a:path w="22225" h="27939">
                  <a:moveTo>
                    <a:pt x="10667" y="4571"/>
                  </a:moveTo>
                  <a:lnTo>
                    <a:pt x="9143" y="4571"/>
                  </a:lnTo>
                  <a:lnTo>
                    <a:pt x="8381" y="5333"/>
                  </a:lnTo>
                  <a:lnTo>
                    <a:pt x="11091" y="4656"/>
                  </a:lnTo>
                  <a:lnTo>
                    <a:pt x="10667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3357" y="5109"/>
                  </a:lnTo>
                  <a:lnTo>
                    <a:pt x="14477" y="5333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9049" y="4571"/>
                  </a:moveTo>
                  <a:lnTo>
                    <a:pt x="12953" y="4571"/>
                  </a:lnTo>
                  <a:lnTo>
                    <a:pt x="14477" y="5333"/>
                  </a:lnTo>
                  <a:lnTo>
                    <a:pt x="19049" y="5333"/>
                  </a:lnTo>
                  <a:lnTo>
                    <a:pt x="19049" y="4571"/>
                  </a:lnTo>
                  <a:close/>
                </a:path>
                <a:path w="22225" h="27939">
                  <a:moveTo>
                    <a:pt x="12953" y="4571"/>
                  </a:moveTo>
                  <a:lnTo>
                    <a:pt x="11429" y="4571"/>
                  </a:lnTo>
                  <a:lnTo>
                    <a:pt x="11091" y="4656"/>
                  </a:lnTo>
                  <a:lnTo>
                    <a:pt x="13357" y="5109"/>
                  </a:lnTo>
                  <a:lnTo>
                    <a:pt x="12953" y="4571"/>
                  </a:lnTo>
                  <a:close/>
                </a:path>
                <a:path w="22225" h="27939">
                  <a:moveTo>
                    <a:pt x="11429" y="4571"/>
                  </a:moveTo>
                  <a:lnTo>
                    <a:pt x="10667" y="4571"/>
                  </a:lnTo>
                  <a:lnTo>
                    <a:pt x="11091" y="4656"/>
                  </a:lnTo>
                  <a:lnTo>
                    <a:pt x="11429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578"/>
            <p:cNvSpPr/>
            <p:nvPr/>
          </p:nvSpPr>
          <p:spPr>
            <a:xfrm>
              <a:off x="8476488" y="427360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0"/>
                  </a:moveTo>
                  <a:lnTo>
                    <a:pt x="0" y="1524"/>
                  </a:lnTo>
                  <a:lnTo>
                    <a:pt x="2286" y="762"/>
                  </a:lnTo>
                  <a:lnTo>
                    <a:pt x="0" y="0"/>
                  </a:lnTo>
                  <a:close/>
                </a:path>
                <a:path w="5079" h="1904">
                  <a:moveTo>
                    <a:pt x="4572" y="0"/>
                  </a:moveTo>
                  <a:lnTo>
                    <a:pt x="2286" y="762"/>
                  </a:lnTo>
                  <a:lnTo>
                    <a:pt x="4572" y="152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579"/>
            <p:cNvSpPr/>
            <p:nvPr/>
          </p:nvSpPr>
          <p:spPr>
            <a:xfrm>
              <a:off x="9054845" y="4358182"/>
              <a:ext cx="17780" cy="22860"/>
            </a:xfrm>
            <a:custGeom>
              <a:avLst/>
              <a:gdLst/>
              <a:ahLst/>
              <a:cxnLst/>
              <a:rect l="l" t="t" r="r" b="b"/>
              <a:pathLst>
                <a:path w="17779" h="22860">
                  <a:moveTo>
                    <a:pt x="9143" y="0"/>
                  </a:moveTo>
                  <a:lnTo>
                    <a:pt x="5333" y="762"/>
                  </a:lnTo>
                  <a:lnTo>
                    <a:pt x="3047" y="3810"/>
                  </a:lnTo>
                  <a:lnTo>
                    <a:pt x="0" y="11430"/>
                  </a:lnTo>
                  <a:lnTo>
                    <a:pt x="3047" y="19812"/>
                  </a:lnTo>
                  <a:lnTo>
                    <a:pt x="5333" y="22098"/>
                  </a:lnTo>
                  <a:lnTo>
                    <a:pt x="9143" y="22860"/>
                  </a:lnTo>
                  <a:lnTo>
                    <a:pt x="12191" y="22098"/>
                  </a:lnTo>
                  <a:lnTo>
                    <a:pt x="15239" y="19812"/>
                  </a:lnTo>
                  <a:lnTo>
                    <a:pt x="17525" y="11430"/>
                  </a:lnTo>
                  <a:lnTo>
                    <a:pt x="15239" y="3810"/>
                  </a:lnTo>
                  <a:lnTo>
                    <a:pt x="12191" y="762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580"/>
            <p:cNvSpPr/>
            <p:nvPr/>
          </p:nvSpPr>
          <p:spPr>
            <a:xfrm>
              <a:off x="9054083" y="4357420"/>
              <a:ext cx="20320" cy="25400"/>
            </a:xfrm>
            <a:custGeom>
              <a:avLst/>
              <a:gdLst/>
              <a:ahLst/>
              <a:cxnLst/>
              <a:rect l="l" t="t" r="r" b="b"/>
              <a:pathLst>
                <a:path w="20320" h="25400">
                  <a:moveTo>
                    <a:pt x="10667" y="0"/>
                  </a:moveTo>
                  <a:lnTo>
                    <a:pt x="9905" y="0"/>
                  </a:lnTo>
                  <a:lnTo>
                    <a:pt x="6095" y="762"/>
                  </a:lnTo>
                  <a:lnTo>
                    <a:pt x="5333" y="762"/>
                  </a:lnTo>
                  <a:lnTo>
                    <a:pt x="3047" y="3810"/>
                  </a:lnTo>
                  <a:lnTo>
                    <a:pt x="3047" y="4572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3047" y="21336"/>
                  </a:lnTo>
                  <a:lnTo>
                    <a:pt x="6095" y="24384"/>
                  </a:lnTo>
                  <a:lnTo>
                    <a:pt x="9905" y="25146"/>
                  </a:lnTo>
                  <a:lnTo>
                    <a:pt x="10667" y="25146"/>
                  </a:lnTo>
                  <a:lnTo>
                    <a:pt x="13715" y="24384"/>
                  </a:lnTo>
                  <a:lnTo>
                    <a:pt x="13715" y="23622"/>
                  </a:lnTo>
                  <a:lnTo>
                    <a:pt x="14731" y="22860"/>
                  </a:lnTo>
                  <a:lnTo>
                    <a:pt x="9905" y="22860"/>
                  </a:lnTo>
                  <a:lnTo>
                    <a:pt x="10244" y="22775"/>
                  </a:lnTo>
                  <a:lnTo>
                    <a:pt x="6857" y="22098"/>
                  </a:lnTo>
                  <a:lnTo>
                    <a:pt x="4571" y="19812"/>
                  </a:lnTo>
                  <a:lnTo>
                    <a:pt x="5056" y="19812"/>
                  </a:lnTo>
                  <a:lnTo>
                    <a:pt x="2563" y="12954"/>
                  </a:lnTo>
                  <a:lnTo>
                    <a:pt x="2285" y="12954"/>
                  </a:lnTo>
                  <a:lnTo>
                    <a:pt x="2285" y="12192"/>
                  </a:lnTo>
                  <a:lnTo>
                    <a:pt x="2590" y="12192"/>
                  </a:lnTo>
                  <a:lnTo>
                    <a:pt x="5333" y="5334"/>
                  </a:lnTo>
                  <a:lnTo>
                    <a:pt x="4571" y="5334"/>
                  </a:lnTo>
                  <a:lnTo>
                    <a:pt x="6857" y="2286"/>
                  </a:lnTo>
                  <a:lnTo>
                    <a:pt x="15239" y="2286"/>
                  </a:lnTo>
                  <a:lnTo>
                    <a:pt x="13715" y="762"/>
                  </a:lnTo>
                  <a:lnTo>
                    <a:pt x="10667" y="0"/>
                  </a:lnTo>
                  <a:close/>
                </a:path>
                <a:path w="20320" h="25400">
                  <a:moveTo>
                    <a:pt x="10244" y="22775"/>
                  </a:moveTo>
                  <a:lnTo>
                    <a:pt x="9905" y="22860"/>
                  </a:lnTo>
                  <a:lnTo>
                    <a:pt x="10667" y="22860"/>
                  </a:lnTo>
                  <a:lnTo>
                    <a:pt x="10244" y="22775"/>
                  </a:lnTo>
                  <a:close/>
                </a:path>
                <a:path w="20320" h="25400">
                  <a:moveTo>
                    <a:pt x="15239" y="19812"/>
                  </a:moveTo>
                  <a:lnTo>
                    <a:pt x="12191" y="22098"/>
                  </a:lnTo>
                  <a:lnTo>
                    <a:pt x="12953" y="22098"/>
                  </a:lnTo>
                  <a:lnTo>
                    <a:pt x="10244" y="22775"/>
                  </a:lnTo>
                  <a:lnTo>
                    <a:pt x="10667" y="22860"/>
                  </a:lnTo>
                  <a:lnTo>
                    <a:pt x="14731" y="22860"/>
                  </a:lnTo>
                  <a:lnTo>
                    <a:pt x="16763" y="21336"/>
                  </a:lnTo>
                  <a:lnTo>
                    <a:pt x="17525" y="21336"/>
                  </a:lnTo>
                  <a:lnTo>
                    <a:pt x="17733" y="20574"/>
                  </a:lnTo>
                  <a:lnTo>
                    <a:pt x="15239" y="20574"/>
                  </a:lnTo>
                  <a:lnTo>
                    <a:pt x="15239" y="19812"/>
                  </a:lnTo>
                  <a:close/>
                </a:path>
                <a:path w="20320" h="25400">
                  <a:moveTo>
                    <a:pt x="5056" y="19812"/>
                  </a:moveTo>
                  <a:lnTo>
                    <a:pt x="4571" y="19812"/>
                  </a:lnTo>
                  <a:lnTo>
                    <a:pt x="5333" y="20574"/>
                  </a:lnTo>
                  <a:lnTo>
                    <a:pt x="5056" y="19812"/>
                  </a:lnTo>
                  <a:close/>
                </a:path>
                <a:path w="20320" h="25400">
                  <a:moveTo>
                    <a:pt x="18668" y="12573"/>
                  </a:moveTo>
                  <a:lnTo>
                    <a:pt x="17525" y="12954"/>
                  </a:lnTo>
                  <a:lnTo>
                    <a:pt x="17318" y="12954"/>
                  </a:lnTo>
                  <a:lnTo>
                    <a:pt x="15239" y="20574"/>
                  </a:lnTo>
                  <a:lnTo>
                    <a:pt x="17733" y="20574"/>
                  </a:lnTo>
                  <a:lnTo>
                    <a:pt x="19811" y="12954"/>
                  </a:lnTo>
                  <a:lnTo>
                    <a:pt x="17525" y="12954"/>
                  </a:lnTo>
                  <a:lnTo>
                    <a:pt x="17417" y="12591"/>
                  </a:lnTo>
                  <a:lnTo>
                    <a:pt x="18723" y="12591"/>
                  </a:lnTo>
                  <a:close/>
                </a:path>
                <a:path w="20320" h="25400">
                  <a:moveTo>
                    <a:pt x="2285" y="12192"/>
                  </a:moveTo>
                  <a:lnTo>
                    <a:pt x="2285" y="12954"/>
                  </a:lnTo>
                  <a:lnTo>
                    <a:pt x="2424" y="12573"/>
                  </a:lnTo>
                  <a:lnTo>
                    <a:pt x="2285" y="12192"/>
                  </a:lnTo>
                  <a:close/>
                </a:path>
                <a:path w="20320" h="25400">
                  <a:moveTo>
                    <a:pt x="2431" y="12591"/>
                  </a:moveTo>
                  <a:lnTo>
                    <a:pt x="2285" y="12954"/>
                  </a:lnTo>
                  <a:lnTo>
                    <a:pt x="2563" y="12954"/>
                  </a:lnTo>
                  <a:lnTo>
                    <a:pt x="2431" y="12591"/>
                  </a:lnTo>
                  <a:close/>
                </a:path>
                <a:path w="20320" h="25400">
                  <a:moveTo>
                    <a:pt x="17525" y="12192"/>
                  </a:moveTo>
                  <a:lnTo>
                    <a:pt x="17525" y="12954"/>
                  </a:lnTo>
                  <a:lnTo>
                    <a:pt x="18668" y="12573"/>
                  </a:lnTo>
                  <a:lnTo>
                    <a:pt x="17525" y="12192"/>
                  </a:lnTo>
                  <a:close/>
                </a:path>
                <a:path w="20320" h="25400">
                  <a:moveTo>
                    <a:pt x="2590" y="12192"/>
                  </a:moveTo>
                  <a:lnTo>
                    <a:pt x="2285" y="12192"/>
                  </a:lnTo>
                  <a:lnTo>
                    <a:pt x="2431" y="12591"/>
                  </a:lnTo>
                  <a:lnTo>
                    <a:pt x="2590" y="12192"/>
                  </a:lnTo>
                  <a:close/>
                </a:path>
                <a:path w="20320" h="25400">
                  <a:moveTo>
                    <a:pt x="15239" y="2286"/>
                  </a:moveTo>
                  <a:lnTo>
                    <a:pt x="12191" y="2286"/>
                  </a:lnTo>
                  <a:lnTo>
                    <a:pt x="15239" y="5334"/>
                  </a:lnTo>
                  <a:lnTo>
                    <a:pt x="17417" y="12591"/>
                  </a:lnTo>
                  <a:lnTo>
                    <a:pt x="17525" y="12192"/>
                  </a:lnTo>
                  <a:lnTo>
                    <a:pt x="19811" y="12192"/>
                  </a:lnTo>
                  <a:lnTo>
                    <a:pt x="17525" y="4572"/>
                  </a:lnTo>
                  <a:lnTo>
                    <a:pt x="15239" y="2286"/>
                  </a:lnTo>
                  <a:close/>
                </a:path>
                <a:path w="20320" h="25400">
                  <a:moveTo>
                    <a:pt x="19811" y="12192"/>
                  </a:moveTo>
                  <a:lnTo>
                    <a:pt x="17525" y="12192"/>
                  </a:lnTo>
                  <a:lnTo>
                    <a:pt x="18668" y="12573"/>
                  </a:lnTo>
                  <a:lnTo>
                    <a:pt x="19811" y="12192"/>
                  </a:lnTo>
                  <a:close/>
                </a:path>
                <a:path w="20320" h="25400">
                  <a:moveTo>
                    <a:pt x="9905" y="2286"/>
                  </a:moveTo>
                  <a:lnTo>
                    <a:pt x="6857" y="2286"/>
                  </a:lnTo>
                  <a:lnTo>
                    <a:pt x="6857" y="3048"/>
                  </a:lnTo>
                  <a:lnTo>
                    <a:pt x="10244" y="2370"/>
                  </a:lnTo>
                  <a:lnTo>
                    <a:pt x="9905" y="2286"/>
                  </a:lnTo>
                  <a:close/>
                </a:path>
                <a:path w="20320" h="25400">
                  <a:moveTo>
                    <a:pt x="12191" y="2286"/>
                  </a:moveTo>
                  <a:lnTo>
                    <a:pt x="10667" y="2286"/>
                  </a:lnTo>
                  <a:lnTo>
                    <a:pt x="10244" y="2370"/>
                  </a:lnTo>
                  <a:lnTo>
                    <a:pt x="12953" y="3048"/>
                  </a:lnTo>
                  <a:lnTo>
                    <a:pt x="12191" y="2286"/>
                  </a:lnTo>
                  <a:close/>
                </a:path>
                <a:path w="20320" h="25400">
                  <a:moveTo>
                    <a:pt x="10667" y="2286"/>
                  </a:moveTo>
                  <a:lnTo>
                    <a:pt x="9905" y="2286"/>
                  </a:lnTo>
                  <a:lnTo>
                    <a:pt x="10244" y="2370"/>
                  </a:lnTo>
                  <a:lnTo>
                    <a:pt x="10667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581"/>
            <p:cNvSpPr/>
            <p:nvPr/>
          </p:nvSpPr>
          <p:spPr>
            <a:xfrm>
              <a:off x="9071609" y="4369612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582"/>
            <p:cNvSpPr/>
            <p:nvPr/>
          </p:nvSpPr>
          <p:spPr>
            <a:xfrm>
              <a:off x="9056369" y="4477816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5334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5334" y="22098"/>
                  </a:lnTo>
                  <a:lnTo>
                    <a:pt x="8382" y="22860"/>
                  </a:lnTo>
                  <a:lnTo>
                    <a:pt x="12192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2192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583"/>
            <p:cNvSpPr/>
            <p:nvPr/>
          </p:nvSpPr>
          <p:spPr>
            <a:xfrm>
              <a:off x="9055607" y="4477054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6096" y="762"/>
                  </a:lnTo>
                  <a:lnTo>
                    <a:pt x="5334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6096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3716" y="24384"/>
                  </a:lnTo>
                  <a:lnTo>
                    <a:pt x="13716" y="23622"/>
                  </a:lnTo>
                  <a:lnTo>
                    <a:pt x="14287" y="22860"/>
                  </a:lnTo>
                  <a:lnTo>
                    <a:pt x="9144" y="22860"/>
                  </a:lnTo>
                  <a:lnTo>
                    <a:pt x="9567" y="22775"/>
                  </a:lnTo>
                  <a:lnTo>
                    <a:pt x="6858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858" y="2286"/>
                  </a:lnTo>
                  <a:lnTo>
                    <a:pt x="15240" y="2286"/>
                  </a:lnTo>
                  <a:lnTo>
                    <a:pt x="13716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567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567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2192" y="22098"/>
                  </a:lnTo>
                  <a:lnTo>
                    <a:pt x="12954" y="22098"/>
                  </a:lnTo>
                  <a:lnTo>
                    <a:pt x="9567" y="22775"/>
                  </a:lnTo>
                  <a:lnTo>
                    <a:pt x="9906" y="22860"/>
                  </a:lnTo>
                  <a:lnTo>
                    <a:pt x="14287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5240" y="2286"/>
                  </a:moveTo>
                  <a:lnTo>
                    <a:pt x="12192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5240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858" y="2286"/>
                  </a:lnTo>
                  <a:lnTo>
                    <a:pt x="6858" y="3048"/>
                  </a:lnTo>
                  <a:lnTo>
                    <a:pt x="9567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2192" y="2286"/>
                  </a:moveTo>
                  <a:lnTo>
                    <a:pt x="9906" y="2286"/>
                  </a:lnTo>
                  <a:lnTo>
                    <a:pt x="9567" y="2370"/>
                  </a:lnTo>
                  <a:lnTo>
                    <a:pt x="12954" y="3048"/>
                  </a:lnTo>
                  <a:lnTo>
                    <a:pt x="12192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567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584"/>
            <p:cNvSpPr/>
            <p:nvPr/>
          </p:nvSpPr>
          <p:spPr>
            <a:xfrm>
              <a:off x="9072371" y="44892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1"/>
                  </a:lnTo>
                  <a:lnTo>
                    <a:pt x="1143" y="380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0"/>
                  </a:lnTo>
                  <a:lnTo>
                    <a:pt x="2286" y="761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585"/>
            <p:cNvSpPr/>
            <p:nvPr/>
          </p:nvSpPr>
          <p:spPr>
            <a:xfrm>
              <a:off x="9057893" y="4652314"/>
              <a:ext cx="17145" cy="24130"/>
            </a:xfrm>
            <a:custGeom>
              <a:avLst/>
              <a:gdLst/>
              <a:ahLst/>
              <a:cxnLst/>
              <a:rect l="l" t="t" r="r" b="b"/>
              <a:pathLst>
                <a:path w="17145" h="24129">
                  <a:moveTo>
                    <a:pt x="8382" y="0"/>
                  </a:moveTo>
                  <a:lnTo>
                    <a:pt x="5334" y="1524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2286" y="19812"/>
                  </a:lnTo>
                  <a:lnTo>
                    <a:pt x="5334" y="22860"/>
                  </a:lnTo>
                  <a:lnTo>
                    <a:pt x="8382" y="23622"/>
                  </a:lnTo>
                  <a:lnTo>
                    <a:pt x="12192" y="22860"/>
                  </a:lnTo>
                  <a:lnTo>
                    <a:pt x="14478" y="19812"/>
                  </a:lnTo>
                  <a:lnTo>
                    <a:pt x="16764" y="12192"/>
                  </a:lnTo>
                  <a:lnTo>
                    <a:pt x="14478" y="3810"/>
                  </a:lnTo>
                  <a:lnTo>
                    <a:pt x="12192" y="1524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586"/>
            <p:cNvSpPr/>
            <p:nvPr/>
          </p:nvSpPr>
          <p:spPr>
            <a:xfrm>
              <a:off x="9057131" y="4651552"/>
              <a:ext cx="19050" cy="26034"/>
            </a:xfrm>
            <a:custGeom>
              <a:avLst/>
              <a:gdLst/>
              <a:ahLst/>
              <a:cxnLst/>
              <a:rect l="l" t="t" r="r" b="b"/>
              <a:pathLst>
                <a:path w="19050" h="26035">
                  <a:moveTo>
                    <a:pt x="9906" y="0"/>
                  </a:moveTo>
                  <a:lnTo>
                    <a:pt x="9144" y="0"/>
                  </a:lnTo>
                  <a:lnTo>
                    <a:pt x="6096" y="1523"/>
                  </a:lnTo>
                  <a:lnTo>
                    <a:pt x="5334" y="1523"/>
                  </a:lnTo>
                  <a:lnTo>
                    <a:pt x="2286" y="3809"/>
                  </a:lnTo>
                  <a:lnTo>
                    <a:pt x="2286" y="4571"/>
                  </a:lnTo>
                  <a:lnTo>
                    <a:pt x="0" y="12953"/>
                  </a:lnTo>
                  <a:lnTo>
                    <a:pt x="0" y="13715"/>
                  </a:lnTo>
                  <a:lnTo>
                    <a:pt x="2286" y="21335"/>
                  </a:lnTo>
                  <a:lnTo>
                    <a:pt x="6096" y="25145"/>
                  </a:lnTo>
                  <a:lnTo>
                    <a:pt x="9144" y="25907"/>
                  </a:lnTo>
                  <a:lnTo>
                    <a:pt x="9906" y="25907"/>
                  </a:lnTo>
                  <a:lnTo>
                    <a:pt x="13716" y="25145"/>
                  </a:lnTo>
                  <a:lnTo>
                    <a:pt x="13716" y="24383"/>
                  </a:lnTo>
                  <a:lnTo>
                    <a:pt x="14287" y="23621"/>
                  </a:lnTo>
                  <a:lnTo>
                    <a:pt x="9144" y="23621"/>
                  </a:lnTo>
                  <a:lnTo>
                    <a:pt x="9567" y="23537"/>
                  </a:lnTo>
                  <a:lnTo>
                    <a:pt x="6858" y="22859"/>
                  </a:lnTo>
                  <a:lnTo>
                    <a:pt x="3810" y="19811"/>
                  </a:lnTo>
                  <a:lnTo>
                    <a:pt x="4343" y="19811"/>
                  </a:lnTo>
                  <a:lnTo>
                    <a:pt x="2514" y="13715"/>
                  </a:lnTo>
                  <a:lnTo>
                    <a:pt x="2286" y="13715"/>
                  </a:lnTo>
                  <a:lnTo>
                    <a:pt x="2286" y="12953"/>
                  </a:lnTo>
                  <a:lnTo>
                    <a:pt x="2493" y="12953"/>
                  </a:lnTo>
                  <a:lnTo>
                    <a:pt x="4572" y="5333"/>
                  </a:lnTo>
                  <a:lnTo>
                    <a:pt x="3810" y="5333"/>
                  </a:lnTo>
                  <a:lnTo>
                    <a:pt x="6858" y="3047"/>
                  </a:lnTo>
                  <a:lnTo>
                    <a:pt x="8382" y="3047"/>
                  </a:lnTo>
                  <a:lnTo>
                    <a:pt x="9567" y="2455"/>
                  </a:lnTo>
                  <a:lnTo>
                    <a:pt x="9144" y="2285"/>
                  </a:lnTo>
                  <a:lnTo>
                    <a:pt x="14478" y="2285"/>
                  </a:lnTo>
                  <a:lnTo>
                    <a:pt x="13716" y="1523"/>
                  </a:lnTo>
                  <a:lnTo>
                    <a:pt x="9906" y="0"/>
                  </a:lnTo>
                  <a:close/>
                </a:path>
                <a:path w="19050" h="26035">
                  <a:moveTo>
                    <a:pt x="9567" y="23537"/>
                  </a:moveTo>
                  <a:lnTo>
                    <a:pt x="9144" y="23621"/>
                  </a:lnTo>
                  <a:lnTo>
                    <a:pt x="9906" y="23621"/>
                  </a:lnTo>
                  <a:lnTo>
                    <a:pt x="9567" y="23537"/>
                  </a:lnTo>
                  <a:close/>
                </a:path>
                <a:path w="19050" h="26035">
                  <a:moveTo>
                    <a:pt x="14478" y="19811"/>
                  </a:moveTo>
                  <a:lnTo>
                    <a:pt x="12192" y="22859"/>
                  </a:lnTo>
                  <a:lnTo>
                    <a:pt x="12954" y="22859"/>
                  </a:lnTo>
                  <a:lnTo>
                    <a:pt x="9567" y="23537"/>
                  </a:lnTo>
                  <a:lnTo>
                    <a:pt x="9906" y="23621"/>
                  </a:lnTo>
                  <a:lnTo>
                    <a:pt x="14287" y="23621"/>
                  </a:lnTo>
                  <a:lnTo>
                    <a:pt x="16002" y="21335"/>
                  </a:lnTo>
                  <a:lnTo>
                    <a:pt x="16764" y="21335"/>
                  </a:lnTo>
                  <a:lnTo>
                    <a:pt x="16992" y="20573"/>
                  </a:lnTo>
                  <a:lnTo>
                    <a:pt x="14478" y="20573"/>
                  </a:lnTo>
                  <a:lnTo>
                    <a:pt x="14478" y="19811"/>
                  </a:lnTo>
                  <a:close/>
                </a:path>
                <a:path w="19050" h="26035">
                  <a:moveTo>
                    <a:pt x="4343" y="19811"/>
                  </a:moveTo>
                  <a:lnTo>
                    <a:pt x="3810" y="19811"/>
                  </a:lnTo>
                  <a:lnTo>
                    <a:pt x="4572" y="20573"/>
                  </a:lnTo>
                  <a:lnTo>
                    <a:pt x="4343" y="19811"/>
                  </a:lnTo>
                  <a:close/>
                </a:path>
                <a:path w="19050" h="26035">
                  <a:moveTo>
                    <a:pt x="16655" y="13316"/>
                  </a:moveTo>
                  <a:lnTo>
                    <a:pt x="14478" y="20573"/>
                  </a:lnTo>
                  <a:lnTo>
                    <a:pt x="16992" y="20573"/>
                  </a:lnTo>
                  <a:lnTo>
                    <a:pt x="19050" y="13715"/>
                  </a:lnTo>
                  <a:lnTo>
                    <a:pt x="16764" y="13715"/>
                  </a:lnTo>
                  <a:lnTo>
                    <a:pt x="16655" y="13316"/>
                  </a:lnTo>
                  <a:close/>
                </a:path>
                <a:path w="19050" h="26035">
                  <a:moveTo>
                    <a:pt x="2394" y="13316"/>
                  </a:moveTo>
                  <a:lnTo>
                    <a:pt x="2286" y="13715"/>
                  </a:lnTo>
                  <a:lnTo>
                    <a:pt x="2514" y="13715"/>
                  </a:lnTo>
                  <a:lnTo>
                    <a:pt x="2394" y="13316"/>
                  </a:lnTo>
                  <a:close/>
                </a:path>
                <a:path w="19050" h="26035">
                  <a:moveTo>
                    <a:pt x="16764" y="12953"/>
                  </a:moveTo>
                  <a:lnTo>
                    <a:pt x="16764" y="13715"/>
                  </a:lnTo>
                  <a:lnTo>
                    <a:pt x="17907" y="13334"/>
                  </a:lnTo>
                  <a:lnTo>
                    <a:pt x="16764" y="12953"/>
                  </a:lnTo>
                  <a:close/>
                </a:path>
                <a:path w="19050" h="26035">
                  <a:moveTo>
                    <a:pt x="17907" y="13334"/>
                  </a:moveTo>
                  <a:lnTo>
                    <a:pt x="16764" y="13715"/>
                  </a:lnTo>
                  <a:lnTo>
                    <a:pt x="19050" y="13715"/>
                  </a:lnTo>
                  <a:lnTo>
                    <a:pt x="17907" y="13334"/>
                  </a:lnTo>
                  <a:close/>
                </a:path>
                <a:path w="19050" h="26035">
                  <a:moveTo>
                    <a:pt x="19050" y="12953"/>
                  </a:moveTo>
                  <a:lnTo>
                    <a:pt x="16764" y="12953"/>
                  </a:lnTo>
                  <a:lnTo>
                    <a:pt x="17907" y="13334"/>
                  </a:lnTo>
                  <a:lnTo>
                    <a:pt x="19050" y="12953"/>
                  </a:lnTo>
                  <a:close/>
                </a:path>
                <a:path w="19050" h="26035">
                  <a:moveTo>
                    <a:pt x="2493" y="12953"/>
                  </a:moveTo>
                  <a:lnTo>
                    <a:pt x="2286" y="12953"/>
                  </a:lnTo>
                  <a:lnTo>
                    <a:pt x="2394" y="13316"/>
                  </a:lnTo>
                  <a:lnTo>
                    <a:pt x="2493" y="12953"/>
                  </a:lnTo>
                  <a:close/>
                </a:path>
                <a:path w="19050" h="26035">
                  <a:moveTo>
                    <a:pt x="15240" y="3047"/>
                  </a:moveTo>
                  <a:lnTo>
                    <a:pt x="12192" y="3047"/>
                  </a:lnTo>
                  <a:lnTo>
                    <a:pt x="14478" y="5333"/>
                  </a:lnTo>
                  <a:lnTo>
                    <a:pt x="16655" y="13316"/>
                  </a:lnTo>
                  <a:lnTo>
                    <a:pt x="16764" y="12953"/>
                  </a:lnTo>
                  <a:lnTo>
                    <a:pt x="19050" y="12953"/>
                  </a:lnTo>
                  <a:lnTo>
                    <a:pt x="16764" y="4571"/>
                  </a:lnTo>
                  <a:lnTo>
                    <a:pt x="15240" y="3047"/>
                  </a:lnTo>
                  <a:close/>
                </a:path>
                <a:path w="19050" h="26035">
                  <a:moveTo>
                    <a:pt x="8382" y="3047"/>
                  </a:moveTo>
                  <a:lnTo>
                    <a:pt x="6858" y="3047"/>
                  </a:lnTo>
                  <a:lnTo>
                    <a:pt x="6858" y="3809"/>
                  </a:lnTo>
                  <a:lnTo>
                    <a:pt x="8382" y="3047"/>
                  </a:lnTo>
                  <a:close/>
                </a:path>
                <a:path w="19050" h="26035">
                  <a:moveTo>
                    <a:pt x="14478" y="2285"/>
                  </a:moveTo>
                  <a:lnTo>
                    <a:pt x="9906" y="2285"/>
                  </a:lnTo>
                  <a:lnTo>
                    <a:pt x="9567" y="2455"/>
                  </a:lnTo>
                  <a:lnTo>
                    <a:pt x="12954" y="3809"/>
                  </a:lnTo>
                  <a:lnTo>
                    <a:pt x="12192" y="3047"/>
                  </a:lnTo>
                  <a:lnTo>
                    <a:pt x="15240" y="3047"/>
                  </a:lnTo>
                  <a:lnTo>
                    <a:pt x="14478" y="2285"/>
                  </a:lnTo>
                  <a:close/>
                </a:path>
                <a:path w="19050" h="26035">
                  <a:moveTo>
                    <a:pt x="9906" y="2285"/>
                  </a:moveTo>
                  <a:lnTo>
                    <a:pt x="9144" y="2285"/>
                  </a:lnTo>
                  <a:lnTo>
                    <a:pt x="9567" y="2455"/>
                  </a:lnTo>
                  <a:lnTo>
                    <a:pt x="9906" y="22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587"/>
            <p:cNvSpPr/>
            <p:nvPr/>
          </p:nvSpPr>
          <p:spPr>
            <a:xfrm>
              <a:off x="9073895" y="466450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588"/>
            <p:cNvSpPr/>
            <p:nvPr/>
          </p:nvSpPr>
          <p:spPr>
            <a:xfrm>
              <a:off x="8499347" y="437113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3" y="12192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589"/>
            <p:cNvSpPr/>
            <p:nvPr/>
          </p:nvSpPr>
          <p:spPr>
            <a:xfrm>
              <a:off x="8499347" y="43688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590"/>
            <p:cNvSpPr/>
            <p:nvPr/>
          </p:nvSpPr>
          <p:spPr>
            <a:xfrm>
              <a:off x="8506206" y="437113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591"/>
            <p:cNvSpPr/>
            <p:nvPr/>
          </p:nvSpPr>
          <p:spPr>
            <a:xfrm>
              <a:off x="8497061" y="438104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592"/>
            <p:cNvSpPr/>
            <p:nvPr/>
          </p:nvSpPr>
          <p:spPr>
            <a:xfrm>
              <a:off x="8497061" y="436885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2" y="14477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593"/>
            <p:cNvSpPr/>
            <p:nvPr/>
          </p:nvSpPr>
          <p:spPr>
            <a:xfrm>
              <a:off x="8499347" y="4393234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594"/>
            <p:cNvSpPr/>
            <p:nvPr/>
          </p:nvSpPr>
          <p:spPr>
            <a:xfrm>
              <a:off x="8499347" y="439094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595"/>
            <p:cNvSpPr/>
            <p:nvPr/>
          </p:nvSpPr>
          <p:spPr>
            <a:xfrm>
              <a:off x="8506206" y="439323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596"/>
            <p:cNvSpPr/>
            <p:nvPr/>
          </p:nvSpPr>
          <p:spPr>
            <a:xfrm>
              <a:off x="8497061" y="4402378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597"/>
            <p:cNvSpPr/>
            <p:nvPr/>
          </p:nvSpPr>
          <p:spPr>
            <a:xfrm>
              <a:off x="8497061" y="439094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598"/>
            <p:cNvSpPr/>
            <p:nvPr/>
          </p:nvSpPr>
          <p:spPr>
            <a:xfrm>
              <a:off x="8499347" y="441457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3" y="11430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599"/>
            <p:cNvSpPr/>
            <p:nvPr/>
          </p:nvSpPr>
          <p:spPr>
            <a:xfrm>
              <a:off x="8499347" y="441228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600"/>
            <p:cNvSpPr/>
            <p:nvPr/>
          </p:nvSpPr>
          <p:spPr>
            <a:xfrm>
              <a:off x="8506206" y="441457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601"/>
            <p:cNvSpPr/>
            <p:nvPr/>
          </p:nvSpPr>
          <p:spPr>
            <a:xfrm>
              <a:off x="8497061" y="442371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602"/>
            <p:cNvSpPr/>
            <p:nvPr/>
          </p:nvSpPr>
          <p:spPr>
            <a:xfrm>
              <a:off x="8497061" y="441228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603"/>
            <p:cNvSpPr/>
            <p:nvPr/>
          </p:nvSpPr>
          <p:spPr>
            <a:xfrm>
              <a:off x="8499347" y="443590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3" y="11429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604"/>
            <p:cNvSpPr/>
            <p:nvPr/>
          </p:nvSpPr>
          <p:spPr>
            <a:xfrm>
              <a:off x="8499347" y="443362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605"/>
            <p:cNvSpPr/>
            <p:nvPr/>
          </p:nvSpPr>
          <p:spPr>
            <a:xfrm>
              <a:off x="8506206" y="443590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606"/>
            <p:cNvSpPr/>
            <p:nvPr/>
          </p:nvSpPr>
          <p:spPr>
            <a:xfrm>
              <a:off x="8497061" y="444505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607"/>
            <p:cNvSpPr/>
            <p:nvPr/>
          </p:nvSpPr>
          <p:spPr>
            <a:xfrm>
              <a:off x="8497061" y="443362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608"/>
            <p:cNvSpPr/>
            <p:nvPr/>
          </p:nvSpPr>
          <p:spPr>
            <a:xfrm>
              <a:off x="8535161" y="437723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30"/>
                  </a:moveTo>
                  <a:lnTo>
                    <a:pt x="9144" y="11430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609"/>
            <p:cNvSpPr/>
            <p:nvPr/>
          </p:nvSpPr>
          <p:spPr>
            <a:xfrm>
              <a:off x="8535161" y="43749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610"/>
            <p:cNvSpPr/>
            <p:nvPr/>
          </p:nvSpPr>
          <p:spPr>
            <a:xfrm>
              <a:off x="8542019" y="437723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611"/>
            <p:cNvSpPr/>
            <p:nvPr/>
          </p:nvSpPr>
          <p:spPr>
            <a:xfrm>
              <a:off x="8532876" y="438637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612"/>
            <p:cNvSpPr/>
            <p:nvPr/>
          </p:nvSpPr>
          <p:spPr>
            <a:xfrm>
              <a:off x="8532876" y="437494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613"/>
            <p:cNvSpPr/>
            <p:nvPr/>
          </p:nvSpPr>
          <p:spPr>
            <a:xfrm>
              <a:off x="8535161" y="4398568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0" y="12192"/>
                  </a:moveTo>
                  <a:lnTo>
                    <a:pt x="9144" y="12192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614"/>
            <p:cNvSpPr/>
            <p:nvPr/>
          </p:nvSpPr>
          <p:spPr>
            <a:xfrm>
              <a:off x="8535161" y="4396282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615"/>
            <p:cNvSpPr/>
            <p:nvPr/>
          </p:nvSpPr>
          <p:spPr>
            <a:xfrm>
              <a:off x="8542019" y="4398568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616"/>
            <p:cNvSpPr/>
            <p:nvPr/>
          </p:nvSpPr>
          <p:spPr>
            <a:xfrm>
              <a:off x="8532876" y="4408474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617"/>
            <p:cNvSpPr/>
            <p:nvPr/>
          </p:nvSpPr>
          <p:spPr>
            <a:xfrm>
              <a:off x="8532876" y="4396282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1" y="14478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618"/>
            <p:cNvSpPr/>
            <p:nvPr/>
          </p:nvSpPr>
          <p:spPr>
            <a:xfrm>
              <a:off x="8535161" y="4420666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619"/>
            <p:cNvSpPr/>
            <p:nvPr/>
          </p:nvSpPr>
          <p:spPr>
            <a:xfrm>
              <a:off x="8535161" y="4418380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30" y="4572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620"/>
            <p:cNvSpPr/>
            <p:nvPr/>
          </p:nvSpPr>
          <p:spPr>
            <a:xfrm>
              <a:off x="8542019" y="442066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621"/>
            <p:cNvSpPr/>
            <p:nvPr/>
          </p:nvSpPr>
          <p:spPr>
            <a:xfrm>
              <a:off x="8532876" y="4429811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29" y="4571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622"/>
            <p:cNvSpPr/>
            <p:nvPr/>
          </p:nvSpPr>
          <p:spPr>
            <a:xfrm>
              <a:off x="8532876" y="441838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623"/>
            <p:cNvSpPr/>
            <p:nvPr/>
          </p:nvSpPr>
          <p:spPr>
            <a:xfrm>
              <a:off x="8535161" y="4442002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429"/>
                  </a:moveTo>
                  <a:lnTo>
                    <a:pt x="9144" y="11429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624"/>
            <p:cNvSpPr/>
            <p:nvPr/>
          </p:nvSpPr>
          <p:spPr>
            <a:xfrm>
              <a:off x="8535161" y="443971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1"/>
                  </a:moveTo>
                  <a:lnTo>
                    <a:pt x="11430" y="4571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625"/>
            <p:cNvSpPr/>
            <p:nvPr/>
          </p:nvSpPr>
          <p:spPr>
            <a:xfrm>
              <a:off x="8542019" y="4442002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626"/>
            <p:cNvSpPr/>
            <p:nvPr/>
          </p:nvSpPr>
          <p:spPr>
            <a:xfrm>
              <a:off x="8532876" y="4451146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4572"/>
                  </a:moveTo>
                  <a:lnTo>
                    <a:pt x="11429" y="4572"/>
                  </a:lnTo>
                  <a:lnTo>
                    <a:pt x="11429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627"/>
            <p:cNvSpPr/>
            <p:nvPr/>
          </p:nvSpPr>
          <p:spPr>
            <a:xfrm>
              <a:off x="8532876" y="4439716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628"/>
            <p:cNvSpPr/>
            <p:nvPr/>
          </p:nvSpPr>
          <p:spPr>
            <a:xfrm>
              <a:off x="8567166" y="438942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30"/>
                  </a:moveTo>
                  <a:lnTo>
                    <a:pt x="9906" y="11430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629"/>
            <p:cNvSpPr/>
            <p:nvPr/>
          </p:nvSpPr>
          <p:spPr>
            <a:xfrm>
              <a:off x="8567166" y="43871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630"/>
            <p:cNvSpPr/>
            <p:nvPr/>
          </p:nvSpPr>
          <p:spPr>
            <a:xfrm>
              <a:off x="8574785" y="438942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1" y="13715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631"/>
            <p:cNvSpPr/>
            <p:nvPr/>
          </p:nvSpPr>
          <p:spPr>
            <a:xfrm>
              <a:off x="8564880" y="439856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632"/>
            <p:cNvSpPr/>
            <p:nvPr/>
          </p:nvSpPr>
          <p:spPr>
            <a:xfrm>
              <a:off x="8564880" y="438713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633"/>
            <p:cNvSpPr/>
            <p:nvPr/>
          </p:nvSpPr>
          <p:spPr>
            <a:xfrm>
              <a:off x="8567166" y="4410761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634"/>
            <p:cNvSpPr/>
            <p:nvPr/>
          </p:nvSpPr>
          <p:spPr>
            <a:xfrm>
              <a:off x="8567166" y="440847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635"/>
            <p:cNvSpPr/>
            <p:nvPr/>
          </p:nvSpPr>
          <p:spPr>
            <a:xfrm>
              <a:off x="8574785" y="441076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636"/>
            <p:cNvSpPr/>
            <p:nvPr/>
          </p:nvSpPr>
          <p:spPr>
            <a:xfrm>
              <a:off x="8564880" y="441990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637"/>
            <p:cNvSpPr/>
            <p:nvPr/>
          </p:nvSpPr>
          <p:spPr>
            <a:xfrm>
              <a:off x="8564880" y="440847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5"/>
                  </a:moveTo>
                  <a:lnTo>
                    <a:pt x="4572" y="13715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638"/>
            <p:cNvSpPr/>
            <p:nvPr/>
          </p:nvSpPr>
          <p:spPr>
            <a:xfrm>
              <a:off x="8567166" y="443209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191"/>
                  </a:moveTo>
                  <a:lnTo>
                    <a:pt x="9906" y="12191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639"/>
            <p:cNvSpPr/>
            <p:nvPr/>
          </p:nvSpPr>
          <p:spPr>
            <a:xfrm>
              <a:off x="8567166" y="4429811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640"/>
            <p:cNvSpPr/>
            <p:nvPr/>
          </p:nvSpPr>
          <p:spPr>
            <a:xfrm>
              <a:off x="8574785" y="4432096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7"/>
                  </a:moveTo>
                  <a:lnTo>
                    <a:pt x="4571" y="14477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641"/>
            <p:cNvSpPr/>
            <p:nvPr/>
          </p:nvSpPr>
          <p:spPr>
            <a:xfrm>
              <a:off x="8564880" y="4442002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1"/>
                  </a:moveTo>
                  <a:lnTo>
                    <a:pt x="12192" y="4571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642"/>
            <p:cNvSpPr/>
            <p:nvPr/>
          </p:nvSpPr>
          <p:spPr>
            <a:xfrm>
              <a:off x="8564880" y="4429810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79" h="14604">
                  <a:moveTo>
                    <a:pt x="0" y="14478"/>
                  </a:moveTo>
                  <a:lnTo>
                    <a:pt x="4572" y="14478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643"/>
            <p:cNvSpPr/>
            <p:nvPr/>
          </p:nvSpPr>
          <p:spPr>
            <a:xfrm>
              <a:off x="8567166" y="4454194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0" y="11429"/>
                  </a:moveTo>
                  <a:lnTo>
                    <a:pt x="9906" y="11429"/>
                  </a:lnTo>
                  <a:lnTo>
                    <a:pt x="9906" y="0"/>
                  </a:lnTo>
                  <a:lnTo>
                    <a:pt x="0" y="0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644"/>
            <p:cNvSpPr/>
            <p:nvPr/>
          </p:nvSpPr>
          <p:spPr>
            <a:xfrm>
              <a:off x="8567166" y="445190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645"/>
            <p:cNvSpPr/>
            <p:nvPr/>
          </p:nvSpPr>
          <p:spPr>
            <a:xfrm>
              <a:off x="8574785" y="445419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1" y="13716"/>
                  </a:lnTo>
                  <a:lnTo>
                    <a:pt x="4571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646"/>
            <p:cNvSpPr/>
            <p:nvPr/>
          </p:nvSpPr>
          <p:spPr>
            <a:xfrm>
              <a:off x="8564880" y="446333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0" y="4572"/>
                  </a:moveTo>
                  <a:lnTo>
                    <a:pt x="12192" y="4572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647"/>
            <p:cNvSpPr/>
            <p:nvPr/>
          </p:nvSpPr>
          <p:spPr>
            <a:xfrm>
              <a:off x="8564880" y="4451908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13716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648"/>
            <p:cNvSpPr/>
            <p:nvPr/>
          </p:nvSpPr>
          <p:spPr>
            <a:xfrm>
              <a:off x="8438388" y="4236262"/>
              <a:ext cx="607060" cy="342900"/>
            </a:xfrm>
            <a:custGeom>
              <a:avLst/>
              <a:gdLst/>
              <a:ahLst/>
              <a:cxnLst/>
              <a:rect l="l" t="t" r="r" b="b"/>
              <a:pathLst>
                <a:path w="607059" h="342900">
                  <a:moveTo>
                    <a:pt x="606551" y="47244"/>
                  </a:moveTo>
                  <a:lnTo>
                    <a:pt x="603503" y="50292"/>
                  </a:lnTo>
                  <a:lnTo>
                    <a:pt x="600424" y="50292"/>
                  </a:lnTo>
                  <a:lnTo>
                    <a:pt x="597445" y="335538"/>
                  </a:lnTo>
                  <a:lnTo>
                    <a:pt x="601217" y="336042"/>
                  </a:lnTo>
                  <a:lnTo>
                    <a:pt x="600455" y="342138"/>
                  </a:lnTo>
                  <a:lnTo>
                    <a:pt x="605789" y="342900"/>
                  </a:lnTo>
                  <a:lnTo>
                    <a:pt x="603503" y="339090"/>
                  </a:lnTo>
                  <a:lnTo>
                    <a:pt x="606520" y="50292"/>
                  </a:lnTo>
                  <a:lnTo>
                    <a:pt x="603503" y="50292"/>
                  </a:lnTo>
                  <a:lnTo>
                    <a:pt x="600426" y="50066"/>
                  </a:lnTo>
                  <a:lnTo>
                    <a:pt x="606522" y="50066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9" y="256794"/>
                  </a:moveTo>
                  <a:lnTo>
                    <a:pt x="3809" y="259842"/>
                  </a:lnTo>
                  <a:lnTo>
                    <a:pt x="3809" y="262128"/>
                  </a:lnTo>
                  <a:lnTo>
                    <a:pt x="6857" y="262890"/>
                  </a:lnTo>
                  <a:lnTo>
                    <a:pt x="600455" y="342138"/>
                  </a:lnTo>
                  <a:lnTo>
                    <a:pt x="597407" y="339090"/>
                  </a:lnTo>
                  <a:lnTo>
                    <a:pt x="597445" y="335538"/>
                  </a:lnTo>
                  <a:lnTo>
                    <a:pt x="7619" y="256794"/>
                  </a:lnTo>
                  <a:close/>
                </a:path>
                <a:path w="607059" h="342900">
                  <a:moveTo>
                    <a:pt x="597445" y="335538"/>
                  </a:moveTo>
                  <a:lnTo>
                    <a:pt x="597407" y="339090"/>
                  </a:lnTo>
                  <a:lnTo>
                    <a:pt x="600455" y="342138"/>
                  </a:lnTo>
                  <a:lnTo>
                    <a:pt x="601217" y="336042"/>
                  </a:lnTo>
                  <a:lnTo>
                    <a:pt x="597445" y="335538"/>
                  </a:lnTo>
                  <a:close/>
                </a:path>
                <a:path w="607059" h="342900">
                  <a:moveTo>
                    <a:pt x="606551" y="47244"/>
                  </a:moveTo>
                  <a:lnTo>
                    <a:pt x="600455" y="47244"/>
                  </a:lnTo>
                  <a:lnTo>
                    <a:pt x="600426" y="50066"/>
                  </a:lnTo>
                  <a:lnTo>
                    <a:pt x="603503" y="50292"/>
                  </a:lnTo>
                  <a:lnTo>
                    <a:pt x="606551" y="47244"/>
                  </a:lnTo>
                  <a:close/>
                </a:path>
                <a:path w="607059" h="342900">
                  <a:moveTo>
                    <a:pt x="761" y="0"/>
                  </a:moveTo>
                  <a:lnTo>
                    <a:pt x="0" y="6096"/>
                  </a:lnTo>
                  <a:lnTo>
                    <a:pt x="600426" y="50066"/>
                  </a:lnTo>
                  <a:lnTo>
                    <a:pt x="600455" y="47244"/>
                  </a:lnTo>
                  <a:lnTo>
                    <a:pt x="606551" y="47244"/>
                  </a:lnTo>
                  <a:lnTo>
                    <a:pt x="606551" y="44196"/>
                  </a:lnTo>
                  <a:lnTo>
                    <a:pt x="604265" y="44196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649"/>
            <p:cNvSpPr/>
            <p:nvPr/>
          </p:nvSpPr>
          <p:spPr>
            <a:xfrm>
              <a:off x="8441817" y="4236262"/>
              <a:ext cx="0" cy="260350"/>
            </a:xfrm>
            <a:custGeom>
              <a:avLst/>
              <a:gdLst/>
              <a:ahLst/>
              <a:cxnLst/>
              <a:rect l="l" t="t" r="r" b="b"/>
              <a:pathLst>
                <a:path h="260350">
                  <a:moveTo>
                    <a:pt x="0" y="0"/>
                  </a:moveTo>
                  <a:lnTo>
                    <a:pt x="0" y="259841"/>
                  </a:lnTo>
                </a:path>
              </a:pathLst>
            </a:custGeom>
            <a:ln w="129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650"/>
            <p:cNvSpPr/>
            <p:nvPr/>
          </p:nvSpPr>
          <p:spPr>
            <a:xfrm>
              <a:off x="8451342" y="4584496"/>
              <a:ext cx="584835" cy="258445"/>
            </a:xfrm>
            <a:custGeom>
              <a:avLst/>
              <a:gdLst/>
              <a:ahLst/>
              <a:cxnLst/>
              <a:rect l="l" t="t" r="r" b="b"/>
              <a:pathLst>
                <a:path w="584834" h="258445">
                  <a:moveTo>
                    <a:pt x="0" y="0"/>
                  </a:moveTo>
                  <a:lnTo>
                    <a:pt x="7620" y="143255"/>
                  </a:lnTo>
                  <a:lnTo>
                    <a:pt x="582930" y="258317"/>
                  </a:lnTo>
                  <a:lnTo>
                    <a:pt x="584454" y="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651"/>
            <p:cNvSpPr/>
            <p:nvPr/>
          </p:nvSpPr>
          <p:spPr>
            <a:xfrm>
              <a:off x="8426957" y="4176826"/>
              <a:ext cx="775335" cy="97790"/>
            </a:xfrm>
            <a:custGeom>
              <a:avLst/>
              <a:gdLst/>
              <a:ahLst/>
              <a:cxnLst/>
              <a:rect l="l" t="t" r="r" b="b"/>
              <a:pathLst>
                <a:path w="775334" h="97789">
                  <a:moveTo>
                    <a:pt x="234695" y="0"/>
                  </a:moveTo>
                  <a:lnTo>
                    <a:pt x="0" y="57150"/>
                  </a:lnTo>
                  <a:lnTo>
                    <a:pt x="613409" y="97536"/>
                  </a:lnTo>
                  <a:lnTo>
                    <a:pt x="774953" y="25146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652"/>
            <p:cNvSpPr/>
            <p:nvPr/>
          </p:nvSpPr>
          <p:spPr>
            <a:xfrm>
              <a:off x="8426957" y="4175302"/>
              <a:ext cx="775970" cy="100965"/>
            </a:xfrm>
            <a:custGeom>
              <a:avLst/>
              <a:gdLst/>
              <a:ahLst/>
              <a:cxnLst/>
              <a:rect l="l" t="t" r="r" b="b"/>
              <a:pathLst>
                <a:path w="775970" h="100964">
                  <a:moveTo>
                    <a:pt x="768101" y="27875"/>
                  </a:moveTo>
                  <a:lnTo>
                    <a:pt x="612648" y="97536"/>
                  </a:lnTo>
                  <a:lnTo>
                    <a:pt x="614172" y="100584"/>
                  </a:lnTo>
                  <a:lnTo>
                    <a:pt x="775716" y="28194"/>
                  </a:lnTo>
                  <a:lnTo>
                    <a:pt x="774954" y="28194"/>
                  </a:lnTo>
                  <a:lnTo>
                    <a:pt x="768101" y="27875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0" y="57150"/>
                  </a:lnTo>
                  <a:lnTo>
                    <a:pt x="762" y="60198"/>
                  </a:lnTo>
                  <a:lnTo>
                    <a:pt x="235335" y="3077"/>
                  </a:lnTo>
                  <a:lnTo>
                    <a:pt x="234696" y="3048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774192" y="25146"/>
                  </a:moveTo>
                  <a:lnTo>
                    <a:pt x="768101" y="27875"/>
                  </a:lnTo>
                  <a:lnTo>
                    <a:pt x="774954" y="28194"/>
                  </a:lnTo>
                  <a:lnTo>
                    <a:pt x="774192" y="25146"/>
                  </a:lnTo>
                  <a:close/>
                </a:path>
                <a:path w="775970" h="100964">
                  <a:moveTo>
                    <a:pt x="774954" y="25146"/>
                  </a:moveTo>
                  <a:lnTo>
                    <a:pt x="774192" y="25146"/>
                  </a:lnTo>
                  <a:lnTo>
                    <a:pt x="774954" y="28194"/>
                  </a:lnTo>
                  <a:lnTo>
                    <a:pt x="775716" y="28194"/>
                  </a:lnTo>
                  <a:lnTo>
                    <a:pt x="774954" y="25146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5458" y="3048"/>
                  </a:lnTo>
                  <a:lnTo>
                    <a:pt x="768101" y="27875"/>
                  </a:lnTo>
                  <a:lnTo>
                    <a:pt x="774192" y="25146"/>
                  </a:lnTo>
                  <a:lnTo>
                    <a:pt x="774954" y="25146"/>
                  </a:lnTo>
                  <a:lnTo>
                    <a:pt x="234696" y="0"/>
                  </a:lnTo>
                  <a:close/>
                </a:path>
                <a:path w="775970" h="100964">
                  <a:moveTo>
                    <a:pt x="234696" y="0"/>
                  </a:moveTo>
                  <a:lnTo>
                    <a:pt x="234696" y="3048"/>
                  </a:lnTo>
                  <a:lnTo>
                    <a:pt x="235335" y="3077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7F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654"/>
            <p:cNvSpPr/>
            <p:nvPr/>
          </p:nvSpPr>
          <p:spPr>
            <a:xfrm>
              <a:off x="8465819" y="47087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655"/>
            <p:cNvSpPr/>
            <p:nvPr/>
          </p:nvSpPr>
          <p:spPr>
            <a:xfrm>
              <a:off x="9027414" y="48184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656"/>
            <p:cNvSpPr/>
            <p:nvPr/>
          </p:nvSpPr>
          <p:spPr>
            <a:xfrm>
              <a:off x="8466581" y="4708702"/>
              <a:ext cx="561975" cy="112395"/>
            </a:xfrm>
            <a:custGeom>
              <a:avLst/>
              <a:gdLst/>
              <a:ahLst/>
              <a:cxnLst/>
              <a:rect l="l" t="t" r="r" b="b"/>
              <a:pathLst>
                <a:path w="561975" h="112395">
                  <a:moveTo>
                    <a:pt x="761" y="0"/>
                  </a:moveTo>
                  <a:lnTo>
                    <a:pt x="0" y="2286"/>
                  </a:lnTo>
                  <a:lnTo>
                    <a:pt x="560831" y="112014"/>
                  </a:lnTo>
                  <a:lnTo>
                    <a:pt x="561593" y="10972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657"/>
            <p:cNvSpPr/>
            <p:nvPr/>
          </p:nvSpPr>
          <p:spPr>
            <a:xfrm>
              <a:off x="8782050" y="4612690"/>
              <a:ext cx="216407" cy="457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658"/>
            <p:cNvSpPr/>
            <p:nvPr/>
          </p:nvSpPr>
          <p:spPr>
            <a:xfrm>
              <a:off x="8781288" y="4611928"/>
              <a:ext cx="219075" cy="48260"/>
            </a:xfrm>
            <a:custGeom>
              <a:avLst/>
              <a:gdLst/>
              <a:ahLst/>
              <a:cxnLst/>
              <a:rect l="l" t="t" r="r" b="b"/>
              <a:pathLst>
                <a:path w="219075" h="48260">
                  <a:moveTo>
                    <a:pt x="0" y="9143"/>
                  </a:moveTo>
                  <a:lnTo>
                    <a:pt x="0" y="10667"/>
                  </a:lnTo>
                  <a:lnTo>
                    <a:pt x="762" y="10667"/>
                  </a:lnTo>
                  <a:lnTo>
                    <a:pt x="215646" y="48005"/>
                  </a:lnTo>
                  <a:lnTo>
                    <a:pt x="214884" y="46481"/>
                  </a:lnTo>
                  <a:lnTo>
                    <a:pt x="215037" y="45481"/>
                  </a:lnTo>
                  <a:lnTo>
                    <a:pt x="10294" y="9905"/>
                  </a:lnTo>
                  <a:lnTo>
                    <a:pt x="2286" y="9905"/>
                  </a:lnTo>
                  <a:lnTo>
                    <a:pt x="0" y="9143"/>
                  </a:lnTo>
                  <a:close/>
                </a:path>
                <a:path w="219075" h="48260">
                  <a:moveTo>
                    <a:pt x="215037" y="45481"/>
                  </a:moveTo>
                  <a:lnTo>
                    <a:pt x="214884" y="46481"/>
                  </a:lnTo>
                  <a:lnTo>
                    <a:pt x="215646" y="48005"/>
                  </a:lnTo>
                  <a:lnTo>
                    <a:pt x="216408" y="45719"/>
                  </a:lnTo>
                  <a:lnTo>
                    <a:pt x="215037" y="45481"/>
                  </a:lnTo>
                  <a:close/>
                </a:path>
                <a:path w="219075" h="48260">
                  <a:moveTo>
                    <a:pt x="218694" y="36575"/>
                  </a:moveTo>
                  <a:lnTo>
                    <a:pt x="216408" y="36575"/>
                  </a:lnTo>
                  <a:lnTo>
                    <a:pt x="215037" y="45481"/>
                  </a:lnTo>
                  <a:lnTo>
                    <a:pt x="216408" y="45719"/>
                  </a:lnTo>
                  <a:lnTo>
                    <a:pt x="215646" y="48005"/>
                  </a:lnTo>
                  <a:lnTo>
                    <a:pt x="217170" y="46481"/>
                  </a:lnTo>
                  <a:lnTo>
                    <a:pt x="218694" y="36575"/>
                  </a:lnTo>
                  <a:close/>
                </a:path>
                <a:path w="219075" h="48260">
                  <a:moveTo>
                    <a:pt x="1524" y="8381"/>
                  </a:moveTo>
                  <a:lnTo>
                    <a:pt x="0" y="9143"/>
                  </a:lnTo>
                  <a:lnTo>
                    <a:pt x="2286" y="9905"/>
                  </a:lnTo>
                  <a:lnTo>
                    <a:pt x="2531" y="8557"/>
                  </a:lnTo>
                  <a:lnTo>
                    <a:pt x="1524" y="8381"/>
                  </a:lnTo>
                  <a:close/>
                </a:path>
                <a:path w="219075" h="48260">
                  <a:moveTo>
                    <a:pt x="2531" y="8557"/>
                  </a:moveTo>
                  <a:lnTo>
                    <a:pt x="2286" y="9905"/>
                  </a:lnTo>
                  <a:lnTo>
                    <a:pt x="10294" y="9905"/>
                  </a:lnTo>
                  <a:lnTo>
                    <a:pt x="2531" y="8557"/>
                  </a:lnTo>
                  <a:close/>
                </a:path>
                <a:path w="219075" h="48260">
                  <a:moveTo>
                    <a:pt x="2286" y="0"/>
                  </a:moveTo>
                  <a:lnTo>
                    <a:pt x="1524" y="761"/>
                  </a:lnTo>
                  <a:lnTo>
                    <a:pt x="0" y="9143"/>
                  </a:lnTo>
                  <a:lnTo>
                    <a:pt x="1524" y="8381"/>
                  </a:lnTo>
                  <a:lnTo>
                    <a:pt x="2563" y="8381"/>
                  </a:lnTo>
                  <a:lnTo>
                    <a:pt x="3810" y="1523"/>
                  </a:lnTo>
                  <a:lnTo>
                    <a:pt x="2286" y="0"/>
                  </a:lnTo>
                  <a:close/>
                </a:path>
                <a:path w="219075" h="48260">
                  <a:moveTo>
                    <a:pt x="2563" y="8381"/>
                  </a:moveTo>
                  <a:lnTo>
                    <a:pt x="1524" y="8381"/>
                  </a:lnTo>
                  <a:lnTo>
                    <a:pt x="2531" y="8557"/>
                  </a:lnTo>
                  <a:lnTo>
                    <a:pt x="2563" y="8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659"/>
            <p:cNvSpPr/>
            <p:nvPr/>
          </p:nvSpPr>
          <p:spPr>
            <a:xfrm>
              <a:off x="8783573" y="4611928"/>
              <a:ext cx="216535" cy="38100"/>
            </a:xfrm>
            <a:custGeom>
              <a:avLst/>
              <a:gdLst/>
              <a:ahLst/>
              <a:cxnLst/>
              <a:rect l="l" t="t" r="r" b="b"/>
              <a:pathLst>
                <a:path w="216534" h="38100">
                  <a:moveTo>
                    <a:pt x="0" y="0"/>
                  </a:moveTo>
                  <a:lnTo>
                    <a:pt x="0" y="2286"/>
                  </a:lnTo>
                  <a:lnTo>
                    <a:pt x="214884" y="38100"/>
                  </a:lnTo>
                  <a:lnTo>
                    <a:pt x="216408" y="36576"/>
                  </a:lnTo>
                  <a:lnTo>
                    <a:pt x="216408" y="35814"/>
                  </a:lnTo>
                  <a:lnTo>
                    <a:pt x="214884" y="35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660"/>
            <p:cNvSpPr/>
            <p:nvPr/>
          </p:nvSpPr>
          <p:spPr>
            <a:xfrm>
              <a:off x="8458961" y="46012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661"/>
            <p:cNvSpPr/>
            <p:nvPr/>
          </p:nvSpPr>
          <p:spPr>
            <a:xfrm>
              <a:off x="9028176" y="46995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662"/>
            <p:cNvSpPr/>
            <p:nvPr/>
          </p:nvSpPr>
          <p:spPr>
            <a:xfrm>
              <a:off x="8459723" y="4601260"/>
              <a:ext cx="569595" cy="100965"/>
            </a:xfrm>
            <a:custGeom>
              <a:avLst/>
              <a:gdLst/>
              <a:ahLst/>
              <a:cxnLst/>
              <a:rect l="l" t="t" r="r" b="b"/>
              <a:pathLst>
                <a:path w="569595" h="100964">
                  <a:moveTo>
                    <a:pt x="761" y="0"/>
                  </a:moveTo>
                  <a:lnTo>
                    <a:pt x="0" y="2286"/>
                  </a:lnTo>
                  <a:lnTo>
                    <a:pt x="568451" y="100584"/>
                  </a:lnTo>
                  <a:lnTo>
                    <a:pt x="56921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663"/>
            <p:cNvSpPr/>
            <p:nvPr/>
          </p:nvSpPr>
          <p:spPr>
            <a:xfrm>
              <a:off x="8462009" y="462031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664"/>
            <p:cNvSpPr/>
            <p:nvPr/>
          </p:nvSpPr>
          <p:spPr>
            <a:xfrm>
              <a:off x="9027414" y="471860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665"/>
            <p:cNvSpPr/>
            <p:nvPr/>
          </p:nvSpPr>
          <p:spPr>
            <a:xfrm>
              <a:off x="8462771" y="4620310"/>
              <a:ext cx="565785" cy="100965"/>
            </a:xfrm>
            <a:custGeom>
              <a:avLst/>
              <a:gdLst/>
              <a:ahLst/>
              <a:cxnLst/>
              <a:rect l="l" t="t" r="r" b="b"/>
              <a:pathLst>
                <a:path w="565784" h="100964">
                  <a:moveTo>
                    <a:pt x="761" y="0"/>
                  </a:moveTo>
                  <a:lnTo>
                    <a:pt x="0" y="2286"/>
                  </a:lnTo>
                  <a:lnTo>
                    <a:pt x="564641" y="100584"/>
                  </a:lnTo>
                  <a:lnTo>
                    <a:pt x="565403" y="98298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666"/>
            <p:cNvSpPr/>
            <p:nvPr/>
          </p:nvSpPr>
          <p:spPr>
            <a:xfrm>
              <a:off x="8462009" y="46401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5"/>
                  </a:lnTo>
                  <a:lnTo>
                    <a:pt x="762" y="228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667"/>
            <p:cNvSpPr/>
            <p:nvPr/>
          </p:nvSpPr>
          <p:spPr>
            <a:xfrm>
              <a:off x="9027414" y="4746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668"/>
            <p:cNvSpPr/>
            <p:nvPr/>
          </p:nvSpPr>
          <p:spPr>
            <a:xfrm>
              <a:off x="8462771" y="4640122"/>
              <a:ext cx="565785" cy="109220"/>
            </a:xfrm>
            <a:custGeom>
              <a:avLst/>
              <a:gdLst/>
              <a:ahLst/>
              <a:cxnLst/>
              <a:rect l="l" t="t" r="r" b="b"/>
              <a:pathLst>
                <a:path w="565784" h="109220">
                  <a:moveTo>
                    <a:pt x="761" y="0"/>
                  </a:moveTo>
                  <a:lnTo>
                    <a:pt x="0" y="2285"/>
                  </a:lnTo>
                  <a:lnTo>
                    <a:pt x="564641" y="108965"/>
                  </a:lnTo>
                  <a:lnTo>
                    <a:pt x="565403" y="106679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669"/>
            <p:cNvSpPr/>
            <p:nvPr/>
          </p:nvSpPr>
          <p:spPr>
            <a:xfrm>
              <a:off x="8463533" y="46614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670"/>
            <p:cNvSpPr/>
            <p:nvPr/>
          </p:nvSpPr>
          <p:spPr>
            <a:xfrm>
              <a:off x="9023604" y="476890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5"/>
                  </a:lnTo>
                  <a:lnTo>
                    <a:pt x="761" y="2285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671"/>
            <p:cNvSpPr/>
            <p:nvPr/>
          </p:nvSpPr>
          <p:spPr>
            <a:xfrm>
              <a:off x="8464295" y="4661458"/>
              <a:ext cx="560070" cy="109855"/>
            </a:xfrm>
            <a:custGeom>
              <a:avLst/>
              <a:gdLst/>
              <a:ahLst/>
              <a:cxnLst/>
              <a:rect l="l" t="t" r="r" b="b"/>
              <a:pathLst>
                <a:path w="560070" h="109854">
                  <a:moveTo>
                    <a:pt x="761" y="0"/>
                  </a:moveTo>
                  <a:lnTo>
                    <a:pt x="0" y="2286"/>
                  </a:lnTo>
                  <a:lnTo>
                    <a:pt x="559307" y="109728"/>
                  </a:lnTo>
                  <a:lnTo>
                    <a:pt x="56006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672"/>
            <p:cNvSpPr/>
            <p:nvPr/>
          </p:nvSpPr>
          <p:spPr>
            <a:xfrm>
              <a:off x="8467343" y="468431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4" y="0"/>
                  </a:moveTo>
                  <a:lnTo>
                    <a:pt x="762" y="0"/>
                  </a:lnTo>
                  <a:lnTo>
                    <a:pt x="0" y="2286"/>
                  </a:lnTo>
                  <a:lnTo>
                    <a:pt x="762" y="228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673"/>
            <p:cNvSpPr/>
            <p:nvPr/>
          </p:nvSpPr>
          <p:spPr>
            <a:xfrm>
              <a:off x="9023604" y="479176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523" y="0"/>
                  </a:moveTo>
                  <a:lnTo>
                    <a:pt x="761" y="0"/>
                  </a:lnTo>
                  <a:lnTo>
                    <a:pt x="0" y="2286"/>
                  </a:lnTo>
                  <a:lnTo>
                    <a:pt x="761" y="2286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674"/>
            <p:cNvSpPr/>
            <p:nvPr/>
          </p:nvSpPr>
          <p:spPr>
            <a:xfrm>
              <a:off x="8468106" y="4684318"/>
              <a:ext cx="556260" cy="109855"/>
            </a:xfrm>
            <a:custGeom>
              <a:avLst/>
              <a:gdLst/>
              <a:ahLst/>
              <a:cxnLst/>
              <a:rect l="l" t="t" r="r" b="b"/>
              <a:pathLst>
                <a:path w="556259" h="109854">
                  <a:moveTo>
                    <a:pt x="761" y="0"/>
                  </a:moveTo>
                  <a:lnTo>
                    <a:pt x="0" y="2286"/>
                  </a:lnTo>
                  <a:lnTo>
                    <a:pt x="555497" y="109728"/>
                  </a:lnTo>
                  <a:lnTo>
                    <a:pt x="556259" y="10744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675"/>
            <p:cNvSpPr/>
            <p:nvPr/>
          </p:nvSpPr>
          <p:spPr>
            <a:xfrm>
              <a:off x="9006078" y="4650028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09" h="14604">
                  <a:moveTo>
                    <a:pt x="1523" y="0"/>
                  </a:moveTo>
                  <a:lnTo>
                    <a:pt x="0" y="9143"/>
                  </a:lnTo>
                  <a:lnTo>
                    <a:pt x="27431" y="14477"/>
                  </a:lnTo>
                  <a:lnTo>
                    <a:pt x="28955" y="5333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676"/>
            <p:cNvSpPr/>
            <p:nvPr/>
          </p:nvSpPr>
          <p:spPr>
            <a:xfrm>
              <a:off x="9005316" y="4649266"/>
              <a:ext cx="31750" cy="17145"/>
            </a:xfrm>
            <a:custGeom>
              <a:avLst/>
              <a:gdLst/>
              <a:ahLst/>
              <a:cxnLst/>
              <a:rect l="l" t="t" r="r" b="b"/>
              <a:pathLst>
                <a:path w="31750" h="17145">
                  <a:moveTo>
                    <a:pt x="1524" y="9143"/>
                  </a:moveTo>
                  <a:lnTo>
                    <a:pt x="0" y="9905"/>
                  </a:lnTo>
                  <a:lnTo>
                    <a:pt x="0" y="11429"/>
                  </a:lnTo>
                  <a:lnTo>
                    <a:pt x="762" y="11429"/>
                  </a:lnTo>
                  <a:lnTo>
                    <a:pt x="28194" y="16763"/>
                  </a:lnTo>
                  <a:lnTo>
                    <a:pt x="27432" y="15239"/>
                  </a:lnTo>
                  <a:lnTo>
                    <a:pt x="27602" y="14214"/>
                  </a:lnTo>
                  <a:lnTo>
                    <a:pt x="5442" y="9905"/>
                  </a:lnTo>
                  <a:lnTo>
                    <a:pt x="2286" y="9905"/>
                  </a:lnTo>
                  <a:lnTo>
                    <a:pt x="2385" y="9311"/>
                  </a:lnTo>
                  <a:lnTo>
                    <a:pt x="1524" y="9143"/>
                  </a:lnTo>
                  <a:close/>
                </a:path>
                <a:path w="31750" h="17145">
                  <a:moveTo>
                    <a:pt x="27602" y="14214"/>
                  </a:moveTo>
                  <a:lnTo>
                    <a:pt x="27432" y="15239"/>
                  </a:lnTo>
                  <a:lnTo>
                    <a:pt x="28194" y="16763"/>
                  </a:lnTo>
                  <a:lnTo>
                    <a:pt x="28956" y="14477"/>
                  </a:lnTo>
                  <a:lnTo>
                    <a:pt x="27602" y="14214"/>
                  </a:lnTo>
                  <a:close/>
                </a:path>
                <a:path w="31750" h="17145">
                  <a:moveTo>
                    <a:pt x="31242" y="6095"/>
                  </a:moveTo>
                  <a:lnTo>
                    <a:pt x="28956" y="6095"/>
                  </a:lnTo>
                  <a:lnTo>
                    <a:pt x="27602" y="14214"/>
                  </a:lnTo>
                  <a:lnTo>
                    <a:pt x="28956" y="14477"/>
                  </a:lnTo>
                  <a:lnTo>
                    <a:pt x="28194" y="16763"/>
                  </a:lnTo>
                  <a:lnTo>
                    <a:pt x="29718" y="15239"/>
                  </a:lnTo>
                  <a:lnTo>
                    <a:pt x="31242" y="6095"/>
                  </a:lnTo>
                  <a:close/>
                </a:path>
                <a:path w="31750" h="17145">
                  <a:moveTo>
                    <a:pt x="3048" y="0"/>
                  </a:moveTo>
                  <a:lnTo>
                    <a:pt x="1524" y="761"/>
                  </a:lnTo>
                  <a:lnTo>
                    <a:pt x="0" y="9905"/>
                  </a:lnTo>
                  <a:lnTo>
                    <a:pt x="1524" y="9143"/>
                  </a:lnTo>
                  <a:lnTo>
                    <a:pt x="2413" y="9143"/>
                  </a:lnTo>
                  <a:lnTo>
                    <a:pt x="3810" y="761"/>
                  </a:lnTo>
                  <a:lnTo>
                    <a:pt x="3048" y="0"/>
                  </a:lnTo>
                  <a:close/>
                </a:path>
                <a:path w="31750" h="17145">
                  <a:moveTo>
                    <a:pt x="2385" y="9311"/>
                  </a:moveTo>
                  <a:lnTo>
                    <a:pt x="2286" y="9905"/>
                  </a:lnTo>
                  <a:lnTo>
                    <a:pt x="5442" y="9905"/>
                  </a:lnTo>
                  <a:lnTo>
                    <a:pt x="2385" y="9311"/>
                  </a:lnTo>
                  <a:close/>
                </a:path>
                <a:path w="31750" h="17145">
                  <a:moveTo>
                    <a:pt x="2413" y="9143"/>
                  </a:moveTo>
                  <a:lnTo>
                    <a:pt x="1524" y="9143"/>
                  </a:lnTo>
                  <a:lnTo>
                    <a:pt x="2385" y="9311"/>
                  </a:lnTo>
                  <a:lnTo>
                    <a:pt x="2413" y="9143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677"/>
            <p:cNvSpPr/>
            <p:nvPr/>
          </p:nvSpPr>
          <p:spPr>
            <a:xfrm>
              <a:off x="9007602" y="4649266"/>
              <a:ext cx="29209" cy="7620"/>
            </a:xfrm>
            <a:custGeom>
              <a:avLst/>
              <a:gdLst/>
              <a:ahLst/>
              <a:cxnLst/>
              <a:rect l="l" t="t" r="r" b="b"/>
              <a:pathLst>
                <a:path w="29209" h="7620">
                  <a:moveTo>
                    <a:pt x="761" y="0"/>
                  </a:moveTo>
                  <a:lnTo>
                    <a:pt x="0" y="2286"/>
                  </a:lnTo>
                  <a:lnTo>
                    <a:pt x="27431" y="7620"/>
                  </a:lnTo>
                  <a:lnTo>
                    <a:pt x="28955" y="6096"/>
                  </a:lnTo>
                  <a:lnTo>
                    <a:pt x="28955" y="5334"/>
                  </a:lnTo>
                  <a:lnTo>
                    <a:pt x="28193" y="533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678"/>
            <p:cNvSpPr/>
            <p:nvPr/>
          </p:nvSpPr>
          <p:spPr>
            <a:xfrm>
              <a:off x="8391143" y="4164634"/>
              <a:ext cx="831850" cy="730885"/>
            </a:xfrm>
            <a:custGeom>
              <a:avLst/>
              <a:gdLst/>
              <a:ahLst/>
              <a:cxnLst/>
              <a:rect l="l" t="t" r="r" b="b"/>
              <a:pathLst>
                <a:path w="831850" h="730885">
                  <a:moveTo>
                    <a:pt x="36325" y="577434"/>
                  </a:moveTo>
                  <a:lnTo>
                    <a:pt x="36576" y="583692"/>
                  </a:lnTo>
                  <a:lnTo>
                    <a:pt x="26670" y="592074"/>
                  </a:lnTo>
                  <a:lnTo>
                    <a:pt x="688086" y="728472"/>
                  </a:lnTo>
                  <a:lnTo>
                    <a:pt x="697992" y="730758"/>
                  </a:lnTo>
                  <a:lnTo>
                    <a:pt x="697992" y="720852"/>
                  </a:lnTo>
                  <a:lnTo>
                    <a:pt x="681990" y="720090"/>
                  </a:lnTo>
                  <a:lnTo>
                    <a:pt x="682235" y="710634"/>
                  </a:lnTo>
                  <a:lnTo>
                    <a:pt x="36325" y="577434"/>
                  </a:lnTo>
                  <a:close/>
                </a:path>
                <a:path w="831850" h="730885">
                  <a:moveTo>
                    <a:pt x="682235" y="710634"/>
                  </a:moveTo>
                  <a:lnTo>
                    <a:pt x="681990" y="720090"/>
                  </a:lnTo>
                  <a:lnTo>
                    <a:pt x="697992" y="720852"/>
                  </a:lnTo>
                  <a:lnTo>
                    <a:pt x="691134" y="712470"/>
                  </a:lnTo>
                  <a:lnTo>
                    <a:pt x="682235" y="710634"/>
                  </a:lnTo>
                  <a:close/>
                </a:path>
                <a:path w="831850" h="730885">
                  <a:moveTo>
                    <a:pt x="685800" y="655320"/>
                  </a:moveTo>
                  <a:lnTo>
                    <a:pt x="684276" y="656844"/>
                  </a:lnTo>
                  <a:lnTo>
                    <a:pt x="683514" y="661416"/>
                  </a:lnTo>
                  <a:lnTo>
                    <a:pt x="682235" y="710634"/>
                  </a:lnTo>
                  <a:lnTo>
                    <a:pt x="691134" y="712470"/>
                  </a:lnTo>
                  <a:lnTo>
                    <a:pt x="697992" y="720852"/>
                  </a:lnTo>
                  <a:lnTo>
                    <a:pt x="699516" y="662178"/>
                  </a:lnTo>
                  <a:lnTo>
                    <a:pt x="685800" y="655320"/>
                  </a:lnTo>
                  <a:close/>
                </a:path>
                <a:path w="831850" h="730885">
                  <a:moveTo>
                    <a:pt x="0" y="70104"/>
                  </a:moveTo>
                  <a:lnTo>
                    <a:pt x="20574" y="584454"/>
                  </a:lnTo>
                  <a:lnTo>
                    <a:pt x="19050" y="590550"/>
                  </a:lnTo>
                  <a:lnTo>
                    <a:pt x="26670" y="592074"/>
                  </a:lnTo>
                  <a:lnTo>
                    <a:pt x="29718" y="576072"/>
                  </a:lnTo>
                  <a:lnTo>
                    <a:pt x="36271" y="576072"/>
                  </a:lnTo>
                  <a:lnTo>
                    <a:pt x="16337" y="77724"/>
                  </a:lnTo>
                  <a:lnTo>
                    <a:pt x="9144" y="77724"/>
                  </a:lnTo>
                  <a:lnTo>
                    <a:pt x="0" y="70104"/>
                  </a:lnTo>
                  <a:close/>
                </a:path>
                <a:path w="831850" h="730885">
                  <a:moveTo>
                    <a:pt x="29718" y="576072"/>
                  </a:moveTo>
                  <a:lnTo>
                    <a:pt x="26670" y="592074"/>
                  </a:lnTo>
                  <a:lnTo>
                    <a:pt x="36576" y="583692"/>
                  </a:lnTo>
                  <a:lnTo>
                    <a:pt x="36325" y="577434"/>
                  </a:lnTo>
                  <a:lnTo>
                    <a:pt x="29718" y="576072"/>
                  </a:lnTo>
                  <a:close/>
                </a:path>
                <a:path w="831850" h="730885">
                  <a:moveTo>
                    <a:pt x="36271" y="576072"/>
                  </a:moveTo>
                  <a:lnTo>
                    <a:pt x="29718" y="576072"/>
                  </a:lnTo>
                  <a:lnTo>
                    <a:pt x="36325" y="577434"/>
                  </a:lnTo>
                  <a:lnTo>
                    <a:pt x="36271" y="576072"/>
                  </a:lnTo>
                  <a:close/>
                </a:path>
                <a:path w="831850" h="730885">
                  <a:moveTo>
                    <a:pt x="810017" y="47562"/>
                  </a:moveTo>
                  <a:lnTo>
                    <a:pt x="810768" y="550164"/>
                  </a:lnTo>
                  <a:lnTo>
                    <a:pt x="826770" y="550164"/>
                  </a:lnTo>
                  <a:lnTo>
                    <a:pt x="826020" y="48006"/>
                  </a:lnTo>
                  <a:lnTo>
                    <a:pt x="817626" y="48006"/>
                  </a:lnTo>
                  <a:lnTo>
                    <a:pt x="810017" y="47562"/>
                  </a:lnTo>
                  <a:close/>
                </a:path>
                <a:path w="831850" h="730885">
                  <a:moveTo>
                    <a:pt x="16002" y="69342"/>
                  </a:moveTo>
                  <a:lnTo>
                    <a:pt x="0" y="70104"/>
                  </a:lnTo>
                  <a:lnTo>
                    <a:pt x="9144" y="77724"/>
                  </a:lnTo>
                  <a:lnTo>
                    <a:pt x="16278" y="76260"/>
                  </a:lnTo>
                  <a:lnTo>
                    <a:pt x="16002" y="69342"/>
                  </a:lnTo>
                  <a:close/>
                </a:path>
                <a:path w="831850" h="730885">
                  <a:moveTo>
                    <a:pt x="16278" y="76260"/>
                  </a:moveTo>
                  <a:lnTo>
                    <a:pt x="9144" y="77724"/>
                  </a:lnTo>
                  <a:lnTo>
                    <a:pt x="16337" y="77724"/>
                  </a:lnTo>
                  <a:lnTo>
                    <a:pt x="16278" y="76260"/>
                  </a:lnTo>
                  <a:close/>
                </a:path>
                <a:path w="831850" h="730885">
                  <a:moveTo>
                    <a:pt x="38426" y="69342"/>
                  </a:moveTo>
                  <a:lnTo>
                    <a:pt x="16002" y="69342"/>
                  </a:lnTo>
                  <a:lnTo>
                    <a:pt x="16278" y="76260"/>
                  </a:lnTo>
                  <a:lnTo>
                    <a:pt x="24003" y="74676"/>
                  </a:lnTo>
                  <a:lnTo>
                    <a:pt x="23622" y="74676"/>
                  </a:lnTo>
                  <a:lnTo>
                    <a:pt x="38756" y="71072"/>
                  </a:lnTo>
                  <a:lnTo>
                    <a:pt x="38426" y="69342"/>
                  </a:lnTo>
                  <a:close/>
                </a:path>
                <a:path w="831850" h="730885">
                  <a:moveTo>
                    <a:pt x="38862" y="71628"/>
                  </a:moveTo>
                  <a:lnTo>
                    <a:pt x="23622" y="74676"/>
                  </a:lnTo>
                  <a:lnTo>
                    <a:pt x="24003" y="74676"/>
                  </a:lnTo>
                  <a:lnTo>
                    <a:pt x="38862" y="71628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35814" y="55626"/>
                  </a:lnTo>
                  <a:lnTo>
                    <a:pt x="38756" y="71072"/>
                  </a:lnTo>
                  <a:lnTo>
                    <a:pt x="268204" y="15795"/>
                  </a:lnTo>
                  <a:lnTo>
                    <a:pt x="266700" y="0"/>
                  </a:lnTo>
                  <a:close/>
                </a:path>
                <a:path w="831850" h="730885">
                  <a:moveTo>
                    <a:pt x="35814" y="55626"/>
                  </a:moveTo>
                  <a:lnTo>
                    <a:pt x="6096" y="61722"/>
                  </a:lnTo>
                  <a:lnTo>
                    <a:pt x="0" y="63246"/>
                  </a:lnTo>
                  <a:lnTo>
                    <a:pt x="0" y="70104"/>
                  </a:lnTo>
                  <a:lnTo>
                    <a:pt x="16002" y="69342"/>
                  </a:lnTo>
                  <a:lnTo>
                    <a:pt x="38426" y="69342"/>
                  </a:lnTo>
                  <a:lnTo>
                    <a:pt x="35814" y="55626"/>
                  </a:lnTo>
                  <a:close/>
                </a:path>
                <a:path w="831850" h="730885">
                  <a:moveTo>
                    <a:pt x="818380" y="32010"/>
                  </a:moveTo>
                  <a:lnTo>
                    <a:pt x="810006" y="39624"/>
                  </a:lnTo>
                  <a:lnTo>
                    <a:pt x="810017" y="47562"/>
                  </a:lnTo>
                  <a:lnTo>
                    <a:pt x="817626" y="48006"/>
                  </a:lnTo>
                  <a:lnTo>
                    <a:pt x="818380" y="32010"/>
                  </a:lnTo>
                  <a:close/>
                </a:path>
                <a:path w="831850" h="730885">
                  <a:moveTo>
                    <a:pt x="818387" y="32011"/>
                  </a:moveTo>
                  <a:lnTo>
                    <a:pt x="817626" y="48006"/>
                  </a:lnTo>
                  <a:lnTo>
                    <a:pt x="826020" y="48006"/>
                  </a:lnTo>
                  <a:lnTo>
                    <a:pt x="826008" y="39624"/>
                  </a:lnTo>
                  <a:lnTo>
                    <a:pt x="831342" y="32766"/>
                  </a:lnTo>
                  <a:lnTo>
                    <a:pt x="818387" y="32011"/>
                  </a:lnTo>
                  <a:close/>
                </a:path>
                <a:path w="831850" h="730885">
                  <a:moveTo>
                    <a:pt x="268986" y="0"/>
                  </a:moveTo>
                  <a:lnTo>
                    <a:pt x="266700" y="0"/>
                  </a:lnTo>
                  <a:lnTo>
                    <a:pt x="270510" y="15240"/>
                  </a:lnTo>
                  <a:lnTo>
                    <a:pt x="268204" y="15795"/>
                  </a:lnTo>
                  <a:lnTo>
                    <a:pt x="268224" y="16002"/>
                  </a:lnTo>
                  <a:lnTo>
                    <a:pt x="810017" y="47562"/>
                  </a:lnTo>
                  <a:lnTo>
                    <a:pt x="810006" y="39624"/>
                  </a:lnTo>
                  <a:lnTo>
                    <a:pt x="818380" y="32011"/>
                  </a:lnTo>
                  <a:lnTo>
                    <a:pt x="268986" y="0"/>
                  </a:lnTo>
                  <a:close/>
                </a:path>
                <a:path w="831850" h="730885">
                  <a:moveTo>
                    <a:pt x="266700" y="0"/>
                  </a:moveTo>
                  <a:lnTo>
                    <a:pt x="268204" y="15795"/>
                  </a:lnTo>
                  <a:lnTo>
                    <a:pt x="270510" y="1524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679"/>
            <p:cNvSpPr/>
            <p:nvPr/>
          </p:nvSpPr>
          <p:spPr>
            <a:xfrm>
              <a:off x="9076943" y="4708702"/>
              <a:ext cx="140970" cy="123825"/>
            </a:xfrm>
            <a:custGeom>
              <a:avLst/>
              <a:gdLst/>
              <a:ahLst/>
              <a:cxnLst/>
              <a:rect l="l" t="t" r="r" b="b"/>
              <a:pathLst>
                <a:path w="140970" h="123825">
                  <a:moveTo>
                    <a:pt x="127254" y="0"/>
                  </a:moveTo>
                  <a:lnTo>
                    <a:pt x="0" y="111251"/>
                  </a:lnTo>
                  <a:lnTo>
                    <a:pt x="10668" y="123443"/>
                  </a:lnTo>
                  <a:lnTo>
                    <a:pt x="137922" y="12191"/>
                  </a:lnTo>
                  <a:lnTo>
                    <a:pt x="140970" y="9143"/>
                  </a:lnTo>
                  <a:lnTo>
                    <a:pt x="140970" y="6095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680"/>
            <p:cNvSpPr/>
            <p:nvPr/>
          </p:nvSpPr>
          <p:spPr>
            <a:xfrm>
              <a:off x="9081516" y="4284268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681"/>
            <p:cNvSpPr/>
            <p:nvPr/>
          </p:nvSpPr>
          <p:spPr>
            <a:xfrm>
              <a:off x="9009888" y="42812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682"/>
            <p:cNvSpPr/>
            <p:nvPr/>
          </p:nvSpPr>
          <p:spPr>
            <a:xfrm>
              <a:off x="9083040" y="428350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4572"/>
                  </a:moveTo>
                  <a:lnTo>
                    <a:pt x="2286" y="4572"/>
                  </a:lnTo>
                  <a:lnTo>
                    <a:pt x="2286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683"/>
            <p:cNvSpPr/>
            <p:nvPr/>
          </p:nvSpPr>
          <p:spPr>
            <a:xfrm>
              <a:off x="9012173" y="4281220"/>
              <a:ext cx="71120" cy="6985"/>
            </a:xfrm>
            <a:custGeom>
              <a:avLst/>
              <a:gdLst/>
              <a:ahLst/>
              <a:cxnLst/>
              <a:rect l="l" t="t" r="r" b="b"/>
              <a:pathLst>
                <a:path w="71120" h="6985">
                  <a:moveTo>
                    <a:pt x="0" y="0"/>
                  </a:moveTo>
                  <a:lnTo>
                    <a:pt x="0" y="4572"/>
                  </a:lnTo>
                  <a:lnTo>
                    <a:pt x="70866" y="6858"/>
                  </a:lnTo>
                  <a:lnTo>
                    <a:pt x="70866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684"/>
            <p:cNvSpPr/>
            <p:nvPr/>
          </p:nvSpPr>
          <p:spPr>
            <a:xfrm>
              <a:off x="9054083" y="4821478"/>
              <a:ext cx="17145" cy="22860"/>
            </a:xfrm>
            <a:custGeom>
              <a:avLst/>
              <a:gdLst/>
              <a:ahLst/>
              <a:cxnLst/>
              <a:rect l="l" t="t" r="r" b="b"/>
              <a:pathLst>
                <a:path w="17145" h="22860">
                  <a:moveTo>
                    <a:pt x="8382" y="0"/>
                  </a:moveTo>
                  <a:lnTo>
                    <a:pt x="4572" y="762"/>
                  </a:lnTo>
                  <a:lnTo>
                    <a:pt x="2286" y="3048"/>
                  </a:lnTo>
                  <a:lnTo>
                    <a:pt x="0" y="11430"/>
                  </a:lnTo>
                  <a:lnTo>
                    <a:pt x="2286" y="19050"/>
                  </a:lnTo>
                  <a:lnTo>
                    <a:pt x="4572" y="22098"/>
                  </a:lnTo>
                  <a:lnTo>
                    <a:pt x="8382" y="22860"/>
                  </a:lnTo>
                  <a:lnTo>
                    <a:pt x="11430" y="22098"/>
                  </a:lnTo>
                  <a:lnTo>
                    <a:pt x="14478" y="19050"/>
                  </a:lnTo>
                  <a:lnTo>
                    <a:pt x="16764" y="11430"/>
                  </a:lnTo>
                  <a:lnTo>
                    <a:pt x="14478" y="3048"/>
                  </a:lnTo>
                  <a:lnTo>
                    <a:pt x="11430" y="762"/>
                  </a:lnTo>
                  <a:lnTo>
                    <a:pt x="838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685"/>
            <p:cNvSpPr/>
            <p:nvPr/>
          </p:nvSpPr>
          <p:spPr>
            <a:xfrm>
              <a:off x="9053321" y="4820716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9906" y="0"/>
                  </a:moveTo>
                  <a:lnTo>
                    <a:pt x="9144" y="0"/>
                  </a:lnTo>
                  <a:lnTo>
                    <a:pt x="5334" y="762"/>
                  </a:lnTo>
                  <a:lnTo>
                    <a:pt x="4572" y="762"/>
                  </a:lnTo>
                  <a:lnTo>
                    <a:pt x="2286" y="3048"/>
                  </a:lnTo>
                  <a:lnTo>
                    <a:pt x="2286" y="3810"/>
                  </a:lnTo>
                  <a:lnTo>
                    <a:pt x="0" y="12192"/>
                  </a:lnTo>
                  <a:lnTo>
                    <a:pt x="0" y="12954"/>
                  </a:lnTo>
                  <a:lnTo>
                    <a:pt x="2286" y="20574"/>
                  </a:lnTo>
                  <a:lnTo>
                    <a:pt x="4572" y="23622"/>
                  </a:lnTo>
                  <a:lnTo>
                    <a:pt x="5334" y="24384"/>
                  </a:lnTo>
                  <a:lnTo>
                    <a:pt x="9144" y="25146"/>
                  </a:lnTo>
                  <a:lnTo>
                    <a:pt x="9906" y="25146"/>
                  </a:lnTo>
                  <a:lnTo>
                    <a:pt x="12954" y="24384"/>
                  </a:lnTo>
                  <a:lnTo>
                    <a:pt x="12954" y="23622"/>
                  </a:lnTo>
                  <a:lnTo>
                    <a:pt x="13716" y="22860"/>
                  </a:lnTo>
                  <a:lnTo>
                    <a:pt x="9144" y="22860"/>
                  </a:lnTo>
                  <a:lnTo>
                    <a:pt x="9482" y="22775"/>
                  </a:lnTo>
                  <a:lnTo>
                    <a:pt x="6096" y="22098"/>
                  </a:lnTo>
                  <a:lnTo>
                    <a:pt x="3810" y="19050"/>
                  </a:lnTo>
                  <a:lnTo>
                    <a:pt x="4343" y="19050"/>
                  </a:lnTo>
                  <a:lnTo>
                    <a:pt x="2514" y="12954"/>
                  </a:lnTo>
                  <a:lnTo>
                    <a:pt x="2286" y="12954"/>
                  </a:lnTo>
                  <a:lnTo>
                    <a:pt x="2286" y="12192"/>
                  </a:lnTo>
                  <a:lnTo>
                    <a:pt x="2493" y="12192"/>
                  </a:lnTo>
                  <a:lnTo>
                    <a:pt x="4572" y="4572"/>
                  </a:lnTo>
                  <a:lnTo>
                    <a:pt x="3810" y="4572"/>
                  </a:lnTo>
                  <a:lnTo>
                    <a:pt x="6096" y="2286"/>
                  </a:lnTo>
                  <a:lnTo>
                    <a:pt x="14986" y="2286"/>
                  </a:lnTo>
                  <a:lnTo>
                    <a:pt x="12954" y="762"/>
                  </a:lnTo>
                  <a:lnTo>
                    <a:pt x="9906" y="0"/>
                  </a:lnTo>
                  <a:close/>
                </a:path>
                <a:path w="19050" h="25400">
                  <a:moveTo>
                    <a:pt x="9482" y="22775"/>
                  </a:moveTo>
                  <a:lnTo>
                    <a:pt x="9144" y="22860"/>
                  </a:lnTo>
                  <a:lnTo>
                    <a:pt x="9906" y="22860"/>
                  </a:lnTo>
                  <a:lnTo>
                    <a:pt x="9482" y="22775"/>
                  </a:lnTo>
                  <a:close/>
                </a:path>
                <a:path w="19050" h="25400">
                  <a:moveTo>
                    <a:pt x="14478" y="19050"/>
                  </a:moveTo>
                  <a:lnTo>
                    <a:pt x="11430" y="22098"/>
                  </a:lnTo>
                  <a:lnTo>
                    <a:pt x="12192" y="22098"/>
                  </a:lnTo>
                  <a:lnTo>
                    <a:pt x="9482" y="22775"/>
                  </a:lnTo>
                  <a:lnTo>
                    <a:pt x="9906" y="22860"/>
                  </a:lnTo>
                  <a:lnTo>
                    <a:pt x="13716" y="22860"/>
                  </a:lnTo>
                  <a:lnTo>
                    <a:pt x="16002" y="20574"/>
                  </a:lnTo>
                  <a:lnTo>
                    <a:pt x="16764" y="20574"/>
                  </a:lnTo>
                  <a:lnTo>
                    <a:pt x="16992" y="19812"/>
                  </a:lnTo>
                  <a:lnTo>
                    <a:pt x="14478" y="19812"/>
                  </a:lnTo>
                  <a:lnTo>
                    <a:pt x="14478" y="19050"/>
                  </a:lnTo>
                  <a:close/>
                </a:path>
                <a:path w="19050" h="25400">
                  <a:moveTo>
                    <a:pt x="4343" y="19050"/>
                  </a:moveTo>
                  <a:lnTo>
                    <a:pt x="3810" y="19050"/>
                  </a:lnTo>
                  <a:lnTo>
                    <a:pt x="4572" y="19812"/>
                  </a:lnTo>
                  <a:lnTo>
                    <a:pt x="4343" y="19050"/>
                  </a:lnTo>
                  <a:close/>
                </a:path>
                <a:path w="19050" h="25400">
                  <a:moveTo>
                    <a:pt x="16655" y="12554"/>
                  </a:moveTo>
                  <a:lnTo>
                    <a:pt x="14478" y="19812"/>
                  </a:lnTo>
                  <a:lnTo>
                    <a:pt x="16992" y="19812"/>
                  </a:lnTo>
                  <a:lnTo>
                    <a:pt x="19050" y="12954"/>
                  </a:lnTo>
                  <a:lnTo>
                    <a:pt x="16764" y="12954"/>
                  </a:lnTo>
                  <a:lnTo>
                    <a:pt x="16655" y="12554"/>
                  </a:lnTo>
                  <a:close/>
                </a:path>
                <a:path w="19050" h="25400">
                  <a:moveTo>
                    <a:pt x="2394" y="12554"/>
                  </a:moveTo>
                  <a:lnTo>
                    <a:pt x="2286" y="12954"/>
                  </a:lnTo>
                  <a:lnTo>
                    <a:pt x="2514" y="12954"/>
                  </a:lnTo>
                  <a:lnTo>
                    <a:pt x="2394" y="12554"/>
                  </a:lnTo>
                  <a:close/>
                </a:path>
                <a:path w="19050" h="25400">
                  <a:moveTo>
                    <a:pt x="16764" y="12192"/>
                  </a:moveTo>
                  <a:lnTo>
                    <a:pt x="16764" y="12954"/>
                  </a:lnTo>
                  <a:lnTo>
                    <a:pt x="17907" y="12573"/>
                  </a:lnTo>
                  <a:lnTo>
                    <a:pt x="16764" y="12192"/>
                  </a:lnTo>
                  <a:close/>
                </a:path>
                <a:path w="19050" h="25400">
                  <a:moveTo>
                    <a:pt x="17907" y="12573"/>
                  </a:moveTo>
                  <a:lnTo>
                    <a:pt x="16764" y="12954"/>
                  </a:lnTo>
                  <a:lnTo>
                    <a:pt x="19050" y="12954"/>
                  </a:lnTo>
                  <a:lnTo>
                    <a:pt x="17907" y="12573"/>
                  </a:lnTo>
                  <a:close/>
                </a:path>
                <a:path w="19050" h="25400">
                  <a:moveTo>
                    <a:pt x="19050" y="12192"/>
                  </a:moveTo>
                  <a:lnTo>
                    <a:pt x="16764" y="12192"/>
                  </a:lnTo>
                  <a:lnTo>
                    <a:pt x="17907" y="12573"/>
                  </a:lnTo>
                  <a:lnTo>
                    <a:pt x="19050" y="12192"/>
                  </a:lnTo>
                  <a:close/>
                </a:path>
                <a:path w="19050" h="25400">
                  <a:moveTo>
                    <a:pt x="2493" y="12192"/>
                  </a:moveTo>
                  <a:lnTo>
                    <a:pt x="2286" y="12192"/>
                  </a:lnTo>
                  <a:lnTo>
                    <a:pt x="2394" y="12554"/>
                  </a:lnTo>
                  <a:lnTo>
                    <a:pt x="2493" y="12192"/>
                  </a:lnTo>
                  <a:close/>
                </a:path>
                <a:path w="19050" h="25400">
                  <a:moveTo>
                    <a:pt x="14986" y="2286"/>
                  </a:moveTo>
                  <a:lnTo>
                    <a:pt x="11430" y="2286"/>
                  </a:lnTo>
                  <a:lnTo>
                    <a:pt x="14478" y="4572"/>
                  </a:lnTo>
                  <a:lnTo>
                    <a:pt x="16655" y="12554"/>
                  </a:lnTo>
                  <a:lnTo>
                    <a:pt x="16764" y="12192"/>
                  </a:lnTo>
                  <a:lnTo>
                    <a:pt x="19050" y="12192"/>
                  </a:lnTo>
                  <a:lnTo>
                    <a:pt x="16764" y="3810"/>
                  </a:lnTo>
                  <a:lnTo>
                    <a:pt x="16002" y="3048"/>
                  </a:lnTo>
                  <a:lnTo>
                    <a:pt x="14986" y="2286"/>
                  </a:lnTo>
                  <a:close/>
                </a:path>
                <a:path w="19050" h="25400">
                  <a:moveTo>
                    <a:pt x="9144" y="2286"/>
                  </a:moveTo>
                  <a:lnTo>
                    <a:pt x="6096" y="2286"/>
                  </a:lnTo>
                  <a:lnTo>
                    <a:pt x="6096" y="3048"/>
                  </a:lnTo>
                  <a:lnTo>
                    <a:pt x="9482" y="2370"/>
                  </a:lnTo>
                  <a:lnTo>
                    <a:pt x="9144" y="2286"/>
                  </a:lnTo>
                  <a:close/>
                </a:path>
                <a:path w="19050" h="25400">
                  <a:moveTo>
                    <a:pt x="11430" y="2286"/>
                  </a:moveTo>
                  <a:lnTo>
                    <a:pt x="9906" y="2286"/>
                  </a:lnTo>
                  <a:lnTo>
                    <a:pt x="9482" y="2370"/>
                  </a:lnTo>
                  <a:lnTo>
                    <a:pt x="12192" y="3048"/>
                  </a:lnTo>
                  <a:lnTo>
                    <a:pt x="11430" y="2286"/>
                  </a:lnTo>
                  <a:close/>
                </a:path>
                <a:path w="19050" h="25400">
                  <a:moveTo>
                    <a:pt x="9906" y="2286"/>
                  </a:moveTo>
                  <a:lnTo>
                    <a:pt x="9144" y="2286"/>
                  </a:lnTo>
                  <a:lnTo>
                    <a:pt x="9482" y="2370"/>
                  </a:lnTo>
                  <a:lnTo>
                    <a:pt x="9906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686"/>
            <p:cNvSpPr/>
            <p:nvPr/>
          </p:nvSpPr>
          <p:spPr>
            <a:xfrm>
              <a:off x="9070085" y="48329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762"/>
                  </a:lnTo>
                  <a:lnTo>
                    <a:pt x="1143" y="381"/>
                  </a:lnTo>
                  <a:lnTo>
                    <a:pt x="0" y="0"/>
                  </a:lnTo>
                  <a:close/>
                </a:path>
                <a:path w="2540" h="1270">
                  <a:moveTo>
                    <a:pt x="2286" y="0"/>
                  </a:moveTo>
                  <a:lnTo>
                    <a:pt x="1143" y="381"/>
                  </a:lnTo>
                  <a:lnTo>
                    <a:pt x="2286" y="762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427" name="Straight Connector 1426"/>
          <p:cNvCxnSpPr/>
          <p:nvPr/>
        </p:nvCxnSpPr>
        <p:spPr>
          <a:xfrm>
            <a:off x="6410433" y="2310113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9" name="object 22"/>
          <p:cNvSpPr txBox="1"/>
          <p:nvPr/>
        </p:nvSpPr>
        <p:spPr>
          <a:xfrm>
            <a:off x="7177241" y="2748278"/>
            <a:ext cx="1934809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1050" spc="5" dirty="0">
                <a:solidFill>
                  <a:srgbClr val="00007F"/>
                </a:solidFill>
                <a:latin typeface="Verdana"/>
                <a:cs typeface="Verdana"/>
              </a:rPr>
              <a:t>PHY </a:t>
            </a:r>
            <a:r>
              <a:rPr lang="es-ES" sz="1050" spc="5" dirty="0" err="1">
                <a:solidFill>
                  <a:srgbClr val="00007F"/>
                </a:solidFill>
                <a:latin typeface="Verdana"/>
                <a:cs typeface="Verdana"/>
              </a:rPr>
              <a:t>Loop</a:t>
            </a:r>
            <a:endParaRPr sz="1050" dirty="0">
              <a:latin typeface="Verdana"/>
              <a:cs typeface="Verdana"/>
            </a:endParaRPr>
          </a:p>
        </p:txBody>
      </p:sp>
      <p:sp>
        <p:nvSpPr>
          <p:cNvPr id="7" name="Arc 6"/>
          <p:cNvSpPr/>
          <p:nvPr/>
        </p:nvSpPr>
        <p:spPr>
          <a:xfrm>
            <a:off x="5724235" y="4245101"/>
            <a:ext cx="1453006" cy="224138"/>
          </a:xfrm>
          <a:prstGeom prst="arc">
            <a:avLst>
              <a:gd name="adj1" fmla="val 15516331"/>
              <a:gd name="adj2" fmla="val 5847402"/>
            </a:avLst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bject 22"/>
          <p:cNvSpPr txBox="1"/>
          <p:nvPr/>
        </p:nvSpPr>
        <p:spPr>
          <a:xfrm>
            <a:off x="1336890" y="2090058"/>
            <a:ext cx="1934809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1050" spc="5" dirty="0">
                <a:solidFill>
                  <a:srgbClr val="00007F"/>
                </a:solidFill>
                <a:latin typeface="Verdana"/>
                <a:cs typeface="Verdana"/>
              </a:rPr>
              <a:t>Port A</a:t>
            </a:r>
            <a:endParaRPr sz="1050" dirty="0">
              <a:latin typeface="Verdana"/>
              <a:cs typeface="Verdana"/>
            </a:endParaRPr>
          </a:p>
        </p:txBody>
      </p:sp>
      <p:cxnSp>
        <p:nvCxnSpPr>
          <p:cNvPr id="1503" name="Straight Connector 1502"/>
          <p:cNvCxnSpPr/>
          <p:nvPr/>
        </p:nvCxnSpPr>
        <p:spPr>
          <a:xfrm>
            <a:off x="6410433" y="2473138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4" name="object 22"/>
          <p:cNvSpPr txBox="1"/>
          <p:nvPr/>
        </p:nvSpPr>
        <p:spPr>
          <a:xfrm>
            <a:off x="6122017" y="2104280"/>
            <a:ext cx="1934809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1050" spc="5" dirty="0">
                <a:solidFill>
                  <a:srgbClr val="00007F"/>
                </a:solidFill>
                <a:latin typeface="Verdana"/>
                <a:cs typeface="Verdana"/>
              </a:rPr>
              <a:t>Port B</a:t>
            </a:r>
            <a:endParaRPr sz="1050" dirty="0">
              <a:latin typeface="Verdana"/>
              <a:cs typeface="Verdana"/>
            </a:endParaRPr>
          </a:p>
        </p:txBody>
      </p:sp>
      <p:sp>
        <p:nvSpPr>
          <p:cNvPr id="1505" name="object 22"/>
          <p:cNvSpPr txBox="1"/>
          <p:nvPr/>
        </p:nvSpPr>
        <p:spPr>
          <a:xfrm>
            <a:off x="1371012" y="4149202"/>
            <a:ext cx="1934809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1050" spc="5" dirty="0">
                <a:solidFill>
                  <a:srgbClr val="00007F"/>
                </a:solidFill>
                <a:latin typeface="Verdana"/>
                <a:cs typeface="Verdana"/>
              </a:rPr>
              <a:t>Port A</a:t>
            </a:r>
            <a:endParaRPr sz="1050" dirty="0"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9374" y="892439"/>
            <a:ext cx="2192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"/>
              </a:spcBef>
            </a:pPr>
            <a:r>
              <a:rPr lang="es-ES" b="1" spc="5" dirty="0" err="1">
                <a:solidFill>
                  <a:schemeClr val="bg2"/>
                </a:solidFill>
                <a:latin typeface="Verdana"/>
                <a:cs typeface="Verdana"/>
              </a:rPr>
              <a:t>Using</a:t>
            </a:r>
            <a:r>
              <a:rPr lang="es-ES" b="1" spc="5" dirty="0">
                <a:solidFill>
                  <a:schemeClr val="bg2"/>
                </a:solidFill>
                <a:latin typeface="Verdana"/>
                <a:cs typeface="Verdana"/>
              </a:rPr>
              <a:t> 2 </a:t>
            </a:r>
            <a:r>
              <a:rPr lang="es-ES" b="1" spc="5" dirty="0" err="1">
                <a:solidFill>
                  <a:schemeClr val="bg2"/>
                </a:solidFill>
                <a:latin typeface="Verdana"/>
                <a:cs typeface="Verdana"/>
              </a:rPr>
              <a:t>testers</a:t>
            </a:r>
            <a:endParaRPr lang="es-ES" b="1" spc="5" dirty="0">
              <a:solidFill>
                <a:schemeClr val="bg2"/>
              </a:solidFill>
              <a:latin typeface="Verdana"/>
              <a:cs typeface="Verdana"/>
            </a:endParaRPr>
          </a:p>
        </p:txBody>
      </p:sp>
      <p:sp>
        <p:nvSpPr>
          <p:cNvPr id="1506" name="Rectangle 1505"/>
          <p:cNvSpPr/>
          <p:nvPr/>
        </p:nvSpPr>
        <p:spPr>
          <a:xfrm>
            <a:off x="670501" y="1794645"/>
            <a:ext cx="1146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"/>
              </a:spcBef>
            </a:pPr>
            <a:r>
              <a:rPr lang="es-ES" sz="1200" spc="5" dirty="0">
                <a:solidFill>
                  <a:schemeClr val="bg2"/>
                </a:solidFill>
                <a:latin typeface="Verdana"/>
                <a:cs typeface="Verdana"/>
              </a:rPr>
              <a:t>Test 1</a:t>
            </a:r>
          </a:p>
        </p:txBody>
      </p:sp>
      <p:sp>
        <p:nvSpPr>
          <p:cNvPr id="1428" name="Rectangle 1427"/>
          <p:cNvSpPr/>
          <p:nvPr/>
        </p:nvSpPr>
        <p:spPr>
          <a:xfrm>
            <a:off x="3707336" y="2906632"/>
            <a:ext cx="2192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"/>
              </a:spcBef>
            </a:pPr>
            <a:r>
              <a:rPr lang="es-ES" b="1" spc="5" dirty="0" err="1">
                <a:solidFill>
                  <a:schemeClr val="bg2"/>
                </a:solidFill>
                <a:latin typeface="Verdana"/>
                <a:cs typeface="Verdana"/>
              </a:rPr>
              <a:t>Using</a:t>
            </a:r>
            <a:r>
              <a:rPr lang="es-ES" b="1" spc="5" dirty="0">
                <a:solidFill>
                  <a:schemeClr val="bg2"/>
                </a:solidFill>
                <a:latin typeface="Verdana"/>
                <a:cs typeface="Verdana"/>
              </a:rPr>
              <a:t> 1 tester</a:t>
            </a:r>
          </a:p>
        </p:txBody>
      </p:sp>
      <p:sp>
        <p:nvSpPr>
          <p:cNvPr id="1430" name="Rectangle 1429"/>
          <p:cNvSpPr/>
          <p:nvPr/>
        </p:nvSpPr>
        <p:spPr>
          <a:xfrm>
            <a:off x="7577161" y="1782694"/>
            <a:ext cx="1146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"/>
              </a:spcBef>
            </a:pPr>
            <a:r>
              <a:rPr lang="es-ES" sz="1200" spc="5" dirty="0">
                <a:solidFill>
                  <a:schemeClr val="bg2"/>
                </a:solidFill>
                <a:latin typeface="Verdana"/>
                <a:cs typeface="Verdana"/>
              </a:rPr>
              <a:t>Test 2</a:t>
            </a:r>
          </a:p>
        </p:txBody>
      </p:sp>
      <p:cxnSp>
        <p:nvCxnSpPr>
          <p:cNvPr id="1431" name="Straight Connector 1430"/>
          <p:cNvCxnSpPr/>
          <p:nvPr/>
        </p:nvCxnSpPr>
        <p:spPr>
          <a:xfrm>
            <a:off x="1773691" y="4335379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2" name="Straight Connector 1431"/>
          <p:cNvCxnSpPr/>
          <p:nvPr/>
        </p:nvCxnSpPr>
        <p:spPr>
          <a:xfrm>
            <a:off x="1773691" y="4498404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3" name="Straight Connector 1432"/>
          <p:cNvCxnSpPr/>
          <p:nvPr/>
        </p:nvCxnSpPr>
        <p:spPr>
          <a:xfrm>
            <a:off x="1701771" y="2281822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" name="Straight Connector 1433"/>
          <p:cNvCxnSpPr/>
          <p:nvPr/>
        </p:nvCxnSpPr>
        <p:spPr>
          <a:xfrm>
            <a:off x="1701771" y="2444847"/>
            <a:ext cx="1273916" cy="1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"/>
          <p:cNvSpPr txBox="1">
            <a:spLocks noGrp="1"/>
          </p:cNvSpPr>
          <p:nvPr>
            <p:ph type="body" idx="1"/>
          </p:nvPr>
        </p:nvSpPr>
        <p:spPr>
          <a:xfrm>
            <a:off x="575265" y="4160268"/>
            <a:ext cx="8511977" cy="203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t" anchorCtr="0">
            <a:noAutofit/>
          </a:bodyPr>
          <a:lstStyle/>
          <a:p>
            <a:pPr marL="104775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20"/>
              <a:buNone/>
            </a:pPr>
            <a:r>
              <a:rPr lang="en-US" dirty="0"/>
              <a:t>xGenius Ports A and  B have the connector for the RJ45 cables</a:t>
            </a:r>
          </a:p>
          <a:p>
            <a:pPr marL="104775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20"/>
              <a:buNone/>
            </a:pPr>
            <a:r>
              <a:rPr lang="en-US" dirty="0"/>
              <a:t>xGenius also support optical media and higher bit rates but we are going to execute this test in 1000BASE-T</a:t>
            </a:r>
            <a:endParaRPr dirty="0"/>
          </a:p>
          <a:p>
            <a:pPr marL="447675" lvl="0" indent="-342900">
              <a:buClr>
                <a:srgbClr val="0000FF"/>
              </a:buClr>
              <a:buSzPts val="1620"/>
              <a:buFont typeface="Century Gothic"/>
              <a:buAutoNum type="arabicPeriod"/>
            </a:pPr>
            <a:r>
              <a:rPr lang="en-US" dirty="0"/>
              <a:t>Connect the Cable to Port A in tester A </a:t>
            </a:r>
          </a:p>
          <a:p>
            <a:pPr marL="447675" indent="-342900">
              <a:buClr>
                <a:srgbClr val="0000FF"/>
              </a:buClr>
              <a:buSzPts val="1620"/>
              <a:buFont typeface="Century Gothic"/>
              <a:buAutoNum type="arabicPeriod"/>
            </a:pPr>
            <a:r>
              <a:rPr lang="en-US" dirty="0"/>
              <a:t>Connect the Cable to Port B in tester B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47" name="Google Shape;847;p5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34475" cy="82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90000" bIns="50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Connecting the BNC cables to Port C</a:t>
            </a:r>
            <a:endParaRPr b="1" dirty="0"/>
          </a:p>
        </p:txBody>
      </p:sp>
      <p:grpSp>
        <p:nvGrpSpPr>
          <p:cNvPr id="849" name="Google Shape;849;p5"/>
          <p:cNvGrpSpPr/>
          <p:nvPr/>
        </p:nvGrpSpPr>
        <p:grpSpPr>
          <a:xfrm>
            <a:off x="4574444" y="2273554"/>
            <a:ext cx="752871" cy="712130"/>
            <a:chOff x="1627051" y="1351168"/>
            <a:chExt cx="752871" cy="712130"/>
          </a:xfrm>
        </p:grpSpPr>
        <p:pic>
          <p:nvPicPr>
            <p:cNvPr id="850" name="Google Shape;85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1" name="Google Shape;851;p5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200" dirty="0">
                <a:solidFill>
                  <a:srgbClr val="3E1FF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41" y="1823763"/>
            <a:ext cx="5088056" cy="12910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04" y="2004195"/>
            <a:ext cx="1207496" cy="907147"/>
          </a:xfrm>
          <a:prstGeom prst="rect">
            <a:avLst/>
          </a:prstGeom>
        </p:spPr>
      </p:pic>
      <p:sp>
        <p:nvSpPr>
          <p:cNvPr id="17" name="Google Shape;1057;p16"/>
          <p:cNvSpPr/>
          <p:nvPr/>
        </p:nvSpPr>
        <p:spPr>
          <a:xfrm>
            <a:off x="4249246" y="1910631"/>
            <a:ext cx="936829" cy="53296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852;p5"/>
          <p:cNvGrpSpPr/>
          <p:nvPr/>
        </p:nvGrpSpPr>
        <p:grpSpPr>
          <a:xfrm>
            <a:off x="3633298" y="1849360"/>
            <a:ext cx="872955" cy="712130"/>
            <a:chOff x="1627051" y="1351168"/>
            <a:chExt cx="752871" cy="712130"/>
          </a:xfrm>
        </p:grpSpPr>
        <p:pic>
          <p:nvPicPr>
            <p:cNvPr id="29" name="Google Shape;85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854;p5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  <p:pic>
        <p:nvPicPr>
          <p:cNvPr id="1026" name="Picture 2" descr="CABLE EQUIP RJ45 LATIGUILLO U/UTP CAT.6 2M NEGRO | e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29015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Google Shape;848;p5"/>
          <p:cNvCxnSpPr/>
          <p:nvPr/>
        </p:nvCxnSpPr>
        <p:spPr>
          <a:xfrm>
            <a:off x="5119291" y="2161132"/>
            <a:ext cx="1540063" cy="710067"/>
          </a:xfrm>
          <a:prstGeom prst="curvedConnector3">
            <a:avLst>
              <a:gd name="adj1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3998259"/>
            <a:ext cx="8453470" cy="2301212"/>
          </a:xfrm>
        </p:spPr>
        <p:txBody>
          <a:bodyPr/>
          <a:lstStyle/>
          <a:p>
            <a:pPr marL="474345" indent="-342900">
              <a:buFont typeface="+mj-lt"/>
              <a:buAutoNum type="arabicPeriod"/>
            </a:pPr>
            <a:r>
              <a:rPr lang="en-US" dirty="0"/>
              <a:t>Restore defaults: </a:t>
            </a:r>
            <a:r>
              <a:rPr lang="en-US" u="sng" dirty="0"/>
              <a:t>Home</a:t>
            </a:r>
            <a:r>
              <a:rPr lang="en-US" dirty="0"/>
              <a:t> &gt; [</a:t>
            </a:r>
            <a:r>
              <a:rPr lang="en-US" u="sng" dirty="0"/>
              <a:t>System]</a:t>
            </a:r>
            <a:r>
              <a:rPr lang="en-US" dirty="0"/>
              <a:t> &gt; </a:t>
            </a:r>
            <a:r>
              <a:rPr lang="en-US" u="sng" dirty="0"/>
              <a:t>Reset to factory settings</a:t>
            </a:r>
            <a:r>
              <a:rPr lang="en-US" dirty="0"/>
              <a:t> := </a:t>
            </a:r>
            <a:r>
              <a:rPr lang="en-US" i="1" dirty="0"/>
              <a:t>Yes</a:t>
            </a:r>
          </a:p>
          <a:p>
            <a:pPr marL="474345" indent="-342900">
              <a:buFont typeface="+mj-lt"/>
              <a:buAutoNum type="arabicPeriod"/>
            </a:pPr>
            <a:r>
              <a:rPr lang="en-US" dirty="0"/>
              <a:t>Set operation mode: </a:t>
            </a:r>
            <a:r>
              <a:rPr lang="en-US" u="sng" dirty="0"/>
              <a:t>Home</a:t>
            </a:r>
            <a:r>
              <a:rPr lang="en-US" dirty="0"/>
              <a:t> &gt; </a:t>
            </a:r>
            <a:r>
              <a:rPr lang="en-US" u="sng" dirty="0"/>
              <a:t>Test</a:t>
            </a:r>
            <a:r>
              <a:rPr lang="en-US" dirty="0"/>
              <a:t> &gt; </a:t>
            </a:r>
            <a:r>
              <a:rPr lang="en-US" u="sng" dirty="0"/>
              <a:t>Mode</a:t>
            </a:r>
            <a:r>
              <a:rPr lang="en-US" dirty="0"/>
              <a:t> := </a:t>
            </a:r>
            <a:r>
              <a:rPr lang="en-US" i="1" dirty="0"/>
              <a:t>Ethernet endpoint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the tester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06" y="1085732"/>
            <a:ext cx="424376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21" y="1085732"/>
            <a:ext cx="422110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oogle Shape;1109;p19"/>
          <p:cNvGrpSpPr/>
          <p:nvPr/>
        </p:nvGrpSpPr>
        <p:grpSpPr>
          <a:xfrm>
            <a:off x="6133317" y="1339779"/>
            <a:ext cx="752871" cy="712130"/>
            <a:chOff x="1627051" y="1351168"/>
            <a:chExt cx="752871" cy="712130"/>
          </a:xfrm>
        </p:grpSpPr>
        <p:pic>
          <p:nvPicPr>
            <p:cNvPr id="8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111;p19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3" name="Google Shape;1109;p19"/>
          <p:cNvGrpSpPr/>
          <p:nvPr/>
        </p:nvGrpSpPr>
        <p:grpSpPr>
          <a:xfrm>
            <a:off x="1305268" y="1352657"/>
            <a:ext cx="591940" cy="481667"/>
            <a:chOff x="1707517" y="1467106"/>
            <a:chExt cx="591940" cy="481667"/>
          </a:xfrm>
        </p:grpSpPr>
        <p:pic>
          <p:nvPicPr>
            <p:cNvPr id="14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111;p19"/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5370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0160B60-700E-908C-E25D-4118C46B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94" y="1044017"/>
            <a:ext cx="4239217" cy="253400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3972910"/>
            <a:ext cx="8519341" cy="2606484"/>
          </a:xfrm>
        </p:spPr>
        <p:txBody>
          <a:bodyPr/>
          <a:lstStyle/>
          <a:p>
            <a:pPr marL="131445" indent="0">
              <a:buNone/>
            </a:pPr>
            <a:r>
              <a:rPr lang="en-US" dirty="0"/>
              <a:t>Configure the Physical layer in Port A to generate traffic:</a:t>
            </a:r>
          </a:p>
          <a:p>
            <a:pPr marL="474345" indent="-342900">
              <a:buFont typeface="+mj-lt"/>
              <a:buAutoNum type="arabicPeriod"/>
            </a:pPr>
            <a:r>
              <a:rPr lang="en-US" u="sng" dirty="0" err="1"/>
              <a:t>Config</a:t>
            </a:r>
            <a:r>
              <a:rPr lang="en-US" dirty="0"/>
              <a:t> &gt; </a:t>
            </a:r>
            <a:r>
              <a:rPr lang="en-US" u="sng" dirty="0"/>
              <a:t>Port A</a:t>
            </a:r>
            <a:r>
              <a:rPr lang="en-US" dirty="0"/>
              <a:t> &gt; </a:t>
            </a:r>
            <a:r>
              <a:rPr lang="en-US" u="sng" dirty="0"/>
              <a:t>Physical Layer</a:t>
            </a:r>
            <a:r>
              <a:rPr lang="en-US" dirty="0"/>
              <a:t> &gt; </a:t>
            </a:r>
            <a:r>
              <a:rPr lang="en-US" u="sng" dirty="0"/>
              <a:t>Connector</a:t>
            </a:r>
            <a:r>
              <a:rPr lang="en-US" dirty="0"/>
              <a:t> := </a:t>
            </a:r>
            <a:r>
              <a:rPr lang="en-US" i="1" dirty="0"/>
              <a:t>Electrical</a:t>
            </a:r>
          </a:p>
          <a:p>
            <a:pPr marL="474345" indent="-342900">
              <a:buFont typeface="+mj-lt"/>
              <a:buAutoNum type="arabicPeriod"/>
            </a:pPr>
            <a:r>
              <a:rPr lang="en-US" u="sng" dirty="0" err="1"/>
              <a:t>Config</a:t>
            </a:r>
            <a:r>
              <a:rPr lang="en-US" dirty="0"/>
              <a:t> &gt; </a:t>
            </a:r>
            <a:r>
              <a:rPr lang="en-US" u="sng" dirty="0"/>
              <a:t>Port A</a:t>
            </a:r>
            <a:r>
              <a:rPr lang="en-US" dirty="0"/>
              <a:t> &gt; </a:t>
            </a:r>
            <a:r>
              <a:rPr lang="en-US" u="sng" dirty="0"/>
              <a:t>Port Mode</a:t>
            </a:r>
            <a:r>
              <a:rPr lang="en-US" dirty="0"/>
              <a:t> := </a:t>
            </a:r>
            <a:r>
              <a:rPr lang="en-US" i="1" dirty="0" err="1"/>
              <a:t>Tx</a:t>
            </a:r>
            <a:r>
              <a:rPr lang="en-US" i="1" dirty="0"/>
              <a:t>/Rx</a:t>
            </a:r>
          </a:p>
          <a:p>
            <a:pPr marL="474345" indent="-342900">
              <a:buFont typeface="+mj-lt"/>
              <a:buAutoNum type="arabicPeriod"/>
            </a:pPr>
            <a:endParaRPr lang="en-US" i="1" dirty="0"/>
          </a:p>
          <a:p>
            <a:pPr marL="131445" indent="0">
              <a:buNone/>
            </a:pPr>
            <a:r>
              <a:rPr lang="en-US" dirty="0"/>
              <a:t>Results are in Port B in the case we use only one tester:</a:t>
            </a:r>
          </a:p>
          <a:p>
            <a:pPr marL="474345" indent="-342900">
              <a:buFont typeface="+mj-lt"/>
              <a:buAutoNum type="arabicPeriod" startAt="3"/>
            </a:pPr>
            <a:r>
              <a:rPr lang="en-US" u="sng" dirty="0"/>
              <a:t>Config</a:t>
            </a:r>
            <a:r>
              <a:rPr lang="en-US" dirty="0"/>
              <a:t> &gt; </a:t>
            </a:r>
            <a:r>
              <a:rPr lang="en-US" u="sng" dirty="0"/>
              <a:t>Port B</a:t>
            </a:r>
            <a:r>
              <a:rPr lang="en-US" dirty="0"/>
              <a:t> &gt; </a:t>
            </a:r>
            <a:r>
              <a:rPr lang="en-US" u="sng" dirty="0"/>
              <a:t>Port Mode</a:t>
            </a:r>
            <a:r>
              <a:rPr lang="en-US" dirty="0"/>
              <a:t> := </a:t>
            </a:r>
            <a:r>
              <a:rPr lang="en-US" i="1" dirty="0"/>
              <a:t>Loopback</a:t>
            </a:r>
            <a:endParaRPr lang="en-US" sz="1050" i="1" dirty="0"/>
          </a:p>
          <a:p>
            <a:pPr marL="131445" indent="0">
              <a:buNone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(*) The RFC can also be executed with two testers</a:t>
            </a:r>
          </a:p>
          <a:p>
            <a:pPr marL="131445" indent="0">
              <a:buNone/>
            </a:pPr>
            <a:endParaRPr lang="en-US" i="1" dirty="0"/>
          </a:p>
          <a:p>
            <a:pPr marL="474345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the </a:t>
            </a:r>
            <a:r>
              <a:rPr lang="en-US" b="1" dirty="0"/>
              <a:t>PHY</a:t>
            </a:r>
            <a:r>
              <a:rPr lang="en-US" dirty="0"/>
              <a:t> layer Tester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8" y="1063724"/>
            <a:ext cx="42525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oogle Shape;1109;p19"/>
          <p:cNvGrpSpPr/>
          <p:nvPr/>
        </p:nvGrpSpPr>
        <p:grpSpPr>
          <a:xfrm>
            <a:off x="5854711" y="1966952"/>
            <a:ext cx="752871" cy="712130"/>
            <a:chOff x="1627051" y="1351168"/>
            <a:chExt cx="752871" cy="712130"/>
          </a:xfrm>
        </p:grpSpPr>
        <p:pic>
          <p:nvPicPr>
            <p:cNvPr id="7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111;p19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dirty="0"/>
            </a:p>
          </p:txBody>
        </p:sp>
      </p:grpSp>
      <p:grpSp>
        <p:nvGrpSpPr>
          <p:cNvPr id="9" name="Google Shape;1109;p19"/>
          <p:cNvGrpSpPr/>
          <p:nvPr/>
        </p:nvGrpSpPr>
        <p:grpSpPr>
          <a:xfrm>
            <a:off x="1426712" y="2082890"/>
            <a:ext cx="591940" cy="481667"/>
            <a:chOff x="1707517" y="1467106"/>
            <a:chExt cx="591940" cy="481667"/>
          </a:xfrm>
        </p:grpSpPr>
        <p:pic>
          <p:nvPicPr>
            <p:cNvPr id="10" name="Google Shape;11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1;p19"/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543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7D36CB50-E598-5510-E1B8-E939A4B6C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724" y="1516494"/>
            <a:ext cx="3994484" cy="240208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FADE53C-14C2-088B-7267-5F28B2C2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195" y="1322230"/>
            <a:ext cx="3877572" cy="234051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20BD0FC-7336-1C61-2CF2-D59AC316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7019"/>
            <a:ext cx="3994484" cy="240027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4482623"/>
            <a:ext cx="8519341" cy="2096771"/>
          </a:xfrm>
        </p:spPr>
        <p:txBody>
          <a:bodyPr/>
          <a:lstStyle/>
          <a:p>
            <a:pPr marL="131445" indent="0">
              <a:buNone/>
            </a:pPr>
            <a:r>
              <a:rPr lang="en-US" dirty="0"/>
              <a:t>Select </a:t>
            </a:r>
            <a:r>
              <a:rPr lang="en-US" dirty="0" err="1"/>
              <a:t>eSAM</a:t>
            </a:r>
            <a:r>
              <a:rPr lang="en-US" dirty="0"/>
              <a:t>, define Objectives and Configuration:</a:t>
            </a:r>
          </a:p>
          <a:p>
            <a:pPr marL="474345" indent="-342900">
              <a:buFont typeface="+mj-lt"/>
              <a:buAutoNum type="arabicPeriod"/>
            </a:pPr>
            <a:r>
              <a:rPr lang="en-US" u="sng" dirty="0"/>
              <a:t>Test</a:t>
            </a:r>
            <a:r>
              <a:rPr lang="en-US" dirty="0"/>
              <a:t> &gt; </a:t>
            </a:r>
            <a:r>
              <a:rPr lang="en-US" u="sng" dirty="0"/>
              <a:t>Performance test</a:t>
            </a:r>
            <a:r>
              <a:rPr lang="en-US" dirty="0"/>
              <a:t> := </a:t>
            </a:r>
            <a:r>
              <a:rPr lang="en-US" i="1" dirty="0" err="1"/>
              <a:t>eSAM</a:t>
            </a:r>
            <a:endParaRPr lang="en-US" i="1" dirty="0"/>
          </a:p>
          <a:p>
            <a:pPr marL="474345" indent="-342900">
              <a:buFont typeface="+mj-lt"/>
              <a:buAutoNum type="arabicPeriod"/>
            </a:pPr>
            <a:r>
              <a:rPr lang="en-US" u="sng" dirty="0"/>
              <a:t>Test</a:t>
            </a:r>
            <a:r>
              <a:rPr lang="en-US" dirty="0"/>
              <a:t> &gt; </a:t>
            </a:r>
            <a:r>
              <a:rPr lang="en-US" u="sng" dirty="0" err="1"/>
              <a:t>eSAM</a:t>
            </a:r>
            <a:r>
              <a:rPr lang="en-US" u="sng" dirty="0"/>
              <a:t> configuration</a:t>
            </a:r>
            <a:r>
              <a:rPr lang="en-US" dirty="0"/>
              <a:t> &gt; </a:t>
            </a:r>
            <a:r>
              <a:rPr lang="en-US" u="sng" dirty="0"/>
              <a:t>Service Configuration</a:t>
            </a:r>
            <a:r>
              <a:rPr lang="en-US" dirty="0"/>
              <a:t> := </a:t>
            </a:r>
            <a:r>
              <a:rPr lang="en-US" i="1" dirty="0"/>
              <a:t>(Set the values)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(*) If you want just to learn how to program you can use Port A and B of the same tester</a:t>
            </a:r>
          </a:p>
          <a:p>
            <a:pPr marL="131445" indent="0">
              <a:buNone/>
            </a:pPr>
            <a:endParaRPr lang="en-US" i="1" dirty="0"/>
          </a:p>
          <a:p>
            <a:pPr marL="474345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Configure type o Test</a:t>
            </a:r>
          </a:p>
        </p:txBody>
      </p:sp>
      <p:grpSp>
        <p:nvGrpSpPr>
          <p:cNvPr id="6" name="Google Shape;1109;p19"/>
          <p:cNvGrpSpPr/>
          <p:nvPr/>
        </p:nvGrpSpPr>
        <p:grpSpPr>
          <a:xfrm>
            <a:off x="3685159" y="2605972"/>
            <a:ext cx="752871" cy="712130"/>
            <a:chOff x="1627051" y="1351168"/>
            <a:chExt cx="752871" cy="712130"/>
          </a:xfrm>
        </p:grpSpPr>
        <p:pic>
          <p:nvPicPr>
            <p:cNvPr id="7" name="Google Shape;111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111;p19"/>
            <p:cNvSpPr txBox="1"/>
            <p:nvPr/>
          </p:nvSpPr>
          <p:spPr>
            <a:xfrm>
              <a:off x="1776618" y="1671814"/>
              <a:ext cx="2696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dirty="0"/>
            </a:p>
          </p:txBody>
        </p:sp>
      </p:grpSp>
      <p:grpSp>
        <p:nvGrpSpPr>
          <p:cNvPr id="9" name="Google Shape;1109;p19"/>
          <p:cNvGrpSpPr/>
          <p:nvPr/>
        </p:nvGrpSpPr>
        <p:grpSpPr>
          <a:xfrm>
            <a:off x="1172330" y="1321336"/>
            <a:ext cx="591940" cy="481667"/>
            <a:chOff x="1707517" y="1467106"/>
            <a:chExt cx="591940" cy="481667"/>
          </a:xfrm>
        </p:grpSpPr>
        <p:pic>
          <p:nvPicPr>
            <p:cNvPr id="10" name="Google Shape;111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1;p19"/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  <p:grpSp>
        <p:nvGrpSpPr>
          <p:cNvPr id="20" name="Google Shape;1109;p19">
            <a:extLst>
              <a:ext uri="{FF2B5EF4-FFF2-40B4-BE49-F238E27FC236}">
                <a16:creationId xmlns:a16="http://schemas.microsoft.com/office/drawing/2014/main" id="{F49AA71A-963F-6C7F-11A9-5E9423BE3C9F}"/>
              </a:ext>
            </a:extLst>
          </p:cNvPr>
          <p:cNvGrpSpPr/>
          <p:nvPr/>
        </p:nvGrpSpPr>
        <p:grpSpPr>
          <a:xfrm>
            <a:off x="1929746" y="1938755"/>
            <a:ext cx="591940" cy="481667"/>
            <a:chOff x="1707517" y="1467106"/>
            <a:chExt cx="591940" cy="481667"/>
          </a:xfrm>
        </p:grpSpPr>
        <p:pic>
          <p:nvPicPr>
            <p:cNvPr id="21" name="Google Shape;1110;p19">
              <a:extLst>
                <a:ext uri="{FF2B5EF4-FFF2-40B4-BE49-F238E27FC236}">
                  <a16:creationId xmlns:a16="http://schemas.microsoft.com/office/drawing/2014/main" id="{9BEDBB80-43B9-5746-95D1-1AEE1F44F8D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11;p19">
              <a:extLst>
                <a:ext uri="{FF2B5EF4-FFF2-40B4-BE49-F238E27FC236}">
                  <a16:creationId xmlns:a16="http://schemas.microsoft.com/office/drawing/2014/main" id="{E9F2FDC8-C990-B597-CE5B-F6532F70F5DF}"/>
                </a:ext>
              </a:extLst>
            </p:cNvPr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</a:rPr>
                <a:t>2</a:t>
              </a:r>
              <a:endParaRPr dirty="0"/>
            </a:p>
          </p:txBody>
        </p:sp>
      </p:grpSp>
      <p:grpSp>
        <p:nvGrpSpPr>
          <p:cNvPr id="27" name="Google Shape;1109;p19">
            <a:extLst>
              <a:ext uri="{FF2B5EF4-FFF2-40B4-BE49-F238E27FC236}">
                <a16:creationId xmlns:a16="http://schemas.microsoft.com/office/drawing/2014/main" id="{4696D4CF-FDBB-4438-C532-DD72E2679B79}"/>
              </a:ext>
            </a:extLst>
          </p:cNvPr>
          <p:cNvGrpSpPr/>
          <p:nvPr/>
        </p:nvGrpSpPr>
        <p:grpSpPr>
          <a:xfrm>
            <a:off x="7502326" y="2061520"/>
            <a:ext cx="591940" cy="481667"/>
            <a:chOff x="1707517" y="1467106"/>
            <a:chExt cx="591940" cy="481667"/>
          </a:xfrm>
        </p:grpSpPr>
        <p:pic>
          <p:nvPicPr>
            <p:cNvPr id="28" name="Google Shape;1110;p19">
              <a:extLst>
                <a:ext uri="{FF2B5EF4-FFF2-40B4-BE49-F238E27FC236}">
                  <a16:creationId xmlns:a16="http://schemas.microsoft.com/office/drawing/2014/main" id="{0DB8CB51-0B01-D602-9063-0C0B200894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596860">
              <a:off x="1763360" y="1411263"/>
              <a:ext cx="480253" cy="591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1111;p19">
              <a:extLst>
                <a:ext uri="{FF2B5EF4-FFF2-40B4-BE49-F238E27FC236}">
                  <a16:creationId xmlns:a16="http://schemas.microsoft.com/office/drawing/2014/main" id="{9DF367B3-75DE-FCD5-6E4A-A594E97F0197}"/>
                </a:ext>
              </a:extLst>
            </p:cNvPr>
            <p:cNvSpPr txBox="1"/>
            <p:nvPr/>
          </p:nvSpPr>
          <p:spPr>
            <a:xfrm>
              <a:off x="1776618" y="1671814"/>
              <a:ext cx="26962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3E1FF5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70889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Microsoft Office PowerPoint</Application>
  <PresentationFormat>On-screen Show (4:3)</PresentationFormat>
  <Paragraphs>168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SimSun</vt:lpstr>
      <vt:lpstr>Arial</vt:lpstr>
      <vt:lpstr>Arial Black</vt:lpstr>
      <vt:lpstr>Calibri</vt:lpstr>
      <vt:lpstr>Century Gothic</vt:lpstr>
      <vt:lpstr>Franklin Gothic Medium</vt:lpstr>
      <vt:lpstr>Myriad Pro Cond</vt:lpstr>
      <vt:lpstr>Noto Sans Symbols</vt:lpstr>
      <vt:lpstr>Open Sans</vt:lpstr>
      <vt:lpstr>Söhne</vt:lpstr>
      <vt:lpstr>Times New Roman</vt:lpstr>
      <vt:lpstr>Verdana</vt:lpstr>
      <vt:lpstr>Office Theme</vt:lpstr>
      <vt:lpstr>Custom Design</vt:lpstr>
      <vt:lpstr>PowerPoint Presentation</vt:lpstr>
      <vt:lpstr>Zeus &amp; xGenius</vt:lpstr>
      <vt:lpstr>Interfaces &amp; time References</vt:lpstr>
      <vt:lpstr>The eSAM (ITU-T Y.1564) vs. RFC 2544</vt:lpstr>
      <vt:lpstr>eSAM test</vt:lpstr>
      <vt:lpstr>Connecting the BNC cables to Port C</vt:lpstr>
      <vt:lpstr>Configure the tester</vt:lpstr>
      <vt:lpstr>Configure the PHY layer Tester 1</vt:lpstr>
      <vt:lpstr>Configure type o Test</vt:lpstr>
      <vt:lpstr>Defines performance objectives</vt:lpstr>
      <vt:lpstr>Press RUN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Pepe Caballero</dc:creator>
  <cp:lastModifiedBy>Pepe Caballero</cp:lastModifiedBy>
  <cp:revision>99</cp:revision>
  <dcterms:created xsi:type="dcterms:W3CDTF">1601-01-01T00:00:00Z</dcterms:created>
  <dcterms:modified xsi:type="dcterms:W3CDTF">2024-02-23T20:52:01Z</dcterms:modified>
</cp:coreProperties>
</file>